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8" r:id="rId2"/>
    <p:sldId id="279" r:id="rId3"/>
    <p:sldId id="281" r:id="rId4"/>
    <p:sldId id="282" r:id="rId5"/>
    <p:sldId id="280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6" r:id="rId21"/>
    <p:sldId id="307" r:id="rId22"/>
    <p:sldId id="308" r:id="rId23"/>
    <p:sldId id="310" r:id="rId24"/>
    <p:sldId id="311" r:id="rId25"/>
    <p:sldId id="309" r:id="rId26"/>
    <p:sldId id="299" r:id="rId27"/>
    <p:sldId id="312" r:id="rId28"/>
    <p:sldId id="314" r:id="rId29"/>
    <p:sldId id="315" r:id="rId30"/>
    <p:sldId id="316" r:id="rId31"/>
    <p:sldId id="317" r:id="rId32"/>
    <p:sldId id="318" r:id="rId33"/>
    <p:sldId id="319" r:id="rId34"/>
    <p:sldId id="313" r:id="rId35"/>
    <p:sldId id="300" r:id="rId36"/>
    <p:sldId id="320" r:id="rId37"/>
    <p:sldId id="321" r:id="rId38"/>
    <p:sldId id="322" r:id="rId39"/>
    <p:sldId id="323" r:id="rId40"/>
    <p:sldId id="325" r:id="rId41"/>
    <p:sldId id="326" r:id="rId42"/>
    <p:sldId id="327" r:id="rId43"/>
    <p:sldId id="328" r:id="rId44"/>
    <p:sldId id="324" r:id="rId45"/>
    <p:sldId id="301" r:id="rId46"/>
    <p:sldId id="302" r:id="rId47"/>
    <p:sldId id="303" r:id="rId48"/>
    <p:sldId id="304" r:id="rId49"/>
    <p:sldId id="273" r:id="rId50"/>
    <p:sldId id="274" r:id="rId51"/>
    <p:sldId id="275" r:id="rId52"/>
    <p:sldId id="264" r:id="rId53"/>
    <p:sldId id="265" r:id="rId54"/>
    <p:sldId id="266" r:id="rId55"/>
    <p:sldId id="267" r:id="rId56"/>
    <p:sldId id="26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1533C07A-A3A7-4C4B-88CB-4F3DA53A1636}">
          <p14:sldIdLst>
            <p14:sldId id="278"/>
            <p14:sldId id="279"/>
            <p14:sldId id="281"/>
            <p14:sldId id="282"/>
            <p14:sldId id="280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presentation-pca" id="{026DA806-F98D-4410-A50C-BBD96367803F}">
          <p14:sldIdLst>
            <p14:sldId id="298"/>
            <p14:sldId id="306"/>
            <p14:sldId id="307"/>
            <p14:sldId id="308"/>
            <p14:sldId id="310"/>
            <p14:sldId id="311"/>
            <p14:sldId id="309"/>
          </p14:sldIdLst>
        </p14:section>
        <p14:section name="Presentation - dataset rebalancing" id="{29FFE5DA-FCB1-4C84-8BBE-4B0F453825DE}">
          <p14:sldIdLst>
            <p14:sldId id="299"/>
            <p14:sldId id="312"/>
            <p14:sldId id="314"/>
            <p14:sldId id="315"/>
            <p14:sldId id="316"/>
            <p14:sldId id="317"/>
            <p14:sldId id="318"/>
            <p14:sldId id="319"/>
            <p14:sldId id="313"/>
          </p14:sldIdLst>
        </p14:section>
        <p14:section name="Presentation - Fitting" id="{9F8CBE59-6320-44F7-ABD0-D7E6F62AB3C5}">
          <p14:sldIdLst>
            <p14:sldId id="300"/>
            <p14:sldId id="320"/>
            <p14:sldId id="321"/>
            <p14:sldId id="322"/>
            <p14:sldId id="323"/>
            <p14:sldId id="325"/>
            <p14:sldId id="326"/>
            <p14:sldId id="327"/>
            <p14:sldId id="328"/>
            <p14:sldId id="324"/>
            <p14:sldId id="301"/>
            <p14:sldId id="302"/>
            <p14:sldId id="303"/>
            <p14:sldId id="304"/>
            <p14:sldId id="273"/>
            <p14:sldId id="274"/>
            <p14:sldId id="275"/>
          </p14:sldIdLst>
        </p14:section>
        <p14:section name="MLP" id="{2C34FB9D-8F1F-4B4E-8D94-66579E458DA4}">
          <p14:sldIdLst/>
        </p14:section>
        <p14:section name="SVM" id="{E73F11E9-FE38-4673-9627-EADD6DDF0B2B}">
          <p14:sldIdLst/>
        </p14:section>
        <p14:section name="LR" id="{B6142467-0D04-4100-91C3-C47353617821}">
          <p14:sldIdLst/>
        </p14:section>
        <p14:section name="KNN" id="{F1652B17-60FD-4631-853D-5E0A0E43D03D}">
          <p14:sldIdLst>
            <p14:sldId id="264"/>
            <p14:sldId id="265"/>
            <p14:sldId id="266"/>
            <p14:sldId id="267"/>
            <p14:sldId id="268"/>
          </p14:sldIdLst>
        </p14:section>
        <p14:section name="PCA" id="{B9570FFB-C470-4349-8B6C-119391BF27E7}">
          <p14:sldIdLst/>
        </p14:section>
        <p14:section name="Gradient Descent" id="{C51CD155-F794-44D5-BE39-CF2591F9AA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7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EB68-A252-4D71-9A74-214BB849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4C5B-17C1-482B-AE29-23F24525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0FB8-9A66-4561-8210-334A17C4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37FD-F68A-4A8E-9296-6E3EB196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CAFD-F7FE-4A72-AA44-5D696A20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633-589D-4B56-ADF0-1E275207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06F57-7B9C-4566-AF1E-038EDDA0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CA8F-FFF8-45EA-B562-959DC41C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8EDC-AA54-4998-A300-32A3DDCD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0B07-AA09-405C-A06D-42A4D594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15A4-418A-491C-98EA-B9F8AB30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70D4D-2721-41D6-87DE-10592558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CF53-5E29-4E56-B36B-2F1C2C1B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FF13-E280-4DD9-A8E1-610CF178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4FA3-519E-4202-8C47-7E0CD332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3241-386C-45B4-9856-2B63D43E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0AC5-8C78-4465-8CFC-43566933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F94D-229C-4EBF-9AB9-DB238E70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E2BD-C0B0-4F09-9CF0-BE002AF9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9F35-F5B2-4200-A437-3BAA4206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27B-DBD2-4B14-B549-A4AFF645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D8F7-1D41-410D-ADEE-2341E7A0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3A76-D06F-450E-A199-018CE6C8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C283-81F3-4273-940C-EF3A31F7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AD99-AFC1-496C-ACF6-9319B74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5975-15A3-40E1-90CB-E3601654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CC71-6FAC-4CD4-9978-8185893F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9A48A-6BA7-42F8-B645-D734B6E6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A32F0-FE0A-44CC-8E21-244D6A9D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F3A4-4965-4A3C-AC48-E7F8D26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9CD1-3158-47B3-B391-92B2788C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53C6-95D7-4331-B5FB-9A1AD21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B8E1-8629-4072-B68C-35BA242D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865CB-383C-42C0-8EA2-272C80C5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5EAAE-EF92-491A-AA84-5C733209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12A44-A788-4733-A3EC-75A4E03A3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D3991-B033-47B6-B3F0-5C310793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BEB08-FD44-4C2C-9A5B-4F40C9DC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40624-E4E6-4FA7-868A-BACC2697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16A-3695-4079-B118-5EC750A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BCE1D-F0ED-472E-9ED4-A289BD79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7CB71-AA8C-4758-A71D-37C33C7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CADBF-4B65-4C3D-87C1-5A7321F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102FC-7C48-49F6-B589-218A0A97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97D8-BDEC-4F73-BA0E-DDCC1326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2B825-9770-42D8-84F6-17DD4244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E863-F0A3-4E85-B1BE-2D8689A3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E518-31D4-4088-ABE6-F62AA3E2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112D-3F7B-466C-A16C-AA73A819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E7F9-92ED-43AD-9AC8-DD609250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3AF7-0316-44AE-93D1-0B3877B6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0138-8F77-4A13-AB92-3F3A319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4215-D254-4B9E-BECA-C6C5B193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6688F-BF39-4202-9B77-A988C350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2FE4-FD1F-406B-A345-3488A154E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DFF3-4CB0-4979-8CD7-2BA39B48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B8C7-0B87-405C-B929-A172F81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B5D73-3931-4CB0-AF49-71A1A6C0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83A9B-8218-46D0-9039-15D5DDA5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960A-EA06-4D44-B588-102DE2467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BA48-ED52-43C5-B122-9AAAD015C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5C66C-2064-490B-81BE-F39C9520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002D-81C8-4C2B-82FF-5215E0337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126206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4580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98820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F870C6-BE56-43E7-854E-18D171AD8948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165882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C6E4F-D4B4-464B-BF74-321FE205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75" y="371896"/>
            <a:ext cx="6515703" cy="61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5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02C137-391C-42CE-A667-10A7B1D8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19631"/>
              </p:ext>
            </p:extLst>
          </p:nvPr>
        </p:nvGraphicFramePr>
        <p:xfrm>
          <a:off x="3833584" y="1075134"/>
          <a:ext cx="811712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4214064761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84882400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1704799230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256447952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3184440913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17868968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605746402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3808907671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V1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V2</a:t>
                      </a:r>
                      <a:endParaRPr lang="en-US" sz="1200" b="1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V27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V28</a:t>
                      </a:r>
                      <a:endParaRPr lang="en-US" sz="1200" b="1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11086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count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885655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1.758743e-12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-8.252298e-13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3.332112e-12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-3.518886e-12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8175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std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1.958696e+00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1.651309e+00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4.036325e-01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3.300833e-01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3016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min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-5.640751e+01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-7.271573e+01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-2.256568e+01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-1.543008e+01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121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-9.203734e-01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-5.985499e-01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-7.083953e-02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-5.295979e-02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702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50%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1.810880e-02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6.548556e-02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1.342146e-03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1.124383e-02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35963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75%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1.315642e+00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8.037239e-01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9.104512e-02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7.827995e-02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35289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max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2.454930e+00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2.205773e+01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3.161220e+01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3.384781e+01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682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3B98A36-A2FE-486A-AF6B-94EAECB6A346}"/>
              </a:ext>
            </a:extLst>
          </p:cNvPr>
          <p:cNvSpPr/>
          <p:nvPr/>
        </p:nvSpPr>
        <p:spPr>
          <a:xfrm rot="5400000">
            <a:off x="8251887" y="3406352"/>
            <a:ext cx="400904" cy="4648201"/>
          </a:xfrm>
          <a:prstGeom prst="rightBrace">
            <a:avLst>
              <a:gd name="adj1" fmla="val 8333"/>
              <a:gd name="adj2" fmla="val 490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DC988-C038-47EA-834C-4D6B819D36CC}"/>
              </a:ext>
            </a:extLst>
          </p:cNvPr>
          <p:cNvSpPr txBox="1"/>
          <p:nvPr/>
        </p:nvSpPr>
        <p:spPr>
          <a:xfrm>
            <a:off x="7206485" y="6174417"/>
            <a:ext cx="249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Sebaran</a:t>
            </a:r>
            <a:r>
              <a:rPr lang="en-US" dirty="0"/>
              <a:t> data di </a:t>
            </a:r>
            <a:r>
              <a:rPr lang="en-US" dirty="0" err="1"/>
              <a:t>sekitar</a:t>
            </a:r>
            <a:r>
              <a:rPr lang="en-US" dirty="0"/>
              <a:t> 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D625D-B66C-42EF-8D88-DB8569047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6773"/>
              </p:ext>
            </p:extLst>
          </p:nvPr>
        </p:nvGraphicFramePr>
        <p:xfrm>
          <a:off x="4847775" y="1075134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2151453997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041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5787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253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6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137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422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81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566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1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93641-4D98-479F-A903-25194C73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78905"/>
              </p:ext>
            </p:extLst>
          </p:nvPr>
        </p:nvGraphicFramePr>
        <p:xfrm>
          <a:off x="10936064" y="1075134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3246271304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40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84896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0500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8343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6679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3725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3892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4752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3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D625D-B66C-42EF-8D88-DB8569047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3134"/>
              </p:ext>
            </p:extLst>
          </p:nvPr>
        </p:nvGraphicFramePr>
        <p:xfrm>
          <a:off x="4762500" y="1248766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2151453997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041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5787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253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6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137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422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81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566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1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93641-4D98-479F-A903-25194C73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77757"/>
              </p:ext>
            </p:extLst>
          </p:nvPr>
        </p:nvGraphicFramePr>
        <p:xfrm>
          <a:off x="8715944" y="1248766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3246271304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40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84896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0500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8343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6679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3725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3892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4752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31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B38E71D-3989-483A-A41F-2FE06270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" y="384168"/>
            <a:ext cx="11692034" cy="606745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9D5EEB-C09B-411E-A497-18470824E6F9}"/>
              </a:ext>
            </a:extLst>
          </p:cNvPr>
          <p:cNvCxnSpPr>
            <a:cxnSpLocks/>
          </p:cNvCxnSpPr>
          <p:nvPr/>
        </p:nvCxnSpPr>
        <p:spPr>
          <a:xfrm>
            <a:off x="895350" y="5048250"/>
            <a:ext cx="2057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4412D0-0626-471F-9790-95FEF7FCD686}"/>
              </a:ext>
            </a:extLst>
          </p:cNvPr>
          <p:cNvSpPr txBox="1"/>
          <p:nvPr/>
        </p:nvSpPr>
        <p:spPr>
          <a:xfrm>
            <a:off x="2144483" y="4701233"/>
            <a:ext cx="67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417227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42EEB-B448-4372-8660-4E0238A2EA1E}"/>
              </a:ext>
            </a:extLst>
          </p:cNvPr>
          <p:cNvSpPr/>
          <p:nvPr/>
        </p:nvSpPr>
        <p:spPr>
          <a:xfrm>
            <a:off x="5310416" y="-791633"/>
            <a:ext cx="6096000" cy="75713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'Amount', 5000)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'V3',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'V3', -30,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'V5', -40,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'V6', 30)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'V7', 50)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'V8', -45,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'V9', 10)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'V10', 20)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'V12',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'V13',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'V13', -5,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'V15', 7)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'V15', -4,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'V16', 10)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'V19', -5,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'V20', -40,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'V20', 30)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'V21', 25)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'V21', -30,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'V22', -7.5,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'V22', 7.5)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'V25', -8,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'V27', 15)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'V27', -15,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'V28', 15)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'V28', -11, False)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3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87EED0-09BD-4FE8-B12A-87C3E00492A0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284689</a:t>
            </a:r>
            <a:endParaRPr lang="en-US" dirty="0">
              <a:latin typeface="LM Mono 12" panose="00000509000000000000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4C6D29-8FAC-445C-9A90-F89F0D7ABEBB}"/>
              </a:ext>
            </a:extLst>
          </p:cNvPr>
          <p:cNvSpPr txBox="1"/>
          <p:nvPr/>
        </p:nvSpPr>
        <p:spPr>
          <a:xfrm>
            <a:off x="3460108" y="4243536"/>
            <a:ext cx="70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-118</a:t>
            </a:r>
          </a:p>
        </p:txBody>
      </p:sp>
    </p:spTree>
    <p:extLst>
      <p:ext uri="{BB962C8B-B14F-4D97-AF65-F5344CB8AC3E}">
        <p14:creationId xmlns:p14="http://schemas.microsoft.com/office/powerpoint/2010/main" val="243051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8358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418877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257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865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1831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5221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7913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1305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4002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7392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3824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0092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3485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6179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9572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2266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35659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8353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1746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44440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7832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226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62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3824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56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3824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6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839341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839341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839341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51E24-AC38-4CE2-92D9-8920A998D905}"/>
              </a:ext>
            </a:extLst>
          </p:cNvPr>
          <p:cNvSpPr txBox="1"/>
          <p:nvPr/>
        </p:nvSpPr>
        <p:spPr>
          <a:xfrm>
            <a:off x="4659085" y="405887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 (Left Skewed)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BEE2C-B45D-4139-A25C-7FF453AD3D49}"/>
              </a:ext>
            </a:extLst>
          </p:cNvPr>
          <p:cNvSpPr txBox="1"/>
          <p:nvPr/>
        </p:nvSpPr>
        <p:spPr>
          <a:xfrm>
            <a:off x="4659085" y="445519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MinMax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9BFC3E-8882-4E12-ADD7-38B78A0D61AC}"/>
              </a:ext>
            </a:extLst>
          </p:cNvPr>
          <p:cNvSpPr txBox="1"/>
          <p:nvPr/>
        </p:nvSpPr>
        <p:spPr>
          <a:xfrm>
            <a:off x="4687344" y="493269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Transform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289C42-6BB4-4F2B-BEC1-7F5AD202F13A}"/>
              </a:ext>
            </a:extLst>
          </p:cNvPr>
          <p:cNvSpPr txBox="1"/>
          <p:nvPr/>
        </p:nvSpPr>
        <p:spPr>
          <a:xfrm>
            <a:off x="4687344" y="5503276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Shapiro-Wilk Test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1AF5AA-8D44-4B0E-A8E4-4CD5919E4F73}"/>
              </a:ext>
            </a:extLst>
          </p:cNvPr>
          <p:cNvCxnSpPr/>
          <p:nvPr/>
        </p:nvCxnSpPr>
        <p:spPr>
          <a:xfrm>
            <a:off x="4687344" y="5403629"/>
            <a:ext cx="2873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61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" grpId="0"/>
      <p:bldP spid="37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8363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79449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13346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40347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535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233551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229244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DC5EA1F-64A1-4083-BCB7-F7D487D9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2963"/>
              </p:ext>
            </p:extLst>
          </p:nvPr>
        </p:nvGraphicFramePr>
        <p:xfrm>
          <a:off x="806552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1B33D210-19D5-4EE6-BD25-0DE376F5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69853"/>
              </p:ext>
            </p:extLst>
          </p:nvPr>
        </p:nvGraphicFramePr>
        <p:xfrm>
          <a:off x="10175308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C0F92EE-72B6-4772-9510-AAD58246E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03426"/>
              </p:ext>
            </p:extLst>
          </p:nvPr>
        </p:nvGraphicFramePr>
        <p:xfrm>
          <a:off x="3845944" y="1837378"/>
          <a:ext cx="81555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5556">
                  <a:extLst>
                    <a:ext uri="{9D8B030D-6E8A-4147-A177-3AD203B41FA5}">
                      <a16:colId xmlns:a16="http://schemas.microsoft.com/office/drawing/2014/main" val="212924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Segmentation Dataset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70451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93359"/>
              </p:ext>
            </p:extLst>
          </p:nvPr>
        </p:nvGraphicFramePr>
        <p:xfrm>
          <a:off x="595573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78201"/>
              </p:ext>
            </p:extLst>
          </p:nvPr>
        </p:nvGraphicFramePr>
        <p:xfrm>
          <a:off x="3845944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93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1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DA0ACE6-80FE-44C4-91DC-BC65BDCEB3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554" y="647698"/>
            <a:ext cx="7046768" cy="621030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7565E1-58D7-402B-AC08-C1C3F0EA1E1E}"/>
              </a:ext>
            </a:extLst>
          </p:cNvPr>
          <p:cNvCxnSpPr/>
          <p:nvPr/>
        </p:nvCxnSpPr>
        <p:spPr>
          <a:xfrm>
            <a:off x="1397000" y="1993900"/>
            <a:ext cx="204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D529B9-C14B-4CAC-8E33-94B91429C441}"/>
              </a:ext>
            </a:extLst>
          </p:cNvPr>
          <p:cNvCxnSpPr>
            <a:cxnSpLocks/>
          </p:cNvCxnSpPr>
          <p:nvPr/>
        </p:nvCxnSpPr>
        <p:spPr>
          <a:xfrm>
            <a:off x="3441700" y="1993900"/>
            <a:ext cx="0" cy="433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89A28B-5FFF-47A0-B702-AA0301DDBFC4}"/>
              </a:ext>
            </a:extLst>
          </p:cNvPr>
          <p:cNvSpPr txBox="1"/>
          <p:nvPr/>
        </p:nvSpPr>
        <p:spPr>
          <a:xfrm>
            <a:off x="3441700" y="1932067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5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BF0AF2-957D-4802-AB1B-EA3F0487C9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8374" y="717452"/>
            <a:ext cx="7044374" cy="592615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386A2F-06B1-4987-B7B0-B348004CC98A}"/>
              </a:ext>
            </a:extLst>
          </p:cNvPr>
          <p:cNvCxnSpPr>
            <a:cxnSpLocks/>
          </p:cNvCxnSpPr>
          <p:nvPr/>
        </p:nvCxnSpPr>
        <p:spPr>
          <a:xfrm>
            <a:off x="1639230" y="2052519"/>
            <a:ext cx="1155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EB63DC-CE34-4708-B462-165EB635758B}"/>
              </a:ext>
            </a:extLst>
          </p:cNvPr>
          <p:cNvCxnSpPr>
            <a:cxnSpLocks/>
          </p:cNvCxnSpPr>
          <p:nvPr/>
        </p:nvCxnSpPr>
        <p:spPr>
          <a:xfrm>
            <a:off x="2794587" y="2052519"/>
            <a:ext cx="0" cy="410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8119D8-5C6E-4F6F-BCE7-50FCC09E517B}"/>
              </a:ext>
            </a:extLst>
          </p:cNvPr>
          <p:cNvSpPr txBox="1"/>
          <p:nvPr/>
        </p:nvSpPr>
        <p:spPr>
          <a:xfrm>
            <a:off x="2861407" y="2052519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9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C6EA60A-257F-428C-8603-182E0EA623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3167" y="940594"/>
            <a:ext cx="6122698" cy="551645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BC764F-D128-460F-80F0-05C84BC649CD}"/>
              </a:ext>
            </a:extLst>
          </p:cNvPr>
          <p:cNvCxnSpPr>
            <a:cxnSpLocks/>
          </p:cNvCxnSpPr>
          <p:nvPr/>
        </p:nvCxnSpPr>
        <p:spPr>
          <a:xfrm>
            <a:off x="1080430" y="5469171"/>
            <a:ext cx="1002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16F057-1594-4A1B-A056-9067D3C0DC5A}"/>
              </a:ext>
            </a:extLst>
          </p:cNvPr>
          <p:cNvCxnSpPr>
            <a:cxnSpLocks/>
          </p:cNvCxnSpPr>
          <p:nvPr/>
        </p:nvCxnSpPr>
        <p:spPr>
          <a:xfrm>
            <a:off x="2083387" y="5473700"/>
            <a:ext cx="0" cy="55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29DF7B-014B-47B9-912D-D1F1026C9D9B}"/>
              </a:ext>
            </a:extLst>
          </p:cNvPr>
          <p:cNvSpPr txBox="1"/>
          <p:nvPr/>
        </p:nvSpPr>
        <p:spPr>
          <a:xfrm>
            <a:off x="792859" y="5026697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komponen</a:t>
            </a:r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4D022BA-847B-4AB0-A5F1-32F1124499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2614" y="1461971"/>
            <a:ext cx="6689133" cy="463283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AE9A3F-EA91-4E53-9B2C-964B222D7991}"/>
              </a:ext>
            </a:extLst>
          </p:cNvPr>
          <p:cNvCxnSpPr>
            <a:cxnSpLocks/>
          </p:cNvCxnSpPr>
          <p:nvPr/>
        </p:nvCxnSpPr>
        <p:spPr>
          <a:xfrm>
            <a:off x="1337999" y="3187700"/>
            <a:ext cx="931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AC2E84-9209-45E2-8564-EA7DEA404D65}"/>
              </a:ext>
            </a:extLst>
          </p:cNvPr>
          <p:cNvCxnSpPr>
            <a:cxnSpLocks/>
          </p:cNvCxnSpPr>
          <p:nvPr/>
        </p:nvCxnSpPr>
        <p:spPr>
          <a:xfrm>
            <a:off x="2269802" y="3187700"/>
            <a:ext cx="0" cy="215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587F72-3AF4-4187-A7A9-FC1582B668A3}"/>
              </a:ext>
            </a:extLst>
          </p:cNvPr>
          <p:cNvSpPr txBox="1"/>
          <p:nvPr/>
        </p:nvSpPr>
        <p:spPr>
          <a:xfrm>
            <a:off x="2262167" y="3175000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2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49" grpId="0"/>
      <p:bldP spid="49" grpId="1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1E5CE-5278-4144-874B-8A735096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78" y="1329523"/>
            <a:ext cx="5725766" cy="474068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448E22-8E1D-4F5A-881A-43F705047497}"/>
              </a:ext>
            </a:extLst>
          </p:cNvPr>
          <p:cNvCxnSpPr>
            <a:cxnSpLocks/>
          </p:cNvCxnSpPr>
          <p:nvPr/>
        </p:nvCxnSpPr>
        <p:spPr>
          <a:xfrm>
            <a:off x="1422056" y="4286408"/>
            <a:ext cx="379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7700B0-1418-4F53-BBBB-A1326DF55533}"/>
              </a:ext>
            </a:extLst>
          </p:cNvPr>
          <p:cNvCxnSpPr>
            <a:cxnSpLocks/>
          </p:cNvCxnSpPr>
          <p:nvPr/>
        </p:nvCxnSpPr>
        <p:spPr>
          <a:xfrm>
            <a:off x="1801409" y="4283233"/>
            <a:ext cx="0" cy="146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DB158F-91C4-4C35-99F5-4F202B36AE30}"/>
              </a:ext>
            </a:extLst>
          </p:cNvPr>
          <p:cNvSpPr txBox="1"/>
          <p:nvPr/>
        </p:nvSpPr>
        <p:spPr>
          <a:xfrm>
            <a:off x="1799440" y="4254816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9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E848B-F849-4819-A91B-7D01DA0E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6" y="1217612"/>
            <a:ext cx="6204479" cy="505313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D5EDCC-8441-4DAA-B7EE-A11A85666F56}"/>
              </a:ext>
            </a:extLst>
          </p:cNvPr>
          <p:cNvCxnSpPr>
            <a:cxnSpLocks/>
          </p:cNvCxnSpPr>
          <p:nvPr/>
        </p:nvCxnSpPr>
        <p:spPr>
          <a:xfrm>
            <a:off x="1035050" y="5416550"/>
            <a:ext cx="387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D6D556-BC1B-4BC6-B1E5-33781E8DD23A}"/>
              </a:ext>
            </a:extLst>
          </p:cNvPr>
          <p:cNvCxnSpPr>
            <a:cxnSpLocks/>
          </p:cNvCxnSpPr>
          <p:nvPr/>
        </p:nvCxnSpPr>
        <p:spPr>
          <a:xfrm>
            <a:off x="1422056" y="5416550"/>
            <a:ext cx="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1F049A-5BCB-4301-902A-3A299B32E3E0}"/>
              </a:ext>
            </a:extLst>
          </p:cNvPr>
          <p:cNvSpPr txBox="1"/>
          <p:nvPr/>
        </p:nvSpPr>
        <p:spPr>
          <a:xfrm>
            <a:off x="1483557" y="5211365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8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178081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88635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810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7900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1293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0876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230791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230791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406256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7C284-EC5D-478B-A9C4-9C6DEDFC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8" y="1075136"/>
            <a:ext cx="6234924" cy="5850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64565A-430D-4D6A-AD6F-5B52C4742AA3}"/>
              </a:ext>
            </a:extLst>
          </p:cNvPr>
          <p:cNvSpPr/>
          <p:nvPr/>
        </p:nvSpPr>
        <p:spPr>
          <a:xfrm>
            <a:off x="3952875" y="1933574"/>
            <a:ext cx="2028825" cy="4551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3DD44-A4AD-420E-A84C-B119F5DA7994}"/>
              </a:ext>
            </a:extLst>
          </p:cNvPr>
          <p:cNvSpPr/>
          <p:nvPr/>
        </p:nvSpPr>
        <p:spPr>
          <a:xfrm>
            <a:off x="3952874" y="1928335"/>
            <a:ext cx="2028825" cy="455104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00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7C284-EC5D-478B-A9C4-9C6DEDFC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8" y="1075136"/>
            <a:ext cx="6234924" cy="5850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64565A-430D-4D6A-AD6F-5B52C4742AA3}"/>
              </a:ext>
            </a:extLst>
          </p:cNvPr>
          <p:cNvSpPr/>
          <p:nvPr/>
        </p:nvSpPr>
        <p:spPr>
          <a:xfrm>
            <a:off x="3952875" y="1933574"/>
            <a:ext cx="2028825" cy="4551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3DD44-A4AD-420E-A84C-B119F5DA7994}"/>
              </a:ext>
            </a:extLst>
          </p:cNvPr>
          <p:cNvSpPr/>
          <p:nvPr/>
        </p:nvSpPr>
        <p:spPr>
          <a:xfrm>
            <a:off x="3952874" y="1928335"/>
            <a:ext cx="2028825" cy="455104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1928336"/>
            <a:ext cx="2028825" cy="4560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88373-7C63-4EFA-993D-8972423FF3AC}"/>
              </a:ext>
            </a:extLst>
          </p:cNvPr>
          <p:cNvSpPr txBox="1"/>
          <p:nvPr/>
        </p:nvSpPr>
        <p:spPr>
          <a:xfrm>
            <a:off x="8664290" y="2270431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560.000 </a:t>
            </a:r>
            <a:r>
              <a:rPr lang="en-US" dirty="0" err="1"/>
              <a:t>observasi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BCF70-452D-4413-810F-43E88ECCB646}"/>
              </a:ext>
            </a:extLst>
          </p:cNvPr>
          <p:cNvSpPr txBox="1"/>
          <p:nvPr/>
        </p:nvSpPr>
        <p:spPr>
          <a:xfrm>
            <a:off x="8644791" y="3123764"/>
            <a:ext cx="356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480 </a:t>
            </a:r>
            <a:r>
              <a:rPr lang="en-US" dirty="0" err="1"/>
              <a:t>kombinasi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(6 </a:t>
            </a:r>
            <a:r>
              <a:rPr lang="en-US" dirty="0" err="1"/>
              <a:t>teknik</a:t>
            </a:r>
            <a:r>
              <a:rPr lang="en-US" dirty="0"/>
              <a:t> resampling x 80 </a:t>
            </a:r>
            <a:r>
              <a:rPr lang="en-US" dirty="0" err="1"/>
              <a:t>kombinasi</a:t>
            </a:r>
            <a:r>
              <a:rPr lang="en-US" dirty="0"/>
              <a:t> parameter machine learning)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B3F4A-5B8B-436D-B7B7-0D336FED50D8}"/>
              </a:ext>
            </a:extLst>
          </p:cNvPr>
          <p:cNvSpPr txBox="1"/>
          <p:nvPr/>
        </p:nvSpPr>
        <p:spPr>
          <a:xfrm>
            <a:off x="8672826" y="4187686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 cross validation (parameter)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2A3EA-E89F-4FA3-8C69-0C20EA321D2F}"/>
              </a:ext>
            </a:extLst>
          </p:cNvPr>
          <p:cNvSpPr txBox="1"/>
          <p:nvPr/>
        </p:nvSpPr>
        <p:spPr>
          <a:xfrm>
            <a:off x="8675370" y="4562422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x5 cross validation </a:t>
            </a:r>
            <a:r>
              <a:rPr lang="en-US" i="1" dirty="0"/>
              <a:t>fitting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36DC72-002C-4A9D-953E-AFBF2667217A}"/>
              </a:ext>
            </a:extLst>
          </p:cNvPr>
          <p:cNvSpPr txBox="1"/>
          <p:nvPr/>
        </p:nvSpPr>
        <p:spPr>
          <a:xfrm>
            <a:off x="8689233" y="4901536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7200 kali </a:t>
            </a:r>
            <a:r>
              <a:rPr lang="en-US" i="1" dirty="0"/>
              <a:t>fitting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23B623-8E00-4F50-95A2-8B6D55A8C707}"/>
              </a:ext>
            </a:extLst>
          </p:cNvPr>
          <p:cNvSpPr txBox="1"/>
          <p:nvPr/>
        </p:nvSpPr>
        <p:spPr>
          <a:xfrm>
            <a:off x="8712362" y="5301813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kombinasi</a:t>
            </a:r>
            <a:r>
              <a:rPr lang="en-US" i="1" dirty="0"/>
              <a:t>: </a:t>
            </a:r>
            <a:r>
              <a:rPr lang="en-US" dirty="0"/>
              <a:t>&gt; 4 jam</a:t>
            </a:r>
          </a:p>
        </p:txBody>
      </p:sp>
    </p:spTree>
    <p:extLst>
      <p:ext uri="{BB962C8B-B14F-4D97-AF65-F5344CB8AC3E}">
        <p14:creationId xmlns:p14="http://schemas.microsoft.com/office/powerpoint/2010/main" val="48208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7" grpId="0"/>
      <p:bldP spid="39" grpId="0"/>
      <p:bldP spid="41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7C284-EC5D-478B-A9C4-9C6DEDFC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8" y="1075136"/>
            <a:ext cx="6234924" cy="5850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64565A-430D-4D6A-AD6F-5B52C4742AA3}"/>
              </a:ext>
            </a:extLst>
          </p:cNvPr>
          <p:cNvSpPr/>
          <p:nvPr/>
        </p:nvSpPr>
        <p:spPr>
          <a:xfrm>
            <a:off x="3952875" y="1933574"/>
            <a:ext cx="2028825" cy="4551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3DD44-A4AD-420E-A84C-B119F5DA7994}"/>
              </a:ext>
            </a:extLst>
          </p:cNvPr>
          <p:cNvSpPr/>
          <p:nvPr/>
        </p:nvSpPr>
        <p:spPr>
          <a:xfrm>
            <a:off x="3952874" y="1928335"/>
            <a:ext cx="2028825" cy="455104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3952873" y="191452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3952873" y="208991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3952872" y="226531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3952871" y="244071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3952870" y="261611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3952869" y="279150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3952868" y="296690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3952867" y="314230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3952866" y="331769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3952865" y="349309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3952864" y="366849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3952863" y="384388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3952862" y="401928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3952861" y="419468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3952860" y="437008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3952859" y="454547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3952858" y="47208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3952857" y="48962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3952856" y="507166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3952855" y="524706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3952854" y="542246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3952853" y="559785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3952852" y="577325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3952851" y="594865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3952850" y="612405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3952849" y="62994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13172E-6536-4CF2-9EBB-704BA086A9AF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0F8B25-1E30-4290-AF5F-693548D9EB7C}"/>
              </a:ext>
            </a:extLst>
          </p:cNvPr>
          <p:cNvSpPr/>
          <p:nvPr/>
        </p:nvSpPr>
        <p:spPr>
          <a:xfrm>
            <a:off x="6396467" y="642987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D8825F-F06F-4F7B-96A5-2DD6EFF30F03}"/>
              </a:ext>
            </a:extLst>
          </p:cNvPr>
          <p:cNvSpPr/>
          <p:nvPr/>
        </p:nvSpPr>
        <p:spPr>
          <a:xfrm>
            <a:off x="6396466" y="644270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A42591-F97D-4936-8F70-63A5B10461D2}"/>
              </a:ext>
            </a:extLst>
          </p:cNvPr>
          <p:cNvSpPr/>
          <p:nvPr/>
        </p:nvSpPr>
        <p:spPr>
          <a:xfrm>
            <a:off x="6396465" y="64442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D460DD-2D6E-4A4A-8C82-803ABE8B632A}"/>
              </a:ext>
            </a:extLst>
          </p:cNvPr>
          <p:cNvSpPr/>
          <p:nvPr/>
        </p:nvSpPr>
        <p:spPr>
          <a:xfrm>
            <a:off x="6396464" y="6438901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BF9946-15CF-4E9B-8C2F-565EC15090DD}"/>
              </a:ext>
            </a:extLst>
          </p:cNvPr>
          <p:cNvSpPr/>
          <p:nvPr/>
        </p:nvSpPr>
        <p:spPr>
          <a:xfrm>
            <a:off x="6396463" y="6438901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A081EB-6C26-4785-B9B2-BC784F5ABE98}"/>
              </a:ext>
            </a:extLst>
          </p:cNvPr>
          <p:cNvSpPr/>
          <p:nvPr/>
        </p:nvSpPr>
        <p:spPr>
          <a:xfrm>
            <a:off x="6396462" y="64492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37F0B97-695C-4813-8E35-66C48737B274}"/>
              </a:ext>
            </a:extLst>
          </p:cNvPr>
          <p:cNvSpPr/>
          <p:nvPr/>
        </p:nvSpPr>
        <p:spPr>
          <a:xfrm>
            <a:off x="6396461" y="64231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4CEAE7-890F-4033-8E3C-7DB976E59EE7}"/>
              </a:ext>
            </a:extLst>
          </p:cNvPr>
          <p:cNvSpPr/>
          <p:nvPr/>
        </p:nvSpPr>
        <p:spPr>
          <a:xfrm>
            <a:off x="6396460" y="64407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821A0D-E309-4F69-B3B4-2AB44A32DB60}"/>
              </a:ext>
            </a:extLst>
          </p:cNvPr>
          <p:cNvSpPr/>
          <p:nvPr/>
        </p:nvSpPr>
        <p:spPr>
          <a:xfrm>
            <a:off x="6396459" y="64263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6411A1-07DA-4DD4-8A2A-633730D72251}"/>
              </a:ext>
            </a:extLst>
          </p:cNvPr>
          <p:cNvSpPr/>
          <p:nvPr/>
        </p:nvSpPr>
        <p:spPr>
          <a:xfrm>
            <a:off x="6396458" y="642497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6E5DB5-E331-47CF-8824-3C16F7A0F316}"/>
              </a:ext>
            </a:extLst>
          </p:cNvPr>
          <p:cNvSpPr/>
          <p:nvPr/>
        </p:nvSpPr>
        <p:spPr>
          <a:xfrm>
            <a:off x="6396457" y="6441416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17728A-B368-41DF-A443-C027AF50966C}"/>
              </a:ext>
            </a:extLst>
          </p:cNvPr>
          <p:cNvSpPr/>
          <p:nvPr/>
        </p:nvSpPr>
        <p:spPr>
          <a:xfrm>
            <a:off x="6396456" y="64298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63A501A-44EF-4239-A8F9-346E781CF931}"/>
              </a:ext>
            </a:extLst>
          </p:cNvPr>
          <p:cNvSpPr/>
          <p:nvPr/>
        </p:nvSpPr>
        <p:spPr>
          <a:xfrm>
            <a:off x="6396455" y="644727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FD7EF5-8F34-40A6-B949-3F5B907E2630}"/>
              </a:ext>
            </a:extLst>
          </p:cNvPr>
          <p:cNvSpPr/>
          <p:nvPr/>
        </p:nvSpPr>
        <p:spPr>
          <a:xfrm>
            <a:off x="6396454" y="64385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7403DA-3F8F-482C-B83C-BC3A62251306}"/>
              </a:ext>
            </a:extLst>
          </p:cNvPr>
          <p:cNvSpPr/>
          <p:nvPr/>
        </p:nvSpPr>
        <p:spPr>
          <a:xfrm>
            <a:off x="6396453" y="643212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70C94B-C021-4E81-B87F-A8646233C856}"/>
              </a:ext>
            </a:extLst>
          </p:cNvPr>
          <p:cNvSpPr/>
          <p:nvPr/>
        </p:nvSpPr>
        <p:spPr>
          <a:xfrm>
            <a:off x="6396452" y="641198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980440-7DCE-478D-851A-AE66EFF7685C}"/>
              </a:ext>
            </a:extLst>
          </p:cNvPr>
          <p:cNvSpPr/>
          <p:nvPr/>
        </p:nvSpPr>
        <p:spPr>
          <a:xfrm>
            <a:off x="6396451" y="641608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9594C9-5B53-4733-9926-334DEABD0D0C}"/>
              </a:ext>
            </a:extLst>
          </p:cNvPr>
          <p:cNvSpPr/>
          <p:nvPr/>
        </p:nvSpPr>
        <p:spPr>
          <a:xfrm>
            <a:off x="6396450" y="64218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8A25B99-45EE-41CF-A79F-E6CA873763DF}"/>
              </a:ext>
            </a:extLst>
          </p:cNvPr>
          <p:cNvSpPr/>
          <p:nvPr/>
        </p:nvSpPr>
        <p:spPr>
          <a:xfrm>
            <a:off x="6396449" y="642780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A23B9A-A3ED-42FA-8841-426F950FCB07}"/>
              </a:ext>
            </a:extLst>
          </p:cNvPr>
          <p:cNvSpPr/>
          <p:nvPr/>
        </p:nvSpPr>
        <p:spPr>
          <a:xfrm>
            <a:off x="6396448" y="645701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7520E79-A177-4D71-9EE4-EA3B27206E30}"/>
              </a:ext>
            </a:extLst>
          </p:cNvPr>
          <p:cNvSpPr/>
          <p:nvPr/>
        </p:nvSpPr>
        <p:spPr>
          <a:xfrm>
            <a:off x="6396447" y="642341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12B5DBA-32E3-4973-9234-3EFCD915D433}"/>
              </a:ext>
            </a:extLst>
          </p:cNvPr>
          <p:cNvSpPr/>
          <p:nvPr/>
        </p:nvSpPr>
        <p:spPr>
          <a:xfrm>
            <a:off x="6396446" y="6404226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B93061-677C-4B0A-92A9-93B0A425D974}"/>
              </a:ext>
            </a:extLst>
          </p:cNvPr>
          <p:cNvSpPr/>
          <p:nvPr/>
        </p:nvSpPr>
        <p:spPr>
          <a:xfrm>
            <a:off x="6396445" y="6428491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A7C77F-C274-466F-A42E-637103770CD0}"/>
              </a:ext>
            </a:extLst>
          </p:cNvPr>
          <p:cNvSpPr/>
          <p:nvPr/>
        </p:nvSpPr>
        <p:spPr>
          <a:xfrm>
            <a:off x="6396444" y="642544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DE6EE9B-B076-48A6-8655-32B69521624D}"/>
              </a:ext>
            </a:extLst>
          </p:cNvPr>
          <p:cNvSpPr/>
          <p:nvPr/>
        </p:nvSpPr>
        <p:spPr>
          <a:xfrm>
            <a:off x="6396443" y="6417012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D2A9FB7-1102-4338-BEE2-8CDB9AFBE6F1}"/>
              </a:ext>
            </a:extLst>
          </p:cNvPr>
          <p:cNvSpPr/>
          <p:nvPr/>
        </p:nvSpPr>
        <p:spPr>
          <a:xfrm>
            <a:off x="6396442" y="6413560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689A23-321E-4028-8584-6AFCDC679106}"/>
              </a:ext>
            </a:extLst>
          </p:cNvPr>
          <p:cNvSpPr/>
          <p:nvPr/>
        </p:nvSpPr>
        <p:spPr>
          <a:xfrm>
            <a:off x="6396441" y="64254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2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DC5EA1F-64A1-4083-BCB7-F7D487D9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49209"/>
              </p:ext>
            </p:extLst>
          </p:nvPr>
        </p:nvGraphicFramePr>
        <p:xfrm>
          <a:off x="909626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1B33D210-19D5-4EE6-BD25-0DE376F5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38049"/>
              </p:ext>
            </p:extLst>
          </p:nvPr>
        </p:nvGraphicFramePr>
        <p:xfrm>
          <a:off x="12533155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07729"/>
              </p:ext>
            </p:extLst>
          </p:nvPr>
        </p:nvGraphicFramePr>
        <p:xfrm>
          <a:off x="6436745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40312"/>
              </p:ext>
            </p:extLst>
          </p:nvPr>
        </p:nvGraphicFramePr>
        <p:xfrm>
          <a:off x="412907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3952873" y="191452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3952873" y="208991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3952872" y="226531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3952871" y="244071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3952870" y="261611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3952869" y="279150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3952868" y="296690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3952867" y="314230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3952866" y="331769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3952865" y="349309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3952864" y="366849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3952863" y="384388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3952862" y="401928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3952861" y="419468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3952860" y="437008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3952859" y="454547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3952858" y="47208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3952857" y="48962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3952856" y="507166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3952855" y="524706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3952854" y="542246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3952853" y="559785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3952852" y="577325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3952851" y="594865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3952850" y="612405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3952849" y="62994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6396467" y="63542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6396466" y="61878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6396465" y="60215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6396464" y="58551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6396463" y="56888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6396462" y="55224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6396461" y="53561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6396460" y="518980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6396459" y="502345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6396458" y="485711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6396457" y="469076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6396456" y="452442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6396455" y="435807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6396454" y="419173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6396453" y="402538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6396452" y="385904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6396451" y="369269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6396450" y="352635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6396449" y="33600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6396448" y="319366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6396447" y="30273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6396446" y="28609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6396445" y="26946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6396444" y="25282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6396443" y="23619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6396442" y="21955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6396441" y="20292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3939862" y="174187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3952873" y="208991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3952872" y="226531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3952871" y="244071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3952870" y="261611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3952869" y="279150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3952868" y="296690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3952867" y="314230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3952866" y="331769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3952865" y="349309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3952864" y="366849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3952863" y="384388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3952862" y="401928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3952861" y="419468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3952860" y="437008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3952859" y="454547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3952858" y="47208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3952857" y="48962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3952856" y="507166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3952855" y="524706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3952854" y="542246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3952853" y="559785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3952852" y="577325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3952851" y="594865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3952850" y="612405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3952849" y="62994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6396467" y="63542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6396466" y="61878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6396465" y="60215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6396464" y="58551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6396463" y="56888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6396462" y="55224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6396461" y="53561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6396460" y="518980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6396459" y="502345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6396458" y="485711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6396457" y="469076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6396456" y="452442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6396455" y="435807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6396454" y="419173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6396453" y="402538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6396452" y="385904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6396451" y="369269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6396450" y="352635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6396449" y="33600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6396448" y="319366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6396447" y="30273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6396446" y="28609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6396445" y="26946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6396444" y="25282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6396443" y="23619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6396442" y="21955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6328584" y="17792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F92D03-7E14-4981-969A-498006C1525E}"/>
              </a:ext>
            </a:extLst>
          </p:cNvPr>
          <p:cNvSpPr/>
          <p:nvPr/>
        </p:nvSpPr>
        <p:spPr>
          <a:xfrm>
            <a:off x="3743239" y="1533878"/>
            <a:ext cx="4651340" cy="483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ACF37-F959-4E0A-9DC7-549174154569}"/>
              </a:ext>
            </a:extLst>
          </p:cNvPr>
          <p:cNvSpPr txBox="1"/>
          <p:nvPr/>
        </p:nvSpPr>
        <p:spPr>
          <a:xfrm>
            <a:off x="5750797" y="1164371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E99E3-928B-4F96-BC8C-5AA7587BC438}"/>
              </a:ext>
            </a:extLst>
          </p:cNvPr>
          <p:cNvSpPr txBox="1"/>
          <p:nvPr/>
        </p:nvSpPr>
        <p:spPr>
          <a:xfrm>
            <a:off x="9189697" y="3900736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FBBED-49BA-44D6-90F2-0191F9B84571}"/>
              </a:ext>
            </a:extLst>
          </p:cNvPr>
          <p:cNvSpPr txBox="1"/>
          <p:nvPr/>
        </p:nvSpPr>
        <p:spPr>
          <a:xfrm>
            <a:off x="8511409" y="1482082"/>
            <a:ext cx="314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486 </a:t>
            </a:r>
            <a:r>
              <a:rPr lang="en-US" dirty="0" err="1"/>
              <a:t>minoritas</a:t>
            </a:r>
            <a:r>
              <a:rPr lang="en-US" dirty="0"/>
              <a:t> + 1450 </a:t>
            </a:r>
            <a:r>
              <a:rPr lang="en-US" dirty="0" err="1"/>
              <a:t>mayoritas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CCC0EFD-0E35-4821-9C29-D401188C2508}"/>
              </a:ext>
            </a:extLst>
          </p:cNvPr>
          <p:cNvSpPr/>
          <p:nvPr/>
        </p:nvSpPr>
        <p:spPr>
          <a:xfrm>
            <a:off x="8593004" y="1867442"/>
            <a:ext cx="519252" cy="4620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1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3939862" y="65921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6467276" y="17639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1526931" y="23218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1526930" y="249724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1526929" y="267264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1526928" y="284803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1526927" y="302343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1526926" y="319883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1526925" y="337422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1526924" y="354962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1526923" y="372502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1526922" y="390042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1526921" y="407581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1526920" y="425121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1526919" y="442661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1526918" y="460200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1526917" y="477740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1526916" y="495280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1526915" y="512819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1526914" y="530359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1526913" y="547899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1526912" y="565439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1526911" y="582978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1526910" y="600518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1526909" y="618058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1526908" y="635597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1526907" y="653137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3939837" y="65036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3939836" y="63372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3939835" y="61709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3939834" y="60045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3939833" y="58382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3939832" y="56718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3939831" y="55055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3939830" y="533920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3939829" y="517286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3939828" y="500651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3939827" y="484017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3939826" y="467382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3939825" y="450748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3939824" y="434113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3939823" y="417479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3939822" y="400844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3939821" y="384210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3939820" y="36757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3939819" y="35094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3939818" y="334306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3939817" y="31767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3939816" y="30103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3939815" y="28440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3939814" y="26776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3939813" y="25113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3939812" y="23449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8855998" y="1801350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F92D03-7E14-4981-969A-498006C1525E}"/>
              </a:ext>
            </a:extLst>
          </p:cNvPr>
          <p:cNvSpPr/>
          <p:nvPr/>
        </p:nvSpPr>
        <p:spPr>
          <a:xfrm>
            <a:off x="6270653" y="1555980"/>
            <a:ext cx="4651340" cy="483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ACF37-F959-4E0A-9DC7-549174154569}"/>
              </a:ext>
            </a:extLst>
          </p:cNvPr>
          <p:cNvSpPr txBox="1"/>
          <p:nvPr/>
        </p:nvSpPr>
        <p:spPr>
          <a:xfrm>
            <a:off x="8278211" y="1186473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824B37B-D0A0-4D17-8E20-4A8173540FA2}"/>
              </a:ext>
            </a:extLst>
          </p:cNvPr>
          <p:cNvSpPr/>
          <p:nvPr/>
        </p:nvSpPr>
        <p:spPr>
          <a:xfrm>
            <a:off x="8494098" y="2166945"/>
            <a:ext cx="478502" cy="96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EDE3A0FF-944D-4002-9323-D196DFBF337B}"/>
              </a:ext>
            </a:extLst>
          </p:cNvPr>
          <p:cNvSpPr/>
          <p:nvPr/>
        </p:nvSpPr>
        <p:spPr>
          <a:xfrm>
            <a:off x="8494098" y="4213631"/>
            <a:ext cx="478502" cy="96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FA462-E419-4621-8020-B4E2FBB26443}"/>
              </a:ext>
            </a:extLst>
          </p:cNvPr>
          <p:cNvSpPr txBox="1"/>
          <p:nvPr/>
        </p:nvSpPr>
        <p:spPr>
          <a:xfrm>
            <a:off x="9034860" y="2488168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Resampling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39E111-CE0F-4D9A-A255-0567F36BEBB5}"/>
              </a:ext>
            </a:extLst>
          </p:cNvPr>
          <p:cNvSpPr txBox="1"/>
          <p:nvPr/>
        </p:nvSpPr>
        <p:spPr>
          <a:xfrm>
            <a:off x="9133010" y="4517383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Fitting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90ABE01-D0ED-49FC-A819-2C24112D69F4}"/>
              </a:ext>
            </a:extLst>
          </p:cNvPr>
          <p:cNvSpPr/>
          <p:nvPr/>
        </p:nvSpPr>
        <p:spPr>
          <a:xfrm>
            <a:off x="6589722" y="383314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A311B9F-DFEE-4F75-AF4B-B7B4B8E9ED70}"/>
              </a:ext>
            </a:extLst>
          </p:cNvPr>
          <p:cNvSpPr/>
          <p:nvPr/>
        </p:nvSpPr>
        <p:spPr>
          <a:xfrm>
            <a:off x="8978444" y="3826864"/>
            <a:ext cx="2028825" cy="112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5A97FB-1A54-45A4-B8C3-B191816CF219}"/>
              </a:ext>
            </a:extLst>
          </p:cNvPr>
          <p:cNvSpPr/>
          <p:nvPr/>
        </p:nvSpPr>
        <p:spPr>
          <a:xfrm>
            <a:off x="6393099" y="3625152"/>
            <a:ext cx="4651340" cy="483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5F531E-94C8-4508-9439-1245FDDDDFF4}"/>
              </a:ext>
            </a:extLst>
          </p:cNvPr>
          <p:cNvSpPr txBox="1"/>
          <p:nvPr/>
        </p:nvSpPr>
        <p:spPr>
          <a:xfrm>
            <a:off x="7705555" y="3242168"/>
            <a:ext cx="230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Balanced</a:t>
            </a:r>
            <a:r>
              <a:rPr lang="en-US" dirty="0"/>
              <a:t> 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1AA603-545A-4FEA-B6D5-B7ADF1DFA053}"/>
              </a:ext>
            </a:extLst>
          </p:cNvPr>
          <p:cNvSpPr txBox="1"/>
          <p:nvPr/>
        </p:nvSpPr>
        <p:spPr>
          <a:xfrm>
            <a:off x="8412274" y="55329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2843927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6" grpId="0" animBg="1"/>
      <p:bldP spid="9" grpId="0"/>
      <p:bldP spid="97" grpId="0"/>
      <p:bldP spid="98" grpId="0" animBg="1"/>
      <p:bldP spid="99" grpId="0" animBg="1"/>
      <p:bldP spid="100" grpId="0" animBg="1"/>
      <p:bldP spid="101" grpId="0"/>
      <p:bldP spid="10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3939862" y="65921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1526907" y="21198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1526931" y="23218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1526930" y="249724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1526929" y="267264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1526928" y="284803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1526927" y="302343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1526926" y="319883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1526925" y="337422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1526924" y="354962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1526923" y="372502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1526922" y="390042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1526921" y="407581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1526920" y="425121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1526919" y="442661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1526918" y="460200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1526917" y="477740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1526916" y="495280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1526915" y="512819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1526914" y="530359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1526913" y="547899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1526912" y="565439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1526911" y="582978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1526910" y="600518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1526909" y="618058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1526908" y="635597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1526907" y="653137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3939837" y="65036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3939836" y="63372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3939835" y="61709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3939834" y="60045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3939833" y="58382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3939832" y="56718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3939831" y="55055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3939830" y="533920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3939829" y="517286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3939828" y="500651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3939827" y="484017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3939826" y="467382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3939825" y="450748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3939824" y="434113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3939823" y="417479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3939822" y="400844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3939821" y="384210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3939820" y="36757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3939819" y="35094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3939818" y="334306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3939817" y="31767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3939816" y="30103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3939815" y="28440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3939814" y="26776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3939813" y="25113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3939812" y="23449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3915629" y="215724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1AA603-545A-4FEA-B6D5-B7ADF1DFA053}"/>
              </a:ext>
            </a:extLst>
          </p:cNvPr>
          <p:cNvSpPr txBox="1"/>
          <p:nvPr/>
        </p:nvSpPr>
        <p:spPr>
          <a:xfrm>
            <a:off x="7193823" y="416101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89BDC967-094A-4F8C-B21F-D2416B5884EC}"/>
              </a:ext>
            </a:extLst>
          </p:cNvPr>
          <p:cNvSpPr/>
          <p:nvPr/>
        </p:nvSpPr>
        <p:spPr>
          <a:xfrm>
            <a:off x="6172011" y="2050263"/>
            <a:ext cx="519252" cy="4620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CEDC5-3626-4D78-9F25-01B66B8D7BB5}"/>
              </a:ext>
            </a:extLst>
          </p:cNvPr>
          <p:cNvSpPr txBox="1"/>
          <p:nvPr/>
        </p:nvSpPr>
        <p:spPr>
          <a:xfrm>
            <a:off x="6762757" y="41381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4FB3095-936A-47E8-B3F8-2DA4CBDB0A91}"/>
              </a:ext>
            </a:extLst>
          </p:cNvPr>
          <p:cNvSpPr txBox="1"/>
          <p:nvPr/>
        </p:nvSpPr>
        <p:spPr>
          <a:xfrm>
            <a:off x="9034342" y="3410890"/>
            <a:ext cx="222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kombinasi</a:t>
            </a:r>
            <a:r>
              <a:rPr lang="en-US" i="1" dirty="0"/>
              <a:t>: </a:t>
            </a:r>
            <a:r>
              <a:rPr lang="en-US" dirty="0"/>
              <a:t>&gt; 4 jam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FA91AE-1BA4-4EEE-8982-A4710EE4AEB9}"/>
              </a:ext>
            </a:extLst>
          </p:cNvPr>
          <p:cNvSpPr txBox="1"/>
          <p:nvPr/>
        </p:nvSpPr>
        <p:spPr>
          <a:xfrm>
            <a:off x="8665596" y="4164962"/>
            <a:ext cx="314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480 </a:t>
            </a:r>
            <a:r>
              <a:rPr lang="en-US" dirty="0" err="1"/>
              <a:t>kombinasi</a:t>
            </a:r>
            <a:r>
              <a:rPr lang="en-US" i="1" dirty="0"/>
              <a:t>: </a:t>
            </a:r>
            <a:r>
              <a:rPr lang="en-US" dirty="0"/>
              <a:t>1 jam 40 </a:t>
            </a:r>
            <a:r>
              <a:rPr lang="en-US" dirty="0" err="1"/>
              <a:t>menit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47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/>
      <p:bldP spid="104" grpId="1"/>
      <p:bldP spid="10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88635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810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7900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1293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230791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230791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839710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23248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8763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8237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79106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13032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645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232015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842437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8424372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8424372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89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5155887" y="1473200"/>
            <a:ext cx="6332281" cy="34163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645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1087920" y="2857500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02466C-8652-44D1-A1A0-C0FA9E5864E5}"/>
              </a:ext>
            </a:extLst>
          </p:cNvPr>
          <p:cNvCxnSpPr/>
          <p:nvPr/>
        </p:nvCxnSpPr>
        <p:spPr>
          <a:xfrm flipV="1">
            <a:off x="3313242" y="2091581"/>
            <a:ext cx="1625600" cy="10457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540E0C-A9DB-4825-AFD1-4C948438BAEE}"/>
              </a:ext>
            </a:extLst>
          </p:cNvPr>
          <p:cNvCxnSpPr>
            <a:cxnSpLocks/>
          </p:cNvCxnSpPr>
          <p:nvPr/>
        </p:nvCxnSpPr>
        <p:spPr>
          <a:xfrm>
            <a:off x="3313242" y="3335213"/>
            <a:ext cx="1667704" cy="9729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5125970" y="19069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5155887" y="419273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7782424" y="1087289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</p:spTree>
    <p:extLst>
      <p:ext uri="{BB962C8B-B14F-4D97-AF65-F5344CB8AC3E}">
        <p14:creationId xmlns:p14="http://schemas.microsoft.com/office/powerpoint/2010/main" val="295454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9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350654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1647353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1937572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2227791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2518010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2808229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3794931" y="3094128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6</a:t>
            </a:r>
          </a:p>
        </p:txBody>
      </p:sp>
    </p:spTree>
    <p:extLst>
      <p:ext uri="{BB962C8B-B14F-4D97-AF65-F5344CB8AC3E}">
        <p14:creationId xmlns:p14="http://schemas.microsoft.com/office/powerpoint/2010/main" val="4160022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6" grpId="0"/>
      <p:bldP spid="47" grpId="0"/>
      <p:bldP spid="48" grpId="0"/>
      <p:bldP spid="49" grpId="0"/>
      <p:bldP spid="50" grpId="0"/>
      <p:bldP spid="51" grpId="0"/>
      <p:bldP spid="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433460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3794931" y="-1290764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5798515" y="213825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5630883" y="287288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0B613D-8A21-4139-8BCD-86604E2EAD7B}"/>
              </a:ext>
            </a:extLst>
          </p:cNvPr>
          <p:cNvSpPr txBox="1"/>
          <p:nvPr/>
        </p:nvSpPr>
        <p:spPr>
          <a:xfrm>
            <a:off x="7366559" y="176892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AA3A01-96E4-4F25-9295-E99C752E59A8}"/>
              </a:ext>
            </a:extLst>
          </p:cNvPr>
          <p:cNvSpPr txBox="1"/>
          <p:nvPr/>
        </p:nvSpPr>
        <p:spPr>
          <a:xfrm>
            <a:off x="7366558" y="20563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7D803F-BEC1-4D5C-BD54-E105FE9034D7}"/>
              </a:ext>
            </a:extLst>
          </p:cNvPr>
          <p:cNvSpPr txBox="1"/>
          <p:nvPr/>
        </p:nvSpPr>
        <p:spPr>
          <a:xfrm>
            <a:off x="7366557" y="234379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56B9D8-CFFB-4031-83DC-92F5915FBF51}"/>
              </a:ext>
            </a:extLst>
          </p:cNvPr>
          <p:cNvSpPr txBox="1"/>
          <p:nvPr/>
        </p:nvSpPr>
        <p:spPr>
          <a:xfrm>
            <a:off x="7366556" y="263122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E6EEE3-CC23-46F3-9DD6-D0DC3341EB65}"/>
              </a:ext>
            </a:extLst>
          </p:cNvPr>
          <p:cNvSpPr txBox="1"/>
          <p:nvPr/>
        </p:nvSpPr>
        <p:spPr>
          <a:xfrm>
            <a:off x="7366555" y="2918663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FF1C31-4778-4C3E-B045-9AC24A3BE175}"/>
              </a:ext>
            </a:extLst>
          </p:cNvPr>
          <p:cNvSpPr txBox="1"/>
          <p:nvPr/>
        </p:nvSpPr>
        <p:spPr>
          <a:xfrm>
            <a:off x="3794931" y="2356534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5C4AB-11EF-436E-82B0-F2A7F54D85B0}"/>
              </a:ext>
            </a:extLst>
          </p:cNvPr>
          <p:cNvSpPr txBox="1"/>
          <p:nvPr/>
        </p:nvSpPr>
        <p:spPr>
          <a:xfrm>
            <a:off x="3794931" y="-1674096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19A657-5AFD-4B0A-84F8-4DDB93F330A3}"/>
              </a:ext>
            </a:extLst>
          </p:cNvPr>
          <p:cNvSpPr txBox="1"/>
          <p:nvPr/>
        </p:nvSpPr>
        <p:spPr>
          <a:xfrm>
            <a:off x="3794931" y="-1383877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DCA926-450B-434F-BAB9-4A9423F98287}"/>
              </a:ext>
            </a:extLst>
          </p:cNvPr>
          <p:cNvSpPr txBox="1"/>
          <p:nvPr/>
        </p:nvSpPr>
        <p:spPr>
          <a:xfrm>
            <a:off x="3794931" y="-1093658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1D9B35-3FAB-4EE8-997B-13FB71844AFE}"/>
              </a:ext>
            </a:extLst>
          </p:cNvPr>
          <p:cNvSpPr txBox="1"/>
          <p:nvPr/>
        </p:nvSpPr>
        <p:spPr>
          <a:xfrm>
            <a:off x="3794931" y="-803439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3B9303-7858-4780-86FA-D1AE7629BE37}"/>
              </a:ext>
            </a:extLst>
          </p:cNvPr>
          <p:cNvSpPr txBox="1"/>
          <p:nvPr/>
        </p:nvSpPr>
        <p:spPr>
          <a:xfrm>
            <a:off x="3794931" y="-517540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6</a:t>
            </a:r>
          </a:p>
        </p:txBody>
      </p:sp>
    </p:spTree>
    <p:extLst>
      <p:ext uri="{BB962C8B-B14F-4D97-AF65-F5344CB8AC3E}">
        <p14:creationId xmlns:p14="http://schemas.microsoft.com/office/powerpoint/2010/main" val="23680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/>
      <p:bldP spid="55" grpId="0"/>
      <p:bldP spid="57" grpId="0"/>
      <p:bldP spid="58" grpId="0"/>
      <p:bldP spid="59" grpId="0"/>
      <p:bldP spid="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433460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5798515" y="213825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5630883" y="287288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7518710" y="2101263"/>
            <a:ext cx="2335201" cy="1002066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8128683" y="1698226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7627903" y="2389272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96D0E-BCC5-4183-8C8D-78FD585414D5}"/>
              </a:ext>
            </a:extLst>
          </p:cNvPr>
          <p:cNvSpPr txBox="1"/>
          <p:nvPr/>
        </p:nvSpPr>
        <p:spPr>
          <a:xfrm>
            <a:off x="6917837" y="424636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187A14-445F-4F63-9D30-08654C5E2F88}"/>
              </a:ext>
            </a:extLst>
          </p:cNvPr>
          <p:cNvSpPr txBox="1"/>
          <p:nvPr/>
        </p:nvSpPr>
        <p:spPr>
          <a:xfrm>
            <a:off x="6917836" y="45337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067E13-71AB-4F19-A882-20CD4FFD73C7}"/>
              </a:ext>
            </a:extLst>
          </p:cNvPr>
          <p:cNvSpPr txBox="1"/>
          <p:nvPr/>
        </p:nvSpPr>
        <p:spPr>
          <a:xfrm>
            <a:off x="6917835" y="4821233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5A328C-3F14-4BC6-B851-178F88610183}"/>
              </a:ext>
            </a:extLst>
          </p:cNvPr>
          <p:cNvSpPr txBox="1"/>
          <p:nvPr/>
        </p:nvSpPr>
        <p:spPr>
          <a:xfrm>
            <a:off x="6917834" y="510866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28F819-5BB7-4615-B1E2-39C5F921D11C}"/>
              </a:ext>
            </a:extLst>
          </p:cNvPr>
          <p:cNvSpPr txBox="1"/>
          <p:nvPr/>
        </p:nvSpPr>
        <p:spPr>
          <a:xfrm>
            <a:off x="6917833" y="5396101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7FAE73-5C76-4009-84B0-79CF8E46B045}"/>
              </a:ext>
            </a:extLst>
          </p:cNvPr>
          <p:cNvSpPr txBox="1"/>
          <p:nvPr/>
        </p:nvSpPr>
        <p:spPr>
          <a:xfrm>
            <a:off x="3794931" y="2356534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407629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/>
        </p:nvGraphicFramePr>
        <p:xfrm>
          <a:off x="6436745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/>
        </p:nvGraphicFramePr>
        <p:xfrm>
          <a:off x="412907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9AB35063-D9A1-4EBD-A7B2-46090F4D37D8}"/>
              </a:ext>
            </a:extLst>
          </p:cNvPr>
          <p:cNvGrpSpPr/>
          <p:nvPr/>
        </p:nvGrpSpPr>
        <p:grpSpPr>
          <a:xfrm>
            <a:off x="4073028" y="1206679"/>
            <a:ext cx="7029450" cy="4928116"/>
            <a:chOff x="4268892" y="872609"/>
            <a:chExt cx="7029450" cy="492811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5CA887E-CFC6-45C6-AA63-26C3010D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8892" y="1057275"/>
              <a:ext cx="7029450" cy="474345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1292CE-B7FB-439C-8848-9072D1AF61A8}"/>
                </a:ext>
              </a:extLst>
            </p:cNvPr>
            <p:cNvSpPr txBox="1"/>
            <p:nvPr/>
          </p:nvSpPr>
          <p:spPr>
            <a:xfrm>
              <a:off x="5332622" y="884355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682388D-D5A7-43A6-A105-49E927560059}"/>
                </a:ext>
              </a:extLst>
            </p:cNvPr>
            <p:cNvSpPr txBox="1"/>
            <p:nvPr/>
          </p:nvSpPr>
          <p:spPr>
            <a:xfrm>
              <a:off x="8799722" y="872609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97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1500319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-5289288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-5251831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-3544831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-3374626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1460379" y="3048861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1292747" y="378348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4002590" y="2603672"/>
            <a:ext cx="7588912" cy="231122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4517145" y="194392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4016365" y="2206614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2F449-6909-4975-A404-AF32FC44BE3E}"/>
              </a:ext>
            </a:extLst>
          </p:cNvPr>
          <p:cNvSpPr txBox="1"/>
          <p:nvPr/>
        </p:nvSpPr>
        <p:spPr>
          <a:xfrm>
            <a:off x="3148438" y="26902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5F5BE-F53D-49C9-AD4F-D9E380239D0A}"/>
              </a:ext>
            </a:extLst>
          </p:cNvPr>
          <p:cNvSpPr txBox="1"/>
          <p:nvPr/>
        </p:nvSpPr>
        <p:spPr>
          <a:xfrm>
            <a:off x="3150125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D6BD3-F53D-4C6A-A42D-B1F653ED7045}"/>
              </a:ext>
            </a:extLst>
          </p:cNvPr>
          <p:cNvSpPr txBox="1"/>
          <p:nvPr/>
        </p:nvSpPr>
        <p:spPr>
          <a:xfrm>
            <a:off x="3142943" y="34464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E2F6C-E235-4386-B255-4FD3DFFBA467}"/>
              </a:ext>
            </a:extLst>
          </p:cNvPr>
          <p:cNvSpPr txBox="1"/>
          <p:nvPr/>
        </p:nvSpPr>
        <p:spPr>
          <a:xfrm>
            <a:off x="3229672" y="37976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F853EC-1A01-408E-B327-8261F6171FED}"/>
              </a:ext>
            </a:extLst>
          </p:cNvPr>
          <p:cNvSpPr txBox="1"/>
          <p:nvPr/>
        </p:nvSpPr>
        <p:spPr>
          <a:xfrm>
            <a:off x="3229672" y="4113464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0B09C-6847-4EC4-B7DC-297A4FCB96DD}"/>
              </a:ext>
            </a:extLst>
          </p:cNvPr>
          <p:cNvSpPr txBox="1"/>
          <p:nvPr/>
        </p:nvSpPr>
        <p:spPr>
          <a:xfrm>
            <a:off x="4104288" y="29791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 Training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B1A7B-14C8-404F-9D04-D8BA7F2686DB}"/>
              </a:ext>
            </a:extLst>
          </p:cNvPr>
          <p:cNvSpPr txBox="1"/>
          <p:nvPr/>
        </p:nvSpPr>
        <p:spPr>
          <a:xfrm>
            <a:off x="4095959" y="4152814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EEC3-EBDC-45AF-975B-55AC406E6751}"/>
              </a:ext>
            </a:extLst>
          </p:cNvPr>
          <p:cNvSpPr txBox="1"/>
          <p:nvPr/>
        </p:nvSpPr>
        <p:spPr>
          <a:xfrm>
            <a:off x="5444229" y="2781482"/>
            <a:ext cx="2444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Kernel: RBF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Regularization: Ridge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10782E-73CA-4820-8CB5-2B7C8CA3A1D9}"/>
              </a:ext>
            </a:extLst>
          </p:cNvPr>
          <p:cNvSpPr txBox="1"/>
          <p:nvPr/>
        </p:nvSpPr>
        <p:spPr>
          <a:xfrm>
            <a:off x="8241890" y="3096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44B34-3844-4B1D-8ABB-C8E50D0F3E1D}"/>
              </a:ext>
            </a:extLst>
          </p:cNvPr>
          <p:cNvSpPr txBox="1"/>
          <p:nvPr/>
        </p:nvSpPr>
        <p:spPr>
          <a:xfrm>
            <a:off x="6917837" y="6858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145866-07A5-4D4F-90DD-E7184A953945}"/>
              </a:ext>
            </a:extLst>
          </p:cNvPr>
          <p:cNvSpPr txBox="1"/>
          <p:nvPr/>
        </p:nvSpPr>
        <p:spPr>
          <a:xfrm>
            <a:off x="6917836" y="71454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B5CE98-B085-4F0E-91F8-879B4B5E4643}"/>
              </a:ext>
            </a:extLst>
          </p:cNvPr>
          <p:cNvSpPr txBox="1"/>
          <p:nvPr/>
        </p:nvSpPr>
        <p:spPr>
          <a:xfrm>
            <a:off x="6917835" y="74328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188713-F72B-4EAC-9234-2BCBCA9F2DC0}"/>
              </a:ext>
            </a:extLst>
          </p:cNvPr>
          <p:cNvSpPr txBox="1"/>
          <p:nvPr/>
        </p:nvSpPr>
        <p:spPr>
          <a:xfrm>
            <a:off x="6917834" y="77203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4E19C-4514-43FE-B8DE-9BFB94DA4961}"/>
              </a:ext>
            </a:extLst>
          </p:cNvPr>
          <p:cNvSpPr txBox="1"/>
          <p:nvPr/>
        </p:nvSpPr>
        <p:spPr>
          <a:xfrm>
            <a:off x="6917833" y="8007736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F6B710-B60F-4767-9515-CDA26873C309}"/>
              </a:ext>
            </a:extLst>
          </p:cNvPr>
          <p:cNvSpPr/>
          <p:nvPr/>
        </p:nvSpPr>
        <p:spPr>
          <a:xfrm>
            <a:off x="7888424" y="2857500"/>
            <a:ext cx="23667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D9326-0EAF-46CF-9616-85635CED345E}"/>
              </a:ext>
            </a:extLst>
          </p:cNvPr>
          <p:cNvSpPr/>
          <p:nvPr/>
        </p:nvSpPr>
        <p:spPr>
          <a:xfrm>
            <a:off x="7784690" y="4098066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095DB5-C977-4DAC-BCF8-05C44D8A3E91}"/>
              </a:ext>
            </a:extLst>
          </p:cNvPr>
          <p:cNvCxnSpPr>
            <a:cxnSpLocks/>
          </p:cNvCxnSpPr>
          <p:nvPr/>
        </p:nvCxnSpPr>
        <p:spPr>
          <a:xfrm>
            <a:off x="5541137" y="4337480"/>
            <a:ext cx="208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391B80-06C5-4031-887B-017EC696B4C4}"/>
              </a:ext>
            </a:extLst>
          </p:cNvPr>
          <p:cNvCxnSpPr>
            <a:cxnSpLocks/>
          </p:cNvCxnSpPr>
          <p:nvPr/>
        </p:nvCxnSpPr>
        <p:spPr>
          <a:xfrm flipH="1">
            <a:off x="8398573" y="3443164"/>
            <a:ext cx="18488" cy="63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0A1F7B-9907-402D-8A4E-647A525D5CA6}"/>
              </a:ext>
            </a:extLst>
          </p:cNvPr>
          <p:cNvCxnSpPr>
            <a:cxnSpLocks/>
          </p:cNvCxnSpPr>
          <p:nvPr/>
        </p:nvCxnSpPr>
        <p:spPr>
          <a:xfrm>
            <a:off x="8699090" y="436966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F9E735F-9B19-43FB-8277-61514E5CB210}"/>
              </a:ext>
            </a:extLst>
          </p:cNvPr>
          <p:cNvSpPr/>
          <p:nvPr/>
        </p:nvSpPr>
        <p:spPr>
          <a:xfrm>
            <a:off x="9254683" y="416699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D74817-7469-4189-92C1-B17C2D400A53}"/>
              </a:ext>
            </a:extLst>
          </p:cNvPr>
          <p:cNvSpPr/>
          <p:nvPr/>
        </p:nvSpPr>
        <p:spPr>
          <a:xfrm>
            <a:off x="9254683" y="343547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88C318-E9BA-4AB5-8125-802D9235976D}"/>
              </a:ext>
            </a:extLst>
          </p:cNvPr>
          <p:cNvSpPr/>
          <p:nvPr/>
        </p:nvSpPr>
        <p:spPr>
          <a:xfrm>
            <a:off x="9237246" y="2766380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43BA61E5-6D8C-43CB-9457-D954089BB59F}"/>
              </a:ext>
            </a:extLst>
          </p:cNvPr>
          <p:cNvSpPr/>
          <p:nvPr/>
        </p:nvSpPr>
        <p:spPr>
          <a:xfrm>
            <a:off x="10320033" y="3316069"/>
            <a:ext cx="17909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ADC273-D941-4A1A-ADBD-99C01DA33663}"/>
              </a:ext>
            </a:extLst>
          </p:cNvPr>
          <p:cNvSpPr/>
          <p:nvPr/>
        </p:nvSpPr>
        <p:spPr>
          <a:xfrm>
            <a:off x="10669136" y="3447143"/>
            <a:ext cx="832903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Recall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67E792-F2F4-4632-967E-29A6AD3ACACB}"/>
              </a:ext>
            </a:extLst>
          </p:cNvPr>
          <p:cNvSpPr txBox="1"/>
          <p:nvPr/>
        </p:nvSpPr>
        <p:spPr>
          <a:xfrm>
            <a:off x="220768" y="3163781"/>
            <a:ext cx="1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3053489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" grpId="0"/>
      <p:bldP spid="68" grpId="0"/>
      <p:bldP spid="7" grpId="0" animBg="1"/>
      <p:bldP spid="26" grpId="0" animBg="1"/>
      <p:bldP spid="81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1500319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-5289288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-5251831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-3544831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-3374626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-1890360" y="2320904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1460379" y="3048861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1292747" y="378348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4002590" y="2603672"/>
            <a:ext cx="7588912" cy="231122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4517145" y="194392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4016365" y="2206614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2F449-6909-4975-A404-AF32FC44BE3E}"/>
              </a:ext>
            </a:extLst>
          </p:cNvPr>
          <p:cNvSpPr txBox="1"/>
          <p:nvPr/>
        </p:nvSpPr>
        <p:spPr>
          <a:xfrm>
            <a:off x="3148438" y="26902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5F5BE-F53D-49C9-AD4F-D9E380239D0A}"/>
              </a:ext>
            </a:extLst>
          </p:cNvPr>
          <p:cNvSpPr txBox="1"/>
          <p:nvPr/>
        </p:nvSpPr>
        <p:spPr>
          <a:xfrm>
            <a:off x="3150125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D6BD3-F53D-4C6A-A42D-B1F653ED7045}"/>
              </a:ext>
            </a:extLst>
          </p:cNvPr>
          <p:cNvSpPr txBox="1"/>
          <p:nvPr/>
        </p:nvSpPr>
        <p:spPr>
          <a:xfrm>
            <a:off x="3142943" y="34464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E2F6C-E235-4386-B255-4FD3DFFBA467}"/>
              </a:ext>
            </a:extLst>
          </p:cNvPr>
          <p:cNvSpPr txBox="1"/>
          <p:nvPr/>
        </p:nvSpPr>
        <p:spPr>
          <a:xfrm>
            <a:off x="3229672" y="37976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F853EC-1A01-408E-B327-8261F6171FED}"/>
              </a:ext>
            </a:extLst>
          </p:cNvPr>
          <p:cNvSpPr txBox="1"/>
          <p:nvPr/>
        </p:nvSpPr>
        <p:spPr>
          <a:xfrm>
            <a:off x="3229672" y="4113464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0B09C-6847-4EC4-B7DC-297A4FCB96DD}"/>
              </a:ext>
            </a:extLst>
          </p:cNvPr>
          <p:cNvSpPr txBox="1"/>
          <p:nvPr/>
        </p:nvSpPr>
        <p:spPr>
          <a:xfrm>
            <a:off x="4104288" y="29791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 Training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B1A7B-14C8-404F-9D04-D8BA7F2686DB}"/>
              </a:ext>
            </a:extLst>
          </p:cNvPr>
          <p:cNvSpPr txBox="1"/>
          <p:nvPr/>
        </p:nvSpPr>
        <p:spPr>
          <a:xfrm>
            <a:off x="4095959" y="4152814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EEC3-EBDC-45AF-975B-55AC406E6751}"/>
              </a:ext>
            </a:extLst>
          </p:cNvPr>
          <p:cNvSpPr txBox="1"/>
          <p:nvPr/>
        </p:nvSpPr>
        <p:spPr>
          <a:xfrm>
            <a:off x="5444229" y="2781482"/>
            <a:ext cx="2444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Kernel: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Regularization: Ridge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10782E-73CA-4820-8CB5-2B7C8CA3A1D9}"/>
              </a:ext>
            </a:extLst>
          </p:cNvPr>
          <p:cNvSpPr txBox="1"/>
          <p:nvPr/>
        </p:nvSpPr>
        <p:spPr>
          <a:xfrm>
            <a:off x="8241890" y="3096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44B34-3844-4B1D-8ABB-C8E50D0F3E1D}"/>
              </a:ext>
            </a:extLst>
          </p:cNvPr>
          <p:cNvSpPr txBox="1"/>
          <p:nvPr/>
        </p:nvSpPr>
        <p:spPr>
          <a:xfrm>
            <a:off x="6917837" y="6858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145866-07A5-4D4F-90DD-E7184A953945}"/>
              </a:ext>
            </a:extLst>
          </p:cNvPr>
          <p:cNvSpPr txBox="1"/>
          <p:nvPr/>
        </p:nvSpPr>
        <p:spPr>
          <a:xfrm>
            <a:off x="6917836" y="71454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B5CE98-B085-4F0E-91F8-879B4B5E4643}"/>
              </a:ext>
            </a:extLst>
          </p:cNvPr>
          <p:cNvSpPr txBox="1"/>
          <p:nvPr/>
        </p:nvSpPr>
        <p:spPr>
          <a:xfrm>
            <a:off x="6917835" y="74328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188713-F72B-4EAC-9234-2BCBCA9F2DC0}"/>
              </a:ext>
            </a:extLst>
          </p:cNvPr>
          <p:cNvSpPr txBox="1"/>
          <p:nvPr/>
        </p:nvSpPr>
        <p:spPr>
          <a:xfrm>
            <a:off x="6917834" y="77203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4E19C-4514-43FE-B8DE-9BFB94DA4961}"/>
              </a:ext>
            </a:extLst>
          </p:cNvPr>
          <p:cNvSpPr txBox="1"/>
          <p:nvPr/>
        </p:nvSpPr>
        <p:spPr>
          <a:xfrm>
            <a:off x="6917833" y="8007736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F6B710-B60F-4767-9515-CDA26873C309}"/>
              </a:ext>
            </a:extLst>
          </p:cNvPr>
          <p:cNvSpPr/>
          <p:nvPr/>
        </p:nvSpPr>
        <p:spPr>
          <a:xfrm>
            <a:off x="7888424" y="2857500"/>
            <a:ext cx="23667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D9326-0EAF-46CF-9616-85635CED345E}"/>
              </a:ext>
            </a:extLst>
          </p:cNvPr>
          <p:cNvSpPr/>
          <p:nvPr/>
        </p:nvSpPr>
        <p:spPr>
          <a:xfrm>
            <a:off x="7784690" y="4098066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095DB5-C977-4DAC-BCF8-05C44D8A3E91}"/>
              </a:ext>
            </a:extLst>
          </p:cNvPr>
          <p:cNvCxnSpPr>
            <a:cxnSpLocks/>
          </p:cNvCxnSpPr>
          <p:nvPr/>
        </p:nvCxnSpPr>
        <p:spPr>
          <a:xfrm>
            <a:off x="5541137" y="4337480"/>
            <a:ext cx="208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391B80-06C5-4031-887B-017EC696B4C4}"/>
              </a:ext>
            </a:extLst>
          </p:cNvPr>
          <p:cNvCxnSpPr>
            <a:cxnSpLocks/>
          </p:cNvCxnSpPr>
          <p:nvPr/>
        </p:nvCxnSpPr>
        <p:spPr>
          <a:xfrm flipH="1">
            <a:off x="8398573" y="3443164"/>
            <a:ext cx="18488" cy="63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0A1F7B-9907-402D-8A4E-647A525D5CA6}"/>
              </a:ext>
            </a:extLst>
          </p:cNvPr>
          <p:cNvCxnSpPr>
            <a:cxnSpLocks/>
          </p:cNvCxnSpPr>
          <p:nvPr/>
        </p:nvCxnSpPr>
        <p:spPr>
          <a:xfrm>
            <a:off x="8699090" y="436966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F9E735F-9B19-43FB-8277-61514E5CB210}"/>
              </a:ext>
            </a:extLst>
          </p:cNvPr>
          <p:cNvSpPr/>
          <p:nvPr/>
        </p:nvSpPr>
        <p:spPr>
          <a:xfrm>
            <a:off x="9254683" y="416699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D74817-7469-4189-92C1-B17C2D400A53}"/>
              </a:ext>
            </a:extLst>
          </p:cNvPr>
          <p:cNvSpPr/>
          <p:nvPr/>
        </p:nvSpPr>
        <p:spPr>
          <a:xfrm>
            <a:off x="9254683" y="343547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88C318-E9BA-4AB5-8125-802D9235976D}"/>
              </a:ext>
            </a:extLst>
          </p:cNvPr>
          <p:cNvSpPr/>
          <p:nvPr/>
        </p:nvSpPr>
        <p:spPr>
          <a:xfrm>
            <a:off x="9237246" y="2766380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43BA61E5-6D8C-43CB-9457-D954089BB59F}"/>
              </a:ext>
            </a:extLst>
          </p:cNvPr>
          <p:cNvSpPr/>
          <p:nvPr/>
        </p:nvSpPr>
        <p:spPr>
          <a:xfrm>
            <a:off x="10320033" y="3316069"/>
            <a:ext cx="17909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ADC273-D941-4A1A-ADBD-99C01DA33663}"/>
              </a:ext>
            </a:extLst>
          </p:cNvPr>
          <p:cNvSpPr/>
          <p:nvPr/>
        </p:nvSpPr>
        <p:spPr>
          <a:xfrm>
            <a:off x="10669136" y="3447143"/>
            <a:ext cx="832903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Recall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E63C85-F5BC-494D-88E6-67A3365ED249}"/>
              </a:ext>
            </a:extLst>
          </p:cNvPr>
          <p:cNvSpPr txBox="1"/>
          <p:nvPr/>
        </p:nvSpPr>
        <p:spPr>
          <a:xfrm>
            <a:off x="220768" y="3163781"/>
            <a:ext cx="1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1689090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1500319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-5289288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-5251831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-3544831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-3374626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-1890360" y="2320904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1460379" y="3048861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1292747" y="378348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4002590" y="2603672"/>
            <a:ext cx="7588912" cy="231122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4517145" y="194392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4016365" y="2206614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2F449-6909-4975-A404-AF32FC44BE3E}"/>
              </a:ext>
            </a:extLst>
          </p:cNvPr>
          <p:cNvSpPr txBox="1"/>
          <p:nvPr/>
        </p:nvSpPr>
        <p:spPr>
          <a:xfrm>
            <a:off x="3148438" y="26902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5F5BE-F53D-49C9-AD4F-D9E380239D0A}"/>
              </a:ext>
            </a:extLst>
          </p:cNvPr>
          <p:cNvSpPr txBox="1"/>
          <p:nvPr/>
        </p:nvSpPr>
        <p:spPr>
          <a:xfrm>
            <a:off x="3150125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D6BD3-F53D-4C6A-A42D-B1F653ED7045}"/>
              </a:ext>
            </a:extLst>
          </p:cNvPr>
          <p:cNvSpPr txBox="1"/>
          <p:nvPr/>
        </p:nvSpPr>
        <p:spPr>
          <a:xfrm>
            <a:off x="3142943" y="34464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E2F6C-E235-4386-B255-4FD3DFFBA467}"/>
              </a:ext>
            </a:extLst>
          </p:cNvPr>
          <p:cNvSpPr txBox="1"/>
          <p:nvPr/>
        </p:nvSpPr>
        <p:spPr>
          <a:xfrm>
            <a:off x="3229672" y="37976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F853EC-1A01-408E-B327-8261F6171FED}"/>
              </a:ext>
            </a:extLst>
          </p:cNvPr>
          <p:cNvSpPr txBox="1"/>
          <p:nvPr/>
        </p:nvSpPr>
        <p:spPr>
          <a:xfrm>
            <a:off x="3229672" y="4113464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0B09C-6847-4EC4-B7DC-297A4FCB96DD}"/>
              </a:ext>
            </a:extLst>
          </p:cNvPr>
          <p:cNvSpPr txBox="1"/>
          <p:nvPr/>
        </p:nvSpPr>
        <p:spPr>
          <a:xfrm>
            <a:off x="4104288" y="29791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 Training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B1A7B-14C8-404F-9D04-D8BA7F2686DB}"/>
              </a:ext>
            </a:extLst>
          </p:cNvPr>
          <p:cNvSpPr txBox="1"/>
          <p:nvPr/>
        </p:nvSpPr>
        <p:spPr>
          <a:xfrm>
            <a:off x="4095959" y="4152814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EEC3-EBDC-45AF-975B-55AC406E6751}"/>
              </a:ext>
            </a:extLst>
          </p:cNvPr>
          <p:cNvSpPr txBox="1"/>
          <p:nvPr/>
        </p:nvSpPr>
        <p:spPr>
          <a:xfrm>
            <a:off x="5444229" y="2781482"/>
            <a:ext cx="2444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Kernel: RBF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Regularization: Ridge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10782E-73CA-4820-8CB5-2B7C8CA3A1D9}"/>
              </a:ext>
            </a:extLst>
          </p:cNvPr>
          <p:cNvSpPr txBox="1"/>
          <p:nvPr/>
        </p:nvSpPr>
        <p:spPr>
          <a:xfrm>
            <a:off x="8241890" y="3096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44B34-3844-4B1D-8ABB-C8E50D0F3E1D}"/>
              </a:ext>
            </a:extLst>
          </p:cNvPr>
          <p:cNvSpPr txBox="1"/>
          <p:nvPr/>
        </p:nvSpPr>
        <p:spPr>
          <a:xfrm>
            <a:off x="6917837" y="6858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145866-07A5-4D4F-90DD-E7184A953945}"/>
              </a:ext>
            </a:extLst>
          </p:cNvPr>
          <p:cNvSpPr txBox="1"/>
          <p:nvPr/>
        </p:nvSpPr>
        <p:spPr>
          <a:xfrm>
            <a:off x="6917836" y="71454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B5CE98-B085-4F0E-91F8-879B4B5E4643}"/>
              </a:ext>
            </a:extLst>
          </p:cNvPr>
          <p:cNvSpPr txBox="1"/>
          <p:nvPr/>
        </p:nvSpPr>
        <p:spPr>
          <a:xfrm>
            <a:off x="6917835" y="74328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188713-F72B-4EAC-9234-2BCBCA9F2DC0}"/>
              </a:ext>
            </a:extLst>
          </p:cNvPr>
          <p:cNvSpPr txBox="1"/>
          <p:nvPr/>
        </p:nvSpPr>
        <p:spPr>
          <a:xfrm>
            <a:off x="6917834" y="77203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4E19C-4514-43FE-B8DE-9BFB94DA4961}"/>
              </a:ext>
            </a:extLst>
          </p:cNvPr>
          <p:cNvSpPr txBox="1"/>
          <p:nvPr/>
        </p:nvSpPr>
        <p:spPr>
          <a:xfrm>
            <a:off x="6917833" y="8007736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F6B710-B60F-4767-9515-CDA26873C309}"/>
              </a:ext>
            </a:extLst>
          </p:cNvPr>
          <p:cNvSpPr/>
          <p:nvPr/>
        </p:nvSpPr>
        <p:spPr>
          <a:xfrm>
            <a:off x="7888424" y="2857500"/>
            <a:ext cx="23667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D9326-0EAF-46CF-9616-85635CED345E}"/>
              </a:ext>
            </a:extLst>
          </p:cNvPr>
          <p:cNvSpPr/>
          <p:nvPr/>
        </p:nvSpPr>
        <p:spPr>
          <a:xfrm>
            <a:off x="7784690" y="4098066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095DB5-C977-4DAC-BCF8-05C44D8A3E91}"/>
              </a:ext>
            </a:extLst>
          </p:cNvPr>
          <p:cNvCxnSpPr>
            <a:cxnSpLocks/>
          </p:cNvCxnSpPr>
          <p:nvPr/>
        </p:nvCxnSpPr>
        <p:spPr>
          <a:xfrm>
            <a:off x="5541137" y="4337480"/>
            <a:ext cx="208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391B80-06C5-4031-887B-017EC696B4C4}"/>
              </a:ext>
            </a:extLst>
          </p:cNvPr>
          <p:cNvCxnSpPr>
            <a:cxnSpLocks/>
          </p:cNvCxnSpPr>
          <p:nvPr/>
        </p:nvCxnSpPr>
        <p:spPr>
          <a:xfrm flipH="1">
            <a:off x="8398573" y="3443164"/>
            <a:ext cx="18488" cy="63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0A1F7B-9907-402D-8A4E-647A525D5CA6}"/>
              </a:ext>
            </a:extLst>
          </p:cNvPr>
          <p:cNvCxnSpPr>
            <a:cxnSpLocks/>
          </p:cNvCxnSpPr>
          <p:nvPr/>
        </p:nvCxnSpPr>
        <p:spPr>
          <a:xfrm>
            <a:off x="8699090" y="436966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F9E735F-9B19-43FB-8277-61514E5CB210}"/>
              </a:ext>
            </a:extLst>
          </p:cNvPr>
          <p:cNvSpPr/>
          <p:nvPr/>
        </p:nvSpPr>
        <p:spPr>
          <a:xfrm>
            <a:off x="9254683" y="416699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D74817-7469-4189-92C1-B17C2D400A53}"/>
              </a:ext>
            </a:extLst>
          </p:cNvPr>
          <p:cNvSpPr/>
          <p:nvPr/>
        </p:nvSpPr>
        <p:spPr>
          <a:xfrm>
            <a:off x="9254683" y="343547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88C318-E9BA-4AB5-8125-802D9235976D}"/>
              </a:ext>
            </a:extLst>
          </p:cNvPr>
          <p:cNvSpPr/>
          <p:nvPr/>
        </p:nvSpPr>
        <p:spPr>
          <a:xfrm>
            <a:off x="9237246" y="2766380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43BA61E5-6D8C-43CB-9457-D954089BB59F}"/>
              </a:ext>
            </a:extLst>
          </p:cNvPr>
          <p:cNvSpPr/>
          <p:nvPr/>
        </p:nvSpPr>
        <p:spPr>
          <a:xfrm>
            <a:off x="10320033" y="3316069"/>
            <a:ext cx="17909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ADC273-D941-4A1A-ADBD-99C01DA33663}"/>
              </a:ext>
            </a:extLst>
          </p:cNvPr>
          <p:cNvSpPr/>
          <p:nvPr/>
        </p:nvSpPr>
        <p:spPr>
          <a:xfrm>
            <a:off x="10669136" y="3447143"/>
            <a:ext cx="832903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Recall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4FCC3B-5D27-483F-9BA1-07C2A4790402}"/>
              </a:ext>
            </a:extLst>
          </p:cNvPr>
          <p:cNvCxnSpPr/>
          <p:nvPr/>
        </p:nvCxnSpPr>
        <p:spPr>
          <a:xfrm>
            <a:off x="11069738" y="4271200"/>
            <a:ext cx="0" cy="75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8E35502-84E9-4F46-A4E5-450AD1A091EF}"/>
              </a:ext>
            </a:extLst>
          </p:cNvPr>
          <p:cNvSpPr txBox="1"/>
          <p:nvPr/>
        </p:nvSpPr>
        <p:spPr>
          <a:xfrm>
            <a:off x="220768" y="3163781"/>
            <a:ext cx="1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207405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1500319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-5289288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-5251831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-3544831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-3374626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-1890360" y="2320904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1460379" y="3048861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1292747" y="378348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4002590" y="2603672"/>
            <a:ext cx="7588912" cy="231122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4517145" y="194392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4016365" y="2206614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2F449-6909-4975-A404-AF32FC44BE3E}"/>
              </a:ext>
            </a:extLst>
          </p:cNvPr>
          <p:cNvSpPr txBox="1"/>
          <p:nvPr/>
        </p:nvSpPr>
        <p:spPr>
          <a:xfrm>
            <a:off x="3148438" y="26902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5F5BE-F53D-49C9-AD4F-D9E380239D0A}"/>
              </a:ext>
            </a:extLst>
          </p:cNvPr>
          <p:cNvSpPr txBox="1"/>
          <p:nvPr/>
        </p:nvSpPr>
        <p:spPr>
          <a:xfrm>
            <a:off x="3150125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D6BD3-F53D-4C6A-A42D-B1F653ED7045}"/>
              </a:ext>
            </a:extLst>
          </p:cNvPr>
          <p:cNvSpPr txBox="1"/>
          <p:nvPr/>
        </p:nvSpPr>
        <p:spPr>
          <a:xfrm>
            <a:off x="3142943" y="34464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E2F6C-E235-4386-B255-4FD3DFFBA467}"/>
              </a:ext>
            </a:extLst>
          </p:cNvPr>
          <p:cNvSpPr txBox="1"/>
          <p:nvPr/>
        </p:nvSpPr>
        <p:spPr>
          <a:xfrm>
            <a:off x="3229672" y="37976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F853EC-1A01-408E-B327-8261F6171FED}"/>
              </a:ext>
            </a:extLst>
          </p:cNvPr>
          <p:cNvSpPr txBox="1"/>
          <p:nvPr/>
        </p:nvSpPr>
        <p:spPr>
          <a:xfrm>
            <a:off x="3229672" y="4113464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0B09C-6847-4EC4-B7DC-297A4FCB96DD}"/>
              </a:ext>
            </a:extLst>
          </p:cNvPr>
          <p:cNvSpPr txBox="1"/>
          <p:nvPr/>
        </p:nvSpPr>
        <p:spPr>
          <a:xfrm>
            <a:off x="4104288" y="29791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 Training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B1A7B-14C8-404F-9D04-D8BA7F2686DB}"/>
              </a:ext>
            </a:extLst>
          </p:cNvPr>
          <p:cNvSpPr txBox="1"/>
          <p:nvPr/>
        </p:nvSpPr>
        <p:spPr>
          <a:xfrm>
            <a:off x="4095959" y="4152814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EEC3-EBDC-45AF-975B-55AC406E6751}"/>
              </a:ext>
            </a:extLst>
          </p:cNvPr>
          <p:cNvSpPr txBox="1"/>
          <p:nvPr/>
        </p:nvSpPr>
        <p:spPr>
          <a:xfrm>
            <a:off x="5444229" y="2781482"/>
            <a:ext cx="2444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Kernel: RBF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Regularization: Ridge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10782E-73CA-4820-8CB5-2B7C8CA3A1D9}"/>
              </a:ext>
            </a:extLst>
          </p:cNvPr>
          <p:cNvSpPr txBox="1"/>
          <p:nvPr/>
        </p:nvSpPr>
        <p:spPr>
          <a:xfrm>
            <a:off x="8241890" y="3096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44B34-3844-4B1D-8ABB-C8E50D0F3E1D}"/>
              </a:ext>
            </a:extLst>
          </p:cNvPr>
          <p:cNvSpPr txBox="1"/>
          <p:nvPr/>
        </p:nvSpPr>
        <p:spPr>
          <a:xfrm>
            <a:off x="10407183" y="52904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145866-07A5-4D4F-90DD-E7184A953945}"/>
              </a:ext>
            </a:extLst>
          </p:cNvPr>
          <p:cNvSpPr txBox="1"/>
          <p:nvPr/>
        </p:nvSpPr>
        <p:spPr>
          <a:xfrm>
            <a:off x="6917836" y="71454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B5CE98-B085-4F0E-91F8-879B4B5E4643}"/>
              </a:ext>
            </a:extLst>
          </p:cNvPr>
          <p:cNvSpPr txBox="1"/>
          <p:nvPr/>
        </p:nvSpPr>
        <p:spPr>
          <a:xfrm>
            <a:off x="6917835" y="74328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188713-F72B-4EAC-9234-2BCBCA9F2DC0}"/>
              </a:ext>
            </a:extLst>
          </p:cNvPr>
          <p:cNvSpPr txBox="1"/>
          <p:nvPr/>
        </p:nvSpPr>
        <p:spPr>
          <a:xfrm>
            <a:off x="6917834" y="77203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4E19C-4514-43FE-B8DE-9BFB94DA4961}"/>
              </a:ext>
            </a:extLst>
          </p:cNvPr>
          <p:cNvSpPr txBox="1"/>
          <p:nvPr/>
        </p:nvSpPr>
        <p:spPr>
          <a:xfrm>
            <a:off x="6917833" y="8007736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F6B710-B60F-4767-9515-CDA26873C309}"/>
              </a:ext>
            </a:extLst>
          </p:cNvPr>
          <p:cNvSpPr/>
          <p:nvPr/>
        </p:nvSpPr>
        <p:spPr>
          <a:xfrm>
            <a:off x="7888424" y="2857500"/>
            <a:ext cx="23667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D9326-0EAF-46CF-9616-85635CED345E}"/>
              </a:ext>
            </a:extLst>
          </p:cNvPr>
          <p:cNvSpPr/>
          <p:nvPr/>
        </p:nvSpPr>
        <p:spPr>
          <a:xfrm>
            <a:off x="7784690" y="4098066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095DB5-C977-4DAC-BCF8-05C44D8A3E91}"/>
              </a:ext>
            </a:extLst>
          </p:cNvPr>
          <p:cNvCxnSpPr>
            <a:cxnSpLocks/>
          </p:cNvCxnSpPr>
          <p:nvPr/>
        </p:nvCxnSpPr>
        <p:spPr>
          <a:xfrm>
            <a:off x="5541137" y="4337480"/>
            <a:ext cx="208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391B80-06C5-4031-887B-017EC696B4C4}"/>
              </a:ext>
            </a:extLst>
          </p:cNvPr>
          <p:cNvCxnSpPr>
            <a:cxnSpLocks/>
          </p:cNvCxnSpPr>
          <p:nvPr/>
        </p:nvCxnSpPr>
        <p:spPr>
          <a:xfrm flipH="1">
            <a:off x="8398573" y="3443164"/>
            <a:ext cx="18488" cy="63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0A1F7B-9907-402D-8A4E-647A525D5CA6}"/>
              </a:ext>
            </a:extLst>
          </p:cNvPr>
          <p:cNvCxnSpPr>
            <a:cxnSpLocks/>
          </p:cNvCxnSpPr>
          <p:nvPr/>
        </p:nvCxnSpPr>
        <p:spPr>
          <a:xfrm>
            <a:off x="8699090" y="436966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F9E735F-9B19-43FB-8277-61514E5CB210}"/>
              </a:ext>
            </a:extLst>
          </p:cNvPr>
          <p:cNvSpPr/>
          <p:nvPr/>
        </p:nvSpPr>
        <p:spPr>
          <a:xfrm>
            <a:off x="9254683" y="416699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D74817-7469-4189-92C1-B17C2D400A53}"/>
              </a:ext>
            </a:extLst>
          </p:cNvPr>
          <p:cNvSpPr/>
          <p:nvPr/>
        </p:nvSpPr>
        <p:spPr>
          <a:xfrm>
            <a:off x="9254683" y="343547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88C318-E9BA-4AB5-8125-802D9235976D}"/>
              </a:ext>
            </a:extLst>
          </p:cNvPr>
          <p:cNvSpPr/>
          <p:nvPr/>
        </p:nvSpPr>
        <p:spPr>
          <a:xfrm>
            <a:off x="9237246" y="2766380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43BA61E5-6D8C-43CB-9457-D954089BB59F}"/>
              </a:ext>
            </a:extLst>
          </p:cNvPr>
          <p:cNvSpPr/>
          <p:nvPr/>
        </p:nvSpPr>
        <p:spPr>
          <a:xfrm>
            <a:off x="10320033" y="3316069"/>
            <a:ext cx="17909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ADC273-D941-4A1A-ADBD-99C01DA33663}"/>
              </a:ext>
            </a:extLst>
          </p:cNvPr>
          <p:cNvSpPr/>
          <p:nvPr/>
        </p:nvSpPr>
        <p:spPr>
          <a:xfrm>
            <a:off x="10669136" y="3447143"/>
            <a:ext cx="832903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Recall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4BD774-E3D9-4C08-A81F-C146A20C4D3A}"/>
              </a:ext>
            </a:extLst>
          </p:cNvPr>
          <p:cNvCxnSpPr/>
          <p:nvPr/>
        </p:nvCxnSpPr>
        <p:spPr>
          <a:xfrm>
            <a:off x="11069738" y="4271200"/>
            <a:ext cx="0" cy="75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816E155-03E1-4E01-88B6-81611302ED72}"/>
              </a:ext>
            </a:extLst>
          </p:cNvPr>
          <p:cNvSpPr txBox="1"/>
          <p:nvPr/>
        </p:nvSpPr>
        <p:spPr>
          <a:xfrm>
            <a:off x="220768" y="3163781"/>
            <a:ext cx="1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268681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433460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5798515" y="213825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5630883" y="287288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7518711" y="2101263"/>
            <a:ext cx="1637898" cy="1002066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7898338" y="175374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7789741" y="2331132"/>
            <a:ext cx="1349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C30FC2-371D-4CC0-A5AC-B31FBE1370FF}"/>
              </a:ext>
            </a:extLst>
          </p:cNvPr>
          <p:cNvSpPr txBox="1"/>
          <p:nvPr/>
        </p:nvSpPr>
        <p:spPr>
          <a:xfrm>
            <a:off x="9421401" y="224230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ECD548-9995-4109-B044-60BCFF580212}"/>
              </a:ext>
            </a:extLst>
          </p:cNvPr>
          <p:cNvSpPr txBox="1"/>
          <p:nvPr/>
        </p:nvSpPr>
        <p:spPr>
          <a:xfrm>
            <a:off x="9421400" y="252974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0996E6-0C2A-4265-828F-34593AA12E3D}"/>
              </a:ext>
            </a:extLst>
          </p:cNvPr>
          <p:cNvSpPr txBox="1"/>
          <p:nvPr/>
        </p:nvSpPr>
        <p:spPr>
          <a:xfrm>
            <a:off x="9421399" y="281717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B33EB0-B6FE-4ACB-8FA9-F5941F6A12AE}"/>
              </a:ext>
            </a:extLst>
          </p:cNvPr>
          <p:cNvSpPr txBox="1"/>
          <p:nvPr/>
        </p:nvSpPr>
        <p:spPr>
          <a:xfrm>
            <a:off x="9421398" y="3104609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0BF48A-8AFC-4483-8743-4BFE4950F322}"/>
              </a:ext>
            </a:extLst>
          </p:cNvPr>
          <p:cNvSpPr txBox="1"/>
          <p:nvPr/>
        </p:nvSpPr>
        <p:spPr>
          <a:xfrm>
            <a:off x="9411781" y="191659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56AE32-BC47-4CEF-8A26-DBF143C16208}"/>
              </a:ext>
            </a:extLst>
          </p:cNvPr>
          <p:cNvSpPr/>
          <p:nvPr/>
        </p:nvSpPr>
        <p:spPr>
          <a:xfrm>
            <a:off x="8366990" y="4516774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A803F-ABA0-47D1-AD9E-873DBB9180A0}"/>
              </a:ext>
            </a:extLst>
          </p:cNvPr>
          <p:cNvCxnSpPr/>
          <p:nvPr/>
        </p:nvCxnSpPr>
        <p:spPr>
          <a:xfrm>
            <a:off x="2140460" y="4847819"/>
            <a:ext cx="6012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57B0DD7-E39D-4839-9924-0B8123EA37FB}"/>
              </a:ext>
            </a:extLst>
          </p:cNvPr>
          <p:cNvCxnSpPr>
            <a:cxnSpLocks/>
            <a:stCxn id="65" idx="2"/>
          </p:cNvCxnSpPr>
          <p:nvPr/>
        </p:nvCxnSpPr>
        <p:spPr>
          <a:xfrm rot="5400000">
            <a:off x="8971952" y="3479533"/>
            <a:ext cx="1004548" cy="9933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5273697-C8C8-4B08-8A52-92019F2DBCD0}"/>
              </a:ext>
            </a:extLst>
          </p:cNvPr>
          <p:cNvSpPr txBox="1"/>
          <p:nvPr/>
        </p:nvSpPr>
        <p:spPr>
          <a:xfrm>
            <a:off x="7314085" y="5502107"/>
            <a:ext cx="28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Recall Precision F1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0B490C-1B18-4586-AF13-A781BD654536}"/>
              </a:ext>
            </a:extLst>
          </p:cNvPr>
          <p:cNvSpPr txBox="1"/>
          <p:nvPr/>
        </p:nvSpPr>
        <p:spPr>
          <a:xfrm>
            <a:off x="3794931" y="2356534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263652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/>
      <p:bldP spid="4" grpId="0"/>
      <p:bldP spid="67" grpId="0" animBg="1"/>
      <p:bldP spid="7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8622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25230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22533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9143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6451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13059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10362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69723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8189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42722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8796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8146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52072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7901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1294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13988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17381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0075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3468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22102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22102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8189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8189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22102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15971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15971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15971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9865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9865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37758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232837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2328372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2328372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83258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832583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83258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5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346807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312881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285909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252012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225097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191172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164199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130302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342473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103301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69375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424322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85065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8437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52362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79306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113232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140175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281604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281604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342473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3184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342473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281604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220294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220294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220294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15922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15922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98337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372952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372952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372952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2267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226793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2267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8361969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F8BCC1E-FB0A-4FDC-B9CD-36CAB2CF184E}"/>
              </a:ext>
            </a:extLst>
          </p:cNvPr>
          <p:cNvSpPr/>
          <p:nvPr/>
        </p:nvSpPr>
        <p:spPr>
          <a:xfrm>
            <a:off x="174101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07767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373841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346869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312972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286057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252132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25159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191262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403433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164261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130335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1033922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694665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-425229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-85972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18346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52272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79215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113141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42564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42564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403433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4144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403433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42564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281254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281254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281254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22018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22018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159297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982552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982552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982552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-382806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-3828069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-382806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2265969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4AB6BC1-5B52-42EA-811A-A003B369B1ED}"/>
              </a:ext>
            </a:extLst>
          </p:cNvPr>
          <p:cNvSpPr/>
          <p:nvPr/>
        </p:nvSpPr>
        <p:spPr>
          <a:xfrm>
            <a:off x="8354954" y="2857499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328260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685718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4346462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07673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3737768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3468620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3129363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59639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25206705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4642379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250658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1911402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1641965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1302709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-1033272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-694016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-42457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-85323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184113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23370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403368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4033686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46423798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494882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4642379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403368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420586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420586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420586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280993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280993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201017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15905960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15905960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15905960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-990850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-990850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-990850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-3814463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4AB6BC1-5B52-42EA-811A-A003B369B1ED}"/>
              </a:ext>
            </a:extLst>
          </p:cNvPr>
          <p:cNvSpPr/>
          <p:nvPr/>
        </p:nvSpPr>
        <p:spPr>
          <a:xfrm>
            <a:off x="2274522" y="2857499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389197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B1F83-B62F-4118-B783-9C2A264B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7" y="1080918"/>
            <a:ext cx="11344162" cy="51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F7DEFAA6-24AF-48A5-BAA0-89A4EF8A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07402"/>
              </p:ext>
            </p:extLst>
          </p:nvPr>
        </p:nvGraphicFramePr>
        <p:xfrm>
          <a:off x="707163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region-centroid-col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BCE3BB34-2728-4C7E-B7E2-6885B4CA6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04705"/>
              </p:ext>
            </p:extLst>
          </p:nvPr>
        </p:nvGraphicFramePr>
        <p:xfrm>
          <a:off x="4528461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region-centroid-row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02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38FCC-CBD6-4FBB-B382-33C7A90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6" y="1079529"/>
            <a:ext cx="11440692" cy="51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DC508-41DF-4A62-8727-927F09B70514}"/>
              </a:ext>
            </a:extLst>
          </p:cNvPr>
          <p:cNvSpPr txBox="1"/>
          <p:nvPr/>
        </p:nvSpPr>
        <p:spPr>
          <a:xfrm>
            <a:off x="1173561" y="2957512"/>
            <a:ext cx="442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Documents and Code: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B731-852E-495B-A4D1-395E95510169}"/>
              </a:ext>
            </a:extLst>
          </p:cNvPr>
          <p:cNvSpPr txBox="1"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http://github.com/zkgz/skripsi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820EF-673B-4667-84BB-FD0847DED45E}"/>
              </a:ext>
            </a:extLst>
          </p:cNvPr>
          <p:cNvSpPr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2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5367619" y="2062518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814CC-9230-4695-826E-64D77A64B86B}"/>
              </a:ext>
            </a:extLst>
          </p:cNvPr>
          <p:cNvCxnSpPr/>
          <p:nvPr/>
        </p:nvCxnSpPr>
        <p:spPr>
          <a:xfrm flipH="1">
            <a:off x="4972050" y="2362206"/>
            <a:ext cx="490819" cy="55244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7BC8DF-21DE-42C3-AD38-D0087566B39C}"/>
              </a:ext>
            </a:extLst>
          </p:cNvPr>
          <p:cNvCxnSpPr>
            <a:cxnSpLocks/>
          </p:cNvCxnSpPr>
          <p:nvPr/>
        </p:nvCxnSpPr>
        <p:spPr>
          <a:xfrm>
            <a:off x="5546725" y="2376842"/>
            <a:ext cx="180976" cy="100232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721B23-526A-473F-9328-BC3E7CAE507D}"/>
              </a:ext>
            </a:extLst>
          </p:cNvPr>
          <p:cNvCxnSpPr>
            <a:cxnSpLocks/>
          </p:cNvCxnSpPr>
          <p:nvPr/>
        </p:nvCxnSpPr>
        <p:spPr>
          <a:xfrm>
            <a:off x="5704169" y="2336803"/>
            <a:ext cx="937932" cy="2530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28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Uniform KNN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3BE2AD-2B0A-4EAC-B695-75D86B6B5D7F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73CBB57-D86D-457B-9FA4-D4315AF4BB52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97DF96-DBEF-4DD5-B093-6429F9A7632E}"/>
              </a:ext>
            </a:extLst>
          </p:cNvPr>
          <p:cNvSpPr txBox="1"/>
          <p:nvPr/>
        </p:nvSpPr>
        <p:spPr>
          <a:xfrm>
            <a:off x="1192987" y="1073152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C0B062-D000-42F5-B19D-F485A6363353}"/>
              </a:ext>
            </a:extLst>
          </p:cNvPr>
          <p:cNvSpPr txBox="1"/>
          <p:nvPr/>
        </p:nvSpPr>
        <p:spPr>
          <a:xfrm>
            <a:off x="1192987" y="1541381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ECF00-5649-4FDE-9C4A-4B6F9F53720D}"/>
              </a:ext>
            </a:extLst>
          </p:cNvPr>
          <p:cNvGrpSpPr/>
          <p:nvPr/>
        </p:nvGrpSpPr>
        <p:grpSpPr>
          <a:xfrm>
            <a:off x="631726" y="2027701"/>
            <a:ext cx="1525406" cy="769441"/>
            <a:chOff x="631726" y="2027701"/>
            <a:chExt cx="1525406" cy="76944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BD9DEFE-AB5C-4F42-B297-362B3F32B589}"/>
                </a:ext>
              </a:extLst>
            </p:cNvPr>
            <p:cNvSpPr/>
            <p:nvPr/>
          </p:nvSpPr>
          <p:spPr>
            <a:xfrm>
              <a:off x="674409" y="2125459"/>
              <a:ext cx="1482723" cy="663180"/>
            </a:xfrm>
            <a:prstGeom prst="roundRect">
              <a:avLst>
                <a:gd name="adj" fmla="val 100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09ADA8-423A-4FD2-B350-019873061991}"/>
                </a:ext>
              </a:extLst>
            </p:cNvPr>
            <p:cNvSpPr txBox="1"/>
            <p:nvPr/>
          </p:nvSpPr>
          <p:spPr>
            <a:xfrm>
              <a:off x="1205271" y="2027701"/>
              <a:ext cx="608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LM Mono 12" panose="00000509000000000000" pitchFamily="49" charset="0"/>
                </a:rPr>
                <a:t>=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3B2E963-1FA7-41B3-9550-59931AE6427E}"/>
                </a:ext>
              </a:extLst>
            </p:cNvPr>
            <p:cNvSpPr/>
            <p:nvPr/>
          </p:nvSpPr>
          <p:spPr>
            <a:xfrm>
              <a:off x="1828626" y="2295830"/>
              <a:ext cx="261337" cy="261337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968910-34A0-452B-9AC1-26947315E330}"/>
                </a:ext>
              </a:extLst>
            </p:cNvPr>
            <p:cNvSpPr/>
            <p:nvPr/>
          </p:nvSpPr>
          <p:spPr>
            <a:xfrm>
              <a:off x="631726" y="2216106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M Mono 12" panose="00000509000000000000" pitchFamily="49" charset="0"/>
                </a:rPr>
                <a:t>pred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2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1"/>
      <p:bldP spid="48" grpId="0" animBg="1"/>
      <p:bldP spid="48" grpId="1" animBg="1"/>
      <p:bldP spid="77" grpId="0" animBg="1"/>
      <p:bldP spid="78" grpId="0" animBg="1"/>
      <p:bldP spid="79" grpId="0"/>
      <p:bldP spid="80" grpId="0"/>
      <p:bldP spid="2" grpId="0"/>
      <p:bldP spid="8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6927853" y="3789856"/>
            <a:ext cx="384172" cy="8221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6927852" y="4922070"/>
            <a:ext cx="98422" cy="173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>
            <a:off x="6309125" y="4821063"/>
            <a:ext cx="346069" cy="962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>
            <a:off x="5663403" y="4742353"/>
            <a:ext cx="978698" cy="27000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6534550" y="4174912"/>
            <a:ext cx="203994" cy="44899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05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  <p:bldP spid="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2" y="683196"/>
            <a:ext cx="3943325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3400576" y="1932783"/>
            <a:ext cx="914398" cy="714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2307435" y="1462841"/>
            <a:ext cx="2071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7" y="1460502"/>
            <a:ext cx="384993" cy="46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0" y="1925705"/>
            <a:ext cx="1041756" cy="707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2985896" y="1929244"/>
            <a:ext cx="414679" cy="106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960974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959063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DCE24E-26B5-4359-B2CB-E2C5B6949969}"/>
              </a:ext>
            </a:extLst>
          </p:cNvPr>
          <p:cNvSpPr/>
          <p:nvPr/>
        </p:nvSpPr>
        <p:spPr>
          <a:xfrm>
            <a:off x="593877" y="1233785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2</a:t>
            </a:r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C5EE91-B9A4-4951-8705-37B237245092}"/>
              </a:ext>
            </a:extLst>
          </p:cNvPr>
          <p:cNvSpPr/>
          <p:nvPr/>
        </p:nvSpPr>
        <p:spPr>
          <a:xfrm>
            <a:off x="601865" y="1693217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3</a:t>
            </a:r>
            <a:endParaRPr lang="en-US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D3889-76D2-4C36-9174-71BF6A193531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6"/>
            <a:ext cx="2393938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8" y="1460503"/>
            <a:ext cx="314347" cy="79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1" y="1925705"/>
            <a:ext cx="849068" cy="1184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70536" y="132983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2613" y="179020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959D45-0C8E-4902-9E60-C6C9CF16C776}"/>
              </a:ext>
            </a:extLst>
          </p:cNvPr>
          <p:cNvSpPr/>
          <p:nvPr/>
        </p:nvSpPr>
        <p:spPr>
          <a:xfrm>
            <a:off x="511177" y="2153488"/>
            <a:ext cx="2393936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E6D31-ECDB-44DD-BD64-57EE8BA3D8A0}"/>
              </a:ext>
            </a:extLst>
          </p:cNvPr>
          <p:cNvSpPr txBox="1"/>
          <p:nvPr/>
        </p:nvSpPr>
        <p:spPr>
          <a:xfrm>
            <a:off x="1204635" y="2055730"/>
            <a:ext cx="9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CE5A62-69F2-4FC8-A553-2419E3640B76}"/>
              </a:ext>
            </a:extLst>
          </p:cNvPr>
          <p:cNvSpPr/>
          <p:nvPr/>
        </p:nvSpPr>
        <p:spPr>
          <a:xfrm>
            <a:off x="612896" y="2244525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DE29666-5684-4088-A703-8BD0697E19AF}"/>
              </a:ext>
            </a:extLst>
          </p:cNvPr>
          <p:cNvSpPr/>
          <p:nvPr/>
        </p:nvSpPr>
        <p:spPr>
          <a:xfrm>
            <a:off x="1922250" y="235682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7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5"/>
            <a:ext cx="1806557" cy="212349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4616450" y="4645022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51221" y="151935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78564" y="215166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/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229907" y="1854088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FBEDA0-819B-405F-922F-76B0CC1C8E61}"/>
              </a:ext>
            </a:extLst>
          </p:cNvPr>
          <p:cNvCxnSpPr>
            <a:cxnSpLocks/>
          </p:cNvCxnSpPr>
          <p:nvPr/>
        </p:nvCxnSpPr>
        <p:spPr>
          <a:xfrm>
            <a:off x="4686297" y="4294610"/>
            <a:ext cx="60327" cy="3504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EE9979-09CA-4D0F-B198-BED007E19C5B}"/>
              </a:ext>
            </a:extLst>
          </p:cNvPr>
          <p:cNvCxnSpPr>
            <a:cxnSpLocks/>
          </p:cNvCxnSpPr>
          <p:nvPr/>
        </p:nvCxnSpPr>
        <p:spPr>
          <a:xfrm flipH="1">
            <a:off x="4006450" y="4909649"/>
            <a:ext cx="616348" cy="2211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46F18F-A722-455E-8B26-6BE5DE37BD57}"/>
              </a:ext>
            </a:extLst>
          </p:cNvPr>
          <p:cNvCxnSpPr>
            <a:cxnSpLocks/>
          </p:cNvCxnSpPr>
          <p:nvPr/>
        </p:nvCxnSpPr>
        <p:spPr>
          <a:xfrm>
            <a:off x="4962123" y="4842803"/>
            <a:ext cx="569921" cy="19232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8999598-5DFE-49E9-90F6-B728325414EB}"/>
              </a:ext>
            </a:extLst>
          </p:cNvPr>
          <p:cNvSpPr txBox="1"/>
          <p:nvPr/>
        </p:nvSpPr>
        <p:spPr>
          <a:xfrm>
            <a:off x="1219201" y="1265301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/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D832560-70AD-451B-BC55-594D02772F10}"/>
              </a:ext>
            </a:extLst>
          </p:cNvPr>
          <p:cNvSpPr/>
          <p:nvPr/>
        </p:nvSpPr>
        <p:spPr>
          <a:xfrm>
            <a:off x="511177" y="2647609"/>
            <a:ext cx="1787523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E9FAA-2454-4943-886C-44A0499BEF8B}"/>
              </a:ext>
            </a:extLst>
          </p:cNvPr>
          <p:cNvSpPr/>
          <p:nvPr/>
        </p:nvSpPr>
        <p:spPr>
          <a:xfrm>
            <a:off x="612896" y="2738646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712A10-5B35-4B88-B29E-0E89BDEBA724}"/>
              </a:ext>
            </a:extLst>
          </p:cNvPr>
          <p:cNvSpPr/>
          <p:nvPr/>
        </p:nvSpPr>
        <p:spPr>
          <a:xfrm>
            <a:off x="1922250" y="2850948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F43045-05C4-4CEA-BC19-403E652F99BB}"/>
              </a:ext>
            </a:extLst>
          </p:cNvPr>
          <p:cNvSpPr txBox="1"/>
          <p:nvPr/>
        </p:nvSpPr>
        <p:spPr>
          <a:xfrm>
            <a:off x="1242324" y="2587719"/>
            <a:ext cx="465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25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9" grpId="0" animBg="1"/>
      <p:bldP spid="90" grpId="0" animBg="1"/>
      <p:bldP spid="91" grpId="0"/>
      <p:bldP spid="92" grpId="0"/>
      <p:bldP spid="84" grpId="0"/>
      <p:bldP spid="85" grpId="0"/>
      <p:bldP spid="88" grpId="0" animBg="1"/>
      <p:bldP spid="93" grpId="0"/>
      <p:bldP spid="94" grpId="0" animBg="1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7808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56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6BAF-91B0-4A95-9E90-316D8C67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240" y="1372506"/>
            <a:ext cx="8582139" cy="42154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2512AA-AD59-4504-ABDD-2CD108CD92F1}"/>
              </a:ext>
            </a:extLst>
          </p:cNvPr>
          <p:cNvCxnSpPr/>
          <p:nvPr/>
        </p:nvCxnSpPr>
        <p:spPr>
          <a:xfrm>
            <a:off x="3833584" y="4499429"/>
            <a:ext cx="24656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C82D2C-F4B3-4256-82F8-A964E9B2A461}"/>
              </a:ext>
            </a:extLst>
          </p:cNvPr>
          <p:cNvCxnSpPr/>
          <p:nvPr/>
        </p:nvCxnSpPr>
        <p:spPr>
          <a:xfrm flipH="1">
            <a:off x="6766762" y="4610837"/>
            <a:ext cx="23222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6ADAA8-D1C9-47EF-B41E-90A15F046091}"/>
              </a:ext>
            </a:extLst>
          </p:cNvPr>
          <p:cNvCxnSpPr/>
          <p:nvPr/>
        </p:nvCxnSpPr>
        <p:spPr>
          <a:xfrm>
            <a:off x="9572625" y="4238625"/>
            <a:ext cx="2343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7FBA56-4294-463C-B1D0-0914E7F042E4}"/>
              </a:ext>
            </a:extLst>
          </p:cNvPr>
          <p:cNvSpPr txBox="1"/>
          <p:nvPr/>
        </p:nvSpPr>
        <p:spPr>
          <a:xfrm>
            <a:off x="4865909" y="41811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F5D539-B3D7-4351-9A45-DD5D215A8812}"/>
              </a:ext>
            </a:extLst>
          </p:cNvPr>
          <p:cNvSpPr txBox="1"/>
          <p:nvPr/>
        </p:nvSpPr>
        <p:spPr>
          <a:xfrm>
            <a:off x="7676058" y="42415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08FFB2-8D21-4AB8-8BAD-42AFB69D3409}"/>
              </a:ext>
            </a:extLst>
          </p:cNvPr>
          <p:cNvSpPr txBox="1"/>
          <p:nvPr/>
        </p:nvSpPr>
        <p:spPr>
          <a:xfrm>
            <a:off x="10483534" y="38692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73454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079FA-4515-4AE2-89F0-C6A156F5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57" y="1501397"/>
            <a:ext cx="8698532" cy="42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5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Words>3020</Words>
  <Application>Microsoft Office PowerPoint</Application>
  <PresentationFormat>Widescreen</PresentationFormat>
  <Paragraphs>1571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Consolas</vt:lpstr>
      <vt:lpstr>LM Mono 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Zidane</dc:creator>
  <cp:lastModifiedBy>Gibran Zidane</cp:lastModifiedBy>
  <cp:revision>170</cp:revision>
  <dcterms:created xsi:type="dcterms:W3CDTF">2019-11-05T00:06:38Z</dcterms:created>
  <dcterms:modified xsi:type="dcterms:W3CDTF">2019-11-11T23:35:28Z</dcterms:modified>
</cp:coreProperties>
</file>