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8" r:id="rId3"/>
    <p:sldId id="279" r:id="rId4"/>
    <p:sldId id="281" r:id="rId5"/>
    <p:sldId id="282" r:id="rId6"/>
    <p:sldId id="280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6" r:id="rId22"/>
    <p:sldId id="307" r:id="rId23"/>
    <p:sldId id="308" r:id="rId24"/>
    <p:sldId id="310" r:id="rId25"/>
    <p:sldId id="311" r:id="rId26"/>
    <p:sldId id="309" r:id="rId27"/>
    <p:sldId id="299" r:id="rId28"/>
    <p:sldId id="312" r:id="rId29"/>
    <p:sldId id="314" r:id="rId30"/>
    <p:sldId id="315" r:id="rId31"/>
    <p:sldId id="316" r:id="rId32"/>
    <p:sldId id="317" r:id="rId33"/>
    <p:sldId id="318" r:id="rId34"/>
    <p:sldId id="319" r:id="rId35"/>
    <p:sldId id="313" r:id="rId36"/>
    <p:sldId id="300" r:id="rId37"/>
    <p:sldId id="320" r:id="rId38"/>
    <p:sldId id="321" r:id="rId39"/>
    <p:sldId id="322" r:id="rId40"/>
    <p:sldId id="323" r:id="rId41"/>
    <p:sldId id="325" r:id="rId42"/>
    <p:sldId id="326" r:id="rId43"/>
    <p:sldId id="327" r:id="rId44"/>
    <p:sldId id="328" r:id="rId45"/>
    <p:sldId id="324" r:id="rId46"/>
    <p:sldId id="301" r:id="rId47"/>
    <p:sldId id="302" r:id="rId48"/>
    <p:sldId id="303" r:id="rId49"/>
    <p:sldId id="304" r:id="rId50"/>
    <p:sldId id="273" r:id="rId51"/>
    <p:sldId id="274" r:id="rId52"/>
    <p:sldId id="334" r:id="rId53"/>
    <p:sldId id="329" r:id="rId54"/>
    <p:sldId id="330" r:id="rId55"/>
    <p:sldId id="333" r:id="rId56"/>
    <p:sldId id="331" r:id="rId57"/>
    <p:sldId id="332" r:id="rId58"/>
    <p:sldId id="335" r:id="rId59"/>
    <p:sldId id="336" r:id="rId60"/>
    <p:sldId id="275" r:id="rId61"/>
    <p:sldId id="264" r:id="rId62"/>
    <p:sldId id="265" r:id="rId63"/>
    <p:sldId id="266" r:id="rId64"/>
    <p:sldId id="267" r:id="rId65"/>
    <p:sldId id="26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56"/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presentation-pca" id="{026DA806-F98D-4410-A50C-BBD96367803F}">
          <p14:sldIdLst>
            <p14:sldId id="298"/>
            <p14:sldId id="306"/>
            <p14:sldId id="307"/>
            <p14:sldId id="308"/>
            <p14:sldId id="310"/>
            <p14:sldId id="311"/>
            <p14:sldId id="309"/>
          </p14:sldIdLst>
        </p14:section>
        <p14:section name="Presentation - dataset rebalancing" id="{29FFE5DA-FCB1-4C84-8BBE-4B0F453825DE}">
          <p14:sldIdLst>
            <p14:sldId id="299"/>
            <p14:sldId id="312"/>
            <p14:sldId id="314"/>
            <p14:sldId id="315"/>
            <p14:sldId id="316"/>
            <p14:sldId id="317"/>
            <p14:sldId id="318"/>
            <p14:sldId id="319"/>
            <p14:sldId id="313"/>
          </p14:sldIdLst>
        </p14:section>
        <p14:section name="Presentation - Fitting" id="{9F8CBE59-6320-44F7-ABD0-D7E6F62AB3C5}">
          <p14:sldIdLst>
            <p14:sldId id="300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4"/>
            <p14:sldId id="301"/>
            <p14:sldId id="302"/>
            <p14:sldId id="303"/>
            <p14:sldId id="304"/>
            <p14:sldId id="273"/>
            <p14:sldId id="274"/>
            <p14:sldId id="334"/>
            <p14:sldId id="329"/>
            <p14:sldId id="330"/>
            <p14:sldId id="333"/>
            <p14:sldId id="331"/>
            <p14:sldId id="332"/>
            <p14:sldId id="335"/>
            <p14:sldId id="336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>
        <p:scale>
          <a:sx n="75" d="100"/>
          <a:sy n="75" d="100"/>
        </p:scale>
        <p:origin x="318" y="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BEC-A4EF-4AB8-8200-1AC66916D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Kombinasi</a:t>
            </a:r>
            <a:r>
              <a:rPr lang="en-US" dirty="0"/>
              <a:t> Teknik Resampling dan </a:t>
            </a:r>
            <a:r>
              <a:rPr lang="en-US" dirty="0" err="1"/>
              <a:t>Algoritma</a:t>
            </a:r>
            <a:r>
              <a:rPr lang="en-US" dirty="0"/>
              <a:t> Machine Learning Pada Kelas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760A-B12A-4C8D-B281-9283211EF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Zinedine Kahlil Gibran Zidane</a:t>
            </a:r>
          </a:p>
          <a:p>
            <a:r>
              <a:rPr lang="en-US" dirty="0"/>
              <a:t>H13116304</a:t>
            </a:r>
          </a:p>
        </p:txBody>
      </p:sp>
    </p:spTree>
    <p:extLst>
      <p:ext uri="{BB962C8B-B14F-4D97-AF65-F5344CB8AC3E}">
        <p14:creationId xmlns:p14="http://schemas.microsoft.com/office/powerpoint/2010/main" val="249274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8363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79449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13346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40347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535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23355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2924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DA0ACE6-80FE-44C4-91DC-BC65BDCEB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54" y="647698"/>
            <a:ext cx="7046768" cy="62103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65E1-58D7-402B-AC08-C1C3F0EA1E1E}"/>
              </a:ext>
            </a:extLst>
          </p:cNvPr>
          <p:cNvCxnSpPr/>
          <p:nvPr/>
        </p:nvCxnSpPr>
        <p:spPr>
          <a:xfrm>
            <a:off x="1397000" y="19939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29B9-C14B-4CAC-8E33-94B91429C441}"/>
              </a:ext>
            </a:extLst>
          </p:cNvPr>
          <p:cNvCxnSpPr>
            <a:cxnSpLocks/>
          </p:cNvCxnSpPr>
          <p:nvPr/>
        </p:nvCxnSpPr>
        <p:spPr>
          <a:xfrm>
            <a:off x="3441700" y="1993900"/>
            <a:ext cx="0" cy="433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89A28B-5FFF-47A0-B702-AA0301DDBFC4}"/>
              </a:ext>
            </a:extLst>
          </p:cNvPr>
          <p:cNvSpPr txBox="1"/>
          <p:nvPr/>
        </p:nvSpPr>
        <p:spPr>
          <a:xfrm>
            <a:off x="3441700" y="193206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BF0AF2-957D-4802-AB1B-EA3F0487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374" y="717452"/>
            <a:ext cx="7044374" cy="5926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86A2F-06B1-4987-B7B0-B348004CC98A}"/>
              </a:ext>
            </a:extLst>
          </p:cNvPr>
          <p:cNvCxnSpPr>
            <a:cxnSpLocks/>
          </p:cNvCxnSpPr>
          <p:nvPr/>
        </p:nvCxnSpPr>
        <p:spPr>
          <a:xfrm>
            <a:off x="1639230" y="2052519"/>
            <a:ext cx="11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B63DC-CE34-4708-B462-165EB635758B}"/>
              </a:ext>
            </a:extLst>
          </p:cNvPr>
          <p:cNvCxnSpPr>
            <a:cxnSpLocks/>
          </p:cNvCxnSpPr>
          <p:nvPr/>
        </p:nvCxnSpPr>
        <p:spPr>
          <a:xfrm>
            <a:off x="2794587" y="2052519"/>
            <a:ext cx="0" cy="410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8119D8-5C6E-4F6F-BCE7-50FCC09E517B}"/>
              </a:ext>
            </a:extLst>
          </p:cNvPr>
          <p:cNvSpPr txBox="1"/>
          <p:nvPr/>
        </p:nvSpPr>
        <p:spPr>
          <a:xfrm>
            <a:off x="2861407" y="2052519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6EA60A-257F-428C-8603-182E0EA62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7" y="940594"/>
            <a:ext cx="6122698" cy="551645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BC764F-D128-460F-80F0-05C84BC649CD}"/>
              </a:ext>
            </a:extLst>
          </p:cNvPr>
          <p:cNvCxnSpPr>
            <a:cxnSpLocks/>
          </p:cNvCxnSpPr>
          <p:nvPr/>
        </p:nvCxnSpPr>
        <p:spPr>
          <a:xfrm>
            <a:off x="1080430" y="5469171"/>
            <a:ext cx="1002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6F057-1594-4A1B-A056-9067D3C0DC5A}"/>
              </a:ext>
            </a:extLst>
          </p:cNvPr>
          <p:cNvCxnSpPr>
            <a:cxnSpLocks/>
          </p:cNvCxnSpPr>
          <p:nvPr/>
        </p:nvCxnSpPr>
        <p:spPr>
          <a:xfrm>
            <a:off x="2083387" y="5473700"/>
            <a:ext cx="0" cy="5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9DF7B-014B-47B9-912D-D1F1026C9D9B}"/>
              </a:ext>
            </a:extLst>
          </p:cNvPr>
          <p:cNvSpPr txBox="1"/>
          <p:nvPr/>
        </p:nvSpPr>
        <p:spPr>
          <a:xfrm>
            <a:off x="792859" y="502669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D022BA-847B-4AB0-A5F1-32F112449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14" y="1461971"/>
            <a:ext cx="6689133" cy="46328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AE9A3F-EA91-4E53-9B2C-964B222D7991}"/>
              </a:ext>
            </a:extLst>
          </p:cNvPr>
          <p:cNvCxnSpPr>
            <a:cxnSpLocks/>
          </p:cNvCxnSpPr>
          <p:nvPr/>
        </p:nvCxnSpPr>
        <p:spPr>
          <a:xfrm>
            <a:off x="1337999" y="3187700"/>
            <a:ext cx="931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AC2E84-9209-45E2-8564-EA7DEA404D65}"/>
              </a:ext>
            </a:extLst>
          </p:cNvPr>
          <p:cNvCxnSpPr>
            <a:cxnSpLocks/>
          </p:cNvCxnSpPr>
          <p:nvPr/>
        </p:nvCxnSpPr>
        <p:spPr>
          <a:xfrm>
            <a:off x="2269802" y="3187700"/>
            <a:ext cx="0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587F72-3AF4-4187-A7A9-FC1582B668A3}"/>
              </a:ext>
            </a:extLst>
          </p:cNvPr>
          <p:cNvSpPr txBox="1"/>
          <p:nvPr/>
        </p:nvSpPr>
        <p:spPr>
          <a:xfrm>
            <a:off x="2262167" y="3175000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/>
      <p:bldP spid="49" grpId="1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1E5CE-5278-4144-874B-8A73509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8" y="1329523"/>
            <a:ext cx="5725766" cy="47406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448E22-8E1D-4F5A-881A-43F705047497}"/>
              </a:ext>
            </a:extLst>
          </p:cNvPr>
          <p:cNvCxnSpPr>
            <a:cxnSpLocks/>
          </p:cNvCxnSpPr>
          <p:nvPr/>
        </p:nvCxnSpPr>
        <p:spPr>
          <a:xfrm>
            <a:off x="1422056" y="4286408"/>
            <a:ext cx="379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700B0-1418-4F53-BBBB-A1326DF55533}"/>
              </a:ext>
            </a:extLst>
          </p:cNvPr>
          <p:cNvCxnSpPr>
            <a:cxnSpLocks/>
          </p:cNvCxnSpPr>
          <p:nvPr/>
        </p:nvCxnSpPr>
        <p:spPr>
          <a:xfrm>
            <a:off x="1801409" y="4283233"/>
            <a:ext cx="0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DB158F-91C4-4C35-99F5-4F202B36AE30}"/>
              </a:ext>
            </a:extLst>
          </p:cNvPr>
          <p:cNvSpPr txBox="1"/>
          <p:nvPr/>
        </p:nvSpPr>
        <p:spPr>
          <a:xfrm>
            <a:off x="1799440" y="4254816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848B-F849-4819-A91B-7D01DA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6" y="1217612"/>
            <a:ext cx="6204479" cy="5053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D5EDCC-8441-4DAA-B7EE-A11A85666F56}"/>
              </a:ext>
            </a:extLst>
          </p:cNvPr>
          <p:cNvCxnSpPr>
            <a:cxnSpLocks/>
          </p:cNvCxnSpPr>
          <p:nvPr/>
        </p:nvCxnSpPr>
        <p:spPr>
          <a:xfrm>
            <a:off x="1035050" y="5416550"/>
            <a:ext cx="38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6D556-BC1B-4BC6-B1E5-33781E8DD23A}"/>
              </a:ext>
            </a:extLst>
          </p:cNvPr>
          <p:cNvCxnSpPr>
            <a:cxnSpLocks/>
          </p:cNvCxnSpPr>
          <p:nvPr/>
        </p:nvCxnSpPr>
        <p:spPr>
          <a:xfrm>
            <a:off x="1422056" y="54165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1F049A-5BCB-4301-902A-3A299B32E3E0}"/>
              </a:ext>
            </a:extLst>
          </p:cNvPr>
          <p:cNvSpPr txBox="1"/>
          <p:nvPr/>
        </p:nvSpPr>
        <p:spPr>
          <a:xfrm>
            <a:off x="1483557" y="521136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7808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7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0625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1928336"/>
            <a:ext cx="2028825" cy="4560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88373-7C63-4EFA-993D-8972423FF3AC}"/>
              </a:ext>
            </a:extLst>
          </p:cNvPr>
          <p:cNvSpPr txBox="1"/>
          <p:nvPr/>
        </p:nvSpPr>
        <p:spPr>
          <a:xfrm>
            <a:off x="8664290" y="2270431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560.000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BCF70-452D-4413-810F-43E88ECCB646}"/>
              </a:ext>
            </a:extLst>
          </p:cNvPr>
          <p:cNvSpPr txBox="1"/>
          <p:nvPr/>
        </p:nvSpPr>
        <p:spPr>
          <a:xfrm>
            <a:off x="8644791" y="3123764"/>
            <a:ext cx="356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(6 </a:t>
            </a:r>
            <a:r>
              <a:rPr lang="en-US" dirty="0" err="1"/>
              <a:t>teknik</a:t>
            </a:r>
            <a:r>
              <a:rPr lang="en-US" dirty="0"/>
              <a:t> resampling x 80 </a:t>
            </a:r>
            <a:r>
              <a:rPr lang="en-US" dirty="0" err="1"/>
              <a:t>kombinasi</a:t>
            </a:r>
            <a:r>
              <a:rPr lang="en-US" dirty="0"/>
              <a:t> parameter machine learning)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B3F4A-5B8B-436D-B7B7-0D336FED50D8}"/>
              </a:ext>
            </a:extLst>
          </p:cNvPr>
          <p:cNvSpPr txBox="1"/>
          <p:nvPr/>
        </p:nvSpPr>
        <p:spPr>
          <a:xfrm>
            <a:off x="8672826" y="418768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cross validation (parameter)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2A3EA-E89F-4FA3-8C69-0C20EA321D2F}"/>
              </a:ext>
            </a:extLst>
          </p:cNvPr>
          <p:cNvSpPr txBox="1"/>
          <p:nvPr/>
        </p:nvSpPr>
        <p:spPr>
          <a:xfrm>
            <a:off x="8675370" y="4562422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 cross validation </a:t>
            </a:r>
            <a:r>
              <a:rPr lang="en-US" i="1" dirty="0"/>
              <a:t>fitting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6DC72-002C-4A9D-953E-AFBF2667217A}"/>
              </a:ext>
            </a:extLst>
          </p:cNvPr>
          <p:cNvSpPr txBox="1"/>
          <p:nvPr/>
        </p:nvSpPr>
        <p:spPr>
          <a:xfrm>
            <a:off x="8689233" y="4901536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7200 kali </a:t>
            </a:r>
            <a:r>
              <a:rPr lang="en-US" i="1" dirty="0"/>
              <a:t>fitting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23B623-8E00-4F50-95A2-8B6D55A8C707}"/>
              </a:ext>
            </a:extLst>
          </p:cNvPr>
          <p:cNvSpPr txBox="1"/>
          <p:nvPr/>
        </p:nvSpPr>
        <p:spPr>
          <a:xfrm>
            <a:off x="8712362" y="5301813"/>
            <a:ext cx="331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</p:spTree>
    <p:extLst>
      <p:ext uri="{BB962C8B-B14F-4D97-AF65-F5344CB8AC3E}">
        <p14:creationId xmlns:p14="http://schemas.microsoft.com/office/powerpoint/2010/main" val="48208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7" grpId="0"/>
      <p:bldP spid="39" grpId="0"/>
      <p:bldP spid="4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7C284-EC5D-478B-A9C4-9C6DEDFC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38" y="1075136"/>
            <a:ext cx="6234924" cy="5850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64565A-430D-4D6A-AD6F-5B52C4742AA3}"/>
              </a:ext>
            </a:extLst>
          </p:cNvPr>
          <p:cNvSpPr/>
          <p:nvPr/>
        </p:nvSpPr>
        <p:spPr>
          <a:xfrm>
            <a:off x="3952875" y="1933574"/>
            <a:ext cx="2028825" cy="4551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3DD44-A4AD-420E-A84C-B119F5DA7994}"/>
              </a:ext>
            </a:extLst>
          </p:cNvPr>
          <p:cNvSpPr/>
          <p:nvPr/>
        </p:nvSpPr>
        <p:spPr>
          <a:xfrm>
            <a:off x="3952874" y="1928335"/>
            <a:ext cx="2028825" cy="455104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3172E-6536-4CF2-9EBB-704BA086A9AF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0F8B25-1E30-4290-AF5F-693548D9EB7C}"/>
              </a:ext>
            </a:extLst>
          </p:cNvPr>
          <p:cNvSpPr/>
          <p:nvPr/>
        </p:nvSpPr>
        <p:spPr>
          <a:xfrm>
            <a:off x="6396467" y="64298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D8825F-F06F-4F7B-96A5-2DD6EFF30F03}"/>
              </a:ext>
            </a:extLst>
          </p:cNvPr>
          <p:cNvSpPr/>
          <p:nvPr/>
        </p:nvSpPr>
        <p:spPr>
          <a:xfrm>
            <a:off x="6396466" y="644270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A42591-F97D-4936-8F70-63A5B10461D2}"/>
              </a:ext>
            </a:extLst>
          </p:cNvPr>
          <p:cNvSpPr/>
          <p:nvPr/>
        </p:nvSpPr>
        <p:spPr>
          <a:xfrm>
            <a:off x="6396465" y="64442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D460DD-2D6E-4A4A-8C82-803ABE8B632A}"/>
              </a:ext>
            </a:extLst>
          </p:cNvPr>
          <p:cNvSpPr/>
          <p:nvPr/>
        </p:nvSpPr>
        <p:spPr>
          <a:xfrm>
            <a:off x="6396464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BF9946-15CF-4E9B-8C2F-565EC15090DD}"/>
              </a:ext>
            </a:extLst>
          </p:cNvPr>
          <p:cNvSpPr/>
          <p:nvPr/>
        </p:nvSpPr>
        <p:spPr>
          <a:xfrm>
            <a:off x="6396463" y="643890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A081EB-6C26-4785-B9B2-BC784F5ABE98}"/>
              </a:ext>
            </a:extLst>
          </p:cNvPr>
          <p:cNvSpPr/>
          <p:nvPr/>
        </p:nvSpPr>
        <p:spPr>
          <a:xfrm>
            <a:off x="6396462" y="64492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7F0B97-695C-4813-8E35-66C48737B274}"/>
              </a:ext>
            </a:extLst>
          </p:cNvPr>
          <p:cNvSpPr/>
          <p:nvPr/>
        </p:nvSpPr>
        <p:spPr>
          <a:xfrm>
            <a:off x="6396461" y="64231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CEAE7-890F-4033-8E3C-7DB976E59EE7}"/>
              </a:ext>
            </a:extLst>
          </p:cNvPr>
          <p:cNvSpPr/>
          <p:nvPr/>
        </p:nvSpPr>
        <p:spPr>
          <a:xfrm>
            <a:off x="6396460" y="64407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821A0D-E309-4F69-B3B4-2AB44A32DB60}"/>
              </a:ext>
            </a:extLst>
          </p:cNvPr>
          <p:cNvSpPr/>
          <p:nvPr/>
        </p:nvSpPr>
        <p:spPr>
          <a:xfrm>
            <a:off x="6396459" y="64263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6411A1-07DA-4DD4-8A2A-633730D72251}"/>
              </a:ext>
            </a:extLst>
          </p:cNvPr>
          <p:cNvSpPr/>
          <p:nvPr/>
        </p:nvSpPr>
        <p:spPr>
          <a:xfrm>
            <a:off x="6396458" y="642497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6E5DB5-E331-47CF-8824-3C16F7A0F316}"/>
              </a:ext>
            </a:extLst>
          </p:cNvPr>
          <p:cNvSpPr/>
          <p:nvPr/>
        </p:nvSpPr>
        <p:spPr>
          <a:xfrm>
            <a:off x="6396457" y="644141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17728A-B368-41DF-A443-C027AF50966C}"/>
              </a:ext>
            </a:extLst>
          </p:cNvPr>
          <p:cNvSpPr/>
          <p:nvPr/>
        </p:nvSpPr>
        <p:spPr>
          <a:xfrm>
            <a:off x="6396456" y="64298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3A501A-44EF-4239-A8F9-346E781CF931}"/>
              </a:ext>
            </a:extLst>
          </p:cNvPr>
          <p:cNvSpPr/>
          <p:nvPr/>
        </p:nvSpPr>
        <p:spPr>
          <a:xfrm>
            <a:off x="6396455" y="64472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FD7EF5-8F34-40A6-B949-3F5B907E2630}"/>
              </a:ext>
            </a:extLst>
          </p:cNvPr>
          <p:cNvSpPr/>
          <p:nvPr/>
        </p:nvSpPr>
        <p:spPr>
          <a:xfrm>
            <a:off x="6396454" y="64385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403DA-3F8F-482C-B83C-BC3A62251306}"/>
              </a:ext>
            </a:extLst>
          </p:cNvPr>
          <p:cNvSpPr/>
          <p:nvPr/>
        </p:nvSpPr>
        <p:spPr>
          <a:xfrm>
            <a:off x="6396453" y="643212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70C94B-C021-4E81-B87F-A8646233C856}"/>
              </a:ext>
            </a:extLst>
          </p:cNvPr>
          <p:cNvSpPr/>
          <p:nvPr/>
        </p:nvSpPr>
        <p:spPr>
          <a:xfrm>
            <a:off x="6396452" y="64119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980440-7DCE-478D-851A-AE66EFF7685C}"/>
              </a:ext>
            </a:extLst>
          </p:cNvPr>
          <p:cNvSpPr/>
          <p:nvPr/>
        </p:nvSpPr>
        <p:spPr>
          <a:xfrm>
            <a:off x="6396451" y="641608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9594C9-5B53-4733-9926-334DEABD0D0C}"/>
              </a:ext>
            </a:extLst>
          </p:cNvPr>
          <p:cNvSpPr/>
          <p:nvPr/>
        </p:nvSpPr>
        <p:spPr>
          <a:xfrm>
            <a:off x="6396450" y="64218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A25B99-45EE-41CF-A79F-E6CA873763DF}"/>
              </a:ext>
            </a:extLst>
          </p:cNvPr>
          <p:cNvSpPr/>
          <p:nvPr/>
        </p:nvSpPr>
        <p:spPr>
          <a:xfrm>
            <a:off x="6396449" y="642780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A23B9A-A3ED-42FA-8841-426F950FCB07}"/>
              </a:ext>
            </a:extLst>
          </p:cNvPr>
          <p:cNvSpPr/>
          <p:nvPr/>
        </p:nvSpPr>
        <p:spPr>
          <a:xfrm>
            <a:off x="6396448" y="645701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520E79-A177-4D71-9EE4-EA3B27206E30}"/>
              </a:ext>
            </a:extLst>
          </p:cNvPr>
          <p:cNvSpPr/>
          <p:nvPr/>
        </p:nvSpPr>
        <p:spPr>
          <a:xfrm>
            <a:off x="6396447" y="642341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12B5DBA-32E3-4973-9234-3EFCD915D433}"/>
              </a:ext>
            </a:extLst>
          </p:cNvPr>
          <p:cNvSpPr/>
          <p:nvPr/>
        </p:nvSpPr>
        <p:spPr>
          <a:xfrm>
            <a:off x="6396446" y="6404226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B93061-677C-4B0A-92A9-93B0A425D974}"/>
              </a:ext>
            </a:extLst>
          </p:cNvPr>
          <p:cNvSpPr/>
          <p:nvPr/>
        </p:nvSpPr>
        <p:spPr>
          <a:xfrm>
            <a:off x="6396445" y="6428491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7C77F-C274-466F-A42E-637103770CD0}"/>
              </a:ext>
            </a:extLst>
          </p:cNvPr>
          <p:cNvSpPr/>
          <p:nvPr/>
        </p:nvSpPr>
        <p:spPr>
          <a:xfrm>
            <a:off x="6396444" y="6425445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E6EE9B-B076-48A6-8655-32B69521624D}"/>
              </a:ext>
            </a:extLst>
          </p:cNvPr>
          <p:cNvSpPr/>
          <p:nvPr/>
        </p:nvSpPr>
        <p:spPr>
          <a:xfrm>
            <a:off x="6396443" y="6417012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2A9FB7-1102-4338-BEE2-8CDB9AFBE6F1}"/>
              </a:ext>
            </a:extLst>
          </p:cNvPr>
          <p:cNvSpPr/>
          <p:nvPr/>
        </p:nvSpPr>
        <p:spPr>
          <a:xfrm>
            <a:off x="6396442" y="641356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89A23-321E-4028-8584-6AFCDC679106}"/>
              </a:ext>
            </a:extLst>
          </p:cNvPr>
          <p:cNvSpPr/>
          <p:nvPr/>
        </p:nvSpPr>
        <p:spPr>
          <a:xfrm>
            <a:off x="6396441" y="64254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52873" y="191452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96441" y="202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6396492" y="64427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3939862" y="174187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3952873" y="208991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3952872" y="226531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3952871" y="244071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3952870" y="261611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3952869" y="279150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3952868" y="296690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3952867" y="314230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3952866" y="331769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3952865" y="349309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3952864" y="366849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3952863" y="384388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3952862" y="401928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3952861" y="419468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3952860" y="437008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3952859" y="454547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3952858" y="47208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3952857" y="48962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3952856" y="507166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3952855" y="524706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3952854" y="542246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3952853" y="559785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3952852" y="577325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3952851" y="594865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3952850" y="612405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3952849" y="62994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6396467" y="63542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6396466" y="61878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6396465" y="60215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6396464" y="58551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6396463" y="56888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6396462" y="55224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6396461" y="53561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6396460" y="518980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6396459" y="502345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6396458" y="485711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6396457" y="469076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6396456" y="452442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6396455" y="435807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6396454" y="419173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6396453" y="402538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6396452" y="385904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6396451" y="369269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6396450" y="352635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6396449" y="336000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6396448" y="319366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6396447" y="302731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6396446" y="286097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6396445" y="269462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6396444" y="252828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6396443" y="236193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6396442" y="2195593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6328584" y="1779248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3743239" y="1533878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5750797" y="1164371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E99E3-928B-4F96-BC8C-5AA7587BC438}"/>
              </a:ext>
            </a:extLst>
          </p:cNvPr>
          <p:cNvSpPr txBox="1"/>
          <p:nvPr/>
        </p:nvSpPr>
        <p:spPr>
          <a:xfrm>
            <a:off x="9189697" y="3900736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FBBED-49BA-44D6-90F2-0191F9B84571}"/>
              </a:ext>
            </a:extLst>
          </p:cNvPr>
          <p:cNvSpPr txBox="1"/>
          <p:nvPr/>
        </p:nvSpPr>
        <p:spPr>
          <a:xfrm>
            <a:off x="8511409" y="1482082"/>
            <a:ext cx="314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486 </a:t>
            </a:r>
            <a:r>
              <a:rPr lang="en-US" dirty="0" err="1"/>
              <a:t>minoritas</a:t>
            </a:r>
            <a:r>
              <a:rPr lang="en-US" dirty="0"/>
              <a:t> + 1450 </a:t>
            </a:r>
            <a:r>
              <a:rPr lang="en-US" dirty="0" err="1"/>
              <a:t>mayoritas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CCC0EFD-0E35-4821-9C29-D401188C2508}"/>
              </a:ext>
            </a:extLst>
          </p:cNvPr>
          <p:cNvSpPr/>
          <p:nvPr/>
        </p:nvSpPr>
        <p:spPr>
          <a:xfrm>
            <a:off x="8593004" y="1867442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6467276" y="176397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8855998" y="1801350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F92D03-7E14-4981-969A-498006C1525E}"/>
              </a:ext>
            </a:extLst>
          </p:cNvPr>
          <p:cNvSpPr/>
          <p:nvPr/>
        </p:nvSpPr>
        <p:spPr>
          <a:xfrm>
            <a:off x="6270653" y="1555980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CF37-F959-4E0A-9DC7-549174154569}"/>
              </a:ext>
            </a:extLst>
          </p:cNvPr>
          <p:cNvSpPr txBox="1"/>
          <p:nvPr/>
        </p:nvSpPr>
        <p:spPr>
          <a:xfrm>
            <a:off x="8278211" y="1186473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24B37B-D0A0-4D17-8E20-4A8173540FA2}"/>
              </a:ext>
            </a:extLst>
          </p:cNvPr>
          <p:cNvSpPr/>
          <p:nvPr/>
        </p:nvSpPr>
        <p:spPr>
          <a:xfrm>
            <a:off x="8494098" y="2166945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EDE3A0FF-944D-4002-9323-D196DFBF337B}"/>
              </a:ext>
            </a:extLst>
          </p:cNvPr>
          <p:cNvSpPr/>
          <p:nvPr/>
        </p:nvSpPr>
        <p:spPr>
          <a:xfrm>
            <a:off x="8494098" y="4213631"/>
            <a:ext cx="478502" cy="96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FA462-E419-4621-8020-B4E2FBB26443}"/>
              </a:ext>
            </a:extLst>
          </p:cNvPr>
          <p:cNvSpPr txBox="1"/>
          <p:nvPr/>
        </p:nvSpPr>
        <p:spPr>
          <a:xfrm>
            <a:off x="9034860" y="2488168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Resampling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39E111-CE0F-4D9A-A255-0567F36BEBB5}"/>
              </a:ext>
            </a:extLst>
          </p:cNvPr>
          <p:cNvSpPr txBox="1"/>
          <p:nvPr/>
        </p:nvSpPr>
        <p:spPr>
          <a:xfrm>
            <a:off x="9133010" y="4517383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0ABE01-D0ED-49FC-A819-2C24112D69F4}"/>
              </a:ext>
            </a:extLst>
          </p:cNvPr>
          <p:cNvSpPr/>
          <p:nvPr/>
        </p:nvSpPr>
        <p:spPr>
          <a:xfrm>
            <a:off x="6589722" y="383314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311B9F-DFEE-4F75-AF4B-B7B4B8E9ED70}"/>
              </a:ext>
            </a:extLst>
          </p:cNvPr>
          <p:cNvSpPr/>
          <p:nvPr/>
        </p:nvSpPr>
        <p:spPr>
          <a:xfrm>
            <a:off x="8978444" y="3826864"/>
            <a:ext cx="2028825" cy="112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5A97FB-1A54-45A4-B8C3-B191816CF219}"/>
              </a:ext>
            </a:extLst>
          </p:cNvPr>
          <p:cNvSpPr/>
          <p:nvPr/>
        </p:nvSpPr>
        <p:spPr>
          <a:xfrm>
            <a:off x="6393099" y="3625152"/>
            <a:ext cx="4651340" cy="483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5F531E-94C8-4508-9439-1245FDDDDFF4}"/>
              </a:ext>
            </a:extLst>
          </p:cNvPr>
          <p:cNvSpPr txBox="1"/>
          <p:nvPr/>
        </p:nvSpPr>
        <p:spPr>
          <a:xfrm>
            <a:off x="7705555" y="3242168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Balanced</a:t>
            </a:r>
            <a:r>
              <a:rPr lang="en-US" dirty="0"/>
              <a:t> Dataset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8412274" y="55329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284392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6" grpId="0" animBg="1"/>
      <p:bldP spid="9" grpId="0"/>
      <p:bldP spid="97" grpId="0"/>
      <p:bldP spid="98" grpId="0" animBg="1"/>
      <p:bldP spid="99" grpId="0" animBg="1"/>
      <p:bldP spid="100" grpId="0" animBg="1"/>
      <p:bldP spid="101" grpId="0"/>
      <p:bldP spid="1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554387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46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250769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590026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1021207" y="38301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345EE8-6207-4B21-AC12-C5C81AD49621}"/>
              </a:ext>
            </a:extLst>
          </p:cNvPr>
          <p:cNvSpPr/>
          <p:nvPr/>
        </p:nvSpPr>
        <p:spPr>
          <a:xfrm>
            <a:off x="3939862" y="65921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D581F-F266-45F3-985D-B22191FA3AE7}"/>
              </a:ext>
            </a:extLst>
          </p:cNvPr>
          <p:cNvSpPr/>
          <p:nvPr/>
        </p:nvSpPr>
        <p:spPr>
          <a:xfrm>
            <a:off x="1526907" y="211987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47FC6-1EDC-4597-8A60-7EACB3DA73EB}"/>
              </a:ext>
            </a:extLst>
          </p:cNvPr>
          <p:cNvSpPr/>
          <p:nvPr/>
        </p:nvSpPr>
        <p:spPr>
          <a:xfrm>
            <a:off x="1526931" y="232184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D87817-11C6-4988-A49F-88862DBD7CC4}"/>
              </a:ext>
            </a:extLst>
          </p:cNvPr>
          <p:cNvSpPr/>
          <p:nvPr/>
        </p:nvSpPr>
        <p:spPr>
          <a:xfrm>
            <a:off x="1526930" y="249724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47F36E-EC97-47B7-BED4-E8D933B8F172}"/>
              </a:ext>
            </a:extLst>
          </p:cNvPr>
          <p:cNvSpPr/>
          <p:nvPr/>
        </p:nvSpPr>
        <p:spPr>
          <a:xfrm>
            <a:off x="1526929" y="267264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2BB473-F996-4AC9-96CB-B9F6F1D53DCE}"/>
              </a:ext>
            </a:extLst>
          </p:cNvPr>
          <p:cNvSpPr/>
          <p:nvPr/>
        </p:nvSpPr>
        <p:spPr>
          <a:xfrm>
            <a:off x="1526928" y="284803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CDFF0-984B-41F2-9F27-12C502375F67}"/>
              </a:ext>
            </a:extLst>
          </p:cNvPr>
          <p:cNvSpPr/>
          <p:nvPr/>
        </p:nvSpPr>
        <p:spPr>
          <a:xfrm>
            <a:off x="1526927" y="302343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7AD36-C4D1-43F1-9625-C2574337F0C3}"/>
              </a:ext>
            </a:extLst>
          </p:cNvPr>
          <p:cNvSpPr/>
          <p:nvPr/>
        </p:nvSpPr>
        <p:spPr>
          <a:xfrm>
            <a:off x="1526926" y="319883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37E79-D626-4232-ADA4-4D57C98BC085}"/>
              </a:ext>
            </a:extLst>
          </p:cNvPr>
          <p:cNvSpPr/>
          <p:nvPr/>
        </p:nvSpPr>
        <p:spPr>
          <a:xfrm>
            <a:off x="1526925" y="337422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89ED8-D773-420C-94D6-3DCA99C7EDDD}"/>
              </a:ext>
            </a:extLst>
          </p:cNvPr>
          <p:cNvSpPr/>
          <p:nvPr/>
        </p:nvSpPr>
        <p:spPr>
          <a:xfrm>
            <a:off x="1526924" y="354962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C363BD-14DF-4FEF-A960-12CDF68F4C9E}"/>
              </a:ext>
            </a:extLst>
          </p:cNvPr>
          <p:cNvSpPr/>
          <p:nvPr/>
        </p:nvSpPr>
        <p:spPr>
          <a:xfrm>
            <a:off x="1526923" y="372502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848C3-D29C-45B8-9021-A2766D9EF867}"/>
              </a:ext>
            </a:extLst>
          </p:cNvPr>
          <p:cNvSpPr/>
          <p:nvPr/>
        </p:nvSpPr>
        <p:spPr>
          <a:xfrm>
            <a:off x="1526922" y="390042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1855F7-B016-412B-9211-99F9EF4CF890}"/>
              </a:ext>
            </a:extLst>
          </p:cNvPr>
          <p:cNvSpPr/>
          <p:nvPr/>
        </p:nvSpPr>
        <p:spPr>
          <a:xfrm>
            <a:off x="1526921" y="407581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C9DFAB-42E3-4CC5-9FF6-8965864FC54C}"/>
              </a:ext>
            </a:extLst>
          </p:cNvPr>
          <p:cNvSpPr/>
          <p:nvPr/>
        </p:nvSpPr>
        <p:spPr>
          <a:xfrm>
            <a:off x="1526920" y="425121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7EEDB-4B8B-402C-A325-326411E4B724}"/>
              </a:ext>
            </a:extLst>
          </p:cNvPr>
          <p:cNvSpPr/>
          <p:nvPr/>
        </p:nvSpPr>
        <p:spPr>
          <a:xfrm>
            <a:off x="1526919" y="442661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007192-6D53-46EF-A6F4-649C04275B40}"/>
              </a:ext>
            </a:extLst>
          </p:cNvPr>
          <p:cNvSpPr/>
          <p:nvPr/>
        </p:nvSpPr>
        <p:spPr>
          <a:xfrm>
            <a:off x="1526918" y="460200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89572C-A860-44A9-BF7A-9DD4AB451566}"/>
              </a:ext>
            </a:extLst>
          </p:cNvPr>
          <p:cNvSpPr/>
          <p:nvPr/>
        </p:nvSpPr>
        <p:spPr>
          <a:xfrm>
            <a:off x="1526917" y="477740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8CB091-236D-4C3F-8962-9EDD446D21EE}"/>
              </a:ext>
            </a:extLst>
          </p:cNvPr>
          <p:cNvSpPr/>
          <p:nvPr/>
        </p:nvSpPr>
        <p:spPr>
          <a:xfrm>
            <a:off x="1526916" y="4952802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79C04-A211-45C2-BFC2-E4A0AB5072B0}"/>
              </a:ext>
            </a:extLst>
          </p:cNvPr>
          <p:cNvSpPr/>
          <p:nvPr/>
        </p:nvSpPr>
        <p:spPr>
          <a:xfrm>
            <a:off x="1526915" y="5128199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FCED0B-3871-43A9-85E7-9404F631C73B}"/>
              </a:ext>
            </a:extLst>
          </p:cNvPr>
          <p:cNvSpPr/>
          <p:nvPr/>
        </p:nvSpPr>
        <p:spPr>
          <a:xfrm>
            <a:off x="1526914" y="5303596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ADE955-083F-4088-A511-82B122DAAB94}"/>
              </a:ext>
            </a:extLst>
          </p:cNvPr>
          <p:cNvSpPr/>
          <p:nvPr/>
        </p:nvSpPr>
        <p:spPr>
          <a:xfrm>
            <a:off x="1526913" y="5478993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234F57-83CF-41F7-8593-44CE69BB906E}"/>
              </a:ext>
            </a:extLst>
          </p:cNvPr>
          <p:cNvSpPr/>
          <p:nvPr/>
        </p:nvSpPr>
        <p:spPr>
          <a:xfrm>
            <a:off x="1526912" y="5654390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38C7EF-D432-4E13-AE88-2482EA867D3F}"/>
              </a:ext>
            </a:extLst>
          </p:cNvPr>
          <p:cNvSpPr/>
          <p:nvPr/>
        </p:nvSpPr>
        <p:spPr>
          <a:xfrm>
            <a:off x="1526911" y="5829787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C0438B-7F97-43C5-873E-03CD8EB9E746}"/>
              </a:ext>
            </a:extLst>
          </p:cNvPr>
          <p:cNvSpPr/>
          <p:nvPr/>
        </p:nvSpPr>
        <p:spPr>
          <a:xfrm>
            <a:off x="1526910" y="6005184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E314F-97CD-4984-8067-CD903B748696}"/>
              </a:ext>
            </a:extLst>
          </p:cNvPr>
          <p:cNvSpPr/>
          <p:nvPr/>
        </p:nvSpPr>
        <p:spPr>
          <a:xfrm>
            <a:off x="1526909" y="6180581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06C592-EEB9-4A54-8AB0-8BB82823FF12}"/>
              </a:ext>
            </a:extLst>
          </p:cNvPr>
          <p:cNvSpPr/>
          <p:nvPr/>
        </p:nvSpPr>
        <p:spPr>
          <a:xfrm>
            <a:off x="1526908" y="6355978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F5C2D9-F002-440E-892F-9956974ADABA}"/>
              </a:ext>
            </a:extLst>
          </p:cNvPr>
          <p:cNvSpPr/>
          <p:nvPr/>
        </p:nvSpPr>
        <p:spPr>
          <a:xfrm>
            <a:off x="1526907" y="6531375"/>
            <a:ext cx="2028825" cy="1095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BDC780-B29D-4A0D-87ED-D70EF8FCD2AA}"/>
              </a:ext>
            </a:extLst>
          </p:cNvPr>
          <p:cNvSpPr/>
          <p:nvPr/>
        </p:nvSpPr>
        <p:spPr>
          <a:xfrm>
            <a:off x="3939837" y="65036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9D1A6-A766-4639-811C-2EBAF80AA03C}"/>
              </a:ext>
            </a:extLst>
          </p:cNvPr>
          <p:cNvSpPr/>
          <p:nvPr/>
        </p:nvSpPr>
        <p:spPr>
          <a:xfrm>
            <a:off x="3939836" y="63372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45077D-C772-45BC-BF08-C37D99029380}"/>
              </a:ext>
            </a:extLst>
          </p:cNvPr>
          <p:cNvSpPr/>
          <p:nvPr/>
        </p:nvSpPr>
        <p:spPr>
          <a:xfrm>
            <a:off x="3939835" y="61709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9757D2-D3ED-4DAB-AE8E-6053BC197E30}"/>
              </a:ext>
            </a:extLst>
          </p:cNvPr>
          <p:cNvSpPr/>
          <p:nvPr/>
        </p:nvSpPr>
        <p:spPr>
          <a:xfrm>
            <a:off x="3939834" y="60045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62E15C-25E6-441B-B5C1-36CD4C690889}"/>
              </a:ext>
            </a:extLst>
          </p:cNvPr>
          <p:cNvSpPr/>
          <p:nvPr/>
        </p:nvSpPr>
        <p:spPr>
          <a:xfrm>
            <a:off x="3939833" y="58382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583067-27D8-41C4-8826-C1233359B422}"/>
              </a:ext>
            </a:extLst>
          </p:cNvPr>
          <p:cNvSpPr/>
          <p:nvPr/>
        </p:nvSpPr>
        <p:spPr>
          <a:xfrm>
            <a:off x="3939832" y="56718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17364-53E3-4015-BE99-7769F70B9349}"/>
              </a:ext>
            </a:extLst>
          </p:cNvPr>
          <p:cNvSpPr/>
          <p:nvPr/>
        </p:nvSpPr>
        <p:spPr>
          <a:xfrm>
            <a:off x="3939831" y="550555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B00583-B5F0-456F-8604-F104EBA26710}"/>
              </a:ext>
            </a:extLst>
          </p:cNvPr>
          <p:cNvSpPr/>
          <p:nvPr/>
        </p:nvSpPr>
        <p:spPr>
          <a:xfrm>
            <a:off x="3939830" y="533920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23D0FD-EBB8-427A-903A-B9669BA26D2F}"/>
              </a:ext>
            </a:extLst>
          </p:cNvPr>
          <p:cNvSpPr/>
          <p:nvPr/>
        </p:nvSpPr>
        <p:spPr>
          <a:xfrm>
            <a:off x="3939829" y="517286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01B015-D296-4547-8255-CF7BBCED2861}"/>
              </a:ext>
            </a:extLst>
          </p:cNvPr>
          <p:cNvSpPr/>
          <p:nvPr/>
        </p:nvSpPr>
        <p:spPr>
          <a:xfrm>
            <a:off x="3939828" y="500651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2468A2-6C91-4AA9-AC54-54E2DFD44352}"/>
              </a:ext>
            </a:extLst>
          </p:cNvPr>
          <p:cNvSpPr/>
          <p:nvPr/>
        </p:nvSpPr>
        <p:spPr>
          <a:xfrm>
            <a:off x="3939827" y="484017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D3353-DF33-4320-ABEA-DC974B241760}"/>
              </a:ext>
            </a:extLst>
          </p:cNvPr>
          <p:cNvSpPr/>
          <p:nvPr/>
        </p:nvSpPr>
        <p:spPr>
          <a:xfrm>
            <a:off x="3939826" y="467382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473009-569B-484D-8049-A06419E1485A}"/>
              </a:ext>
            </a:extLst>
          </p:cNvPr>
          <p:cNvSpPr/>
          <p:nvPr/>
        </p:nvSpPr>
        <p:spPr>
          <a:xfrm>
            <a:off x="3939825" y="450748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EE056-EBDB-464D-8DB0-F737137A5E78}"/>
              </a:ext>
            </a:extLst>
          </p:cNvPr>
          <p:cNvSpPr/>
          <p:nvPr/>
        </p:nvSpPr>
        <p:spPr>
          <a:xfrm>
            <a:off x="3939824" y="434113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30204D-190B-455B-8972-38FD1E320C00}"/>
              </a:ext>
            </a:extLst>
          </p:cNvPr>
          <p:cNvSpPr/>
          <p:nvPr/>
        </p:nvSpPr>
        <p:spPr>
          <a:xfrm>
            <a:off x="3939823" y="417479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BA6FEF-57C7-44F9-9220-B53615549F68}"/>
              </a:ext>
            </a:extLst>
          </p:cNvPr>
          <p:cNvSpPr/>
          <p:nvPr/>
        </p:nvSpPr>
        <p:spPr>
          <a:xfrm>
            <a:off x="3939822" y="400844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17119-CC22-4299-8343-C643AC03FBC2}"/>
              </a:ext>
            </a:extLst>
          </p:cNvPr>
          <p:cNvSpPr/>
          <p:nvPr/>
        </p:nvSpPr>
        <p:spPr>
          <a:xfrm>
            <a:off x="3939821" y="384210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BF852F-33A2-43DF-9B1C-B905B8BD44C6}"/>
              </a:ext>
            </a:extLst>
          </p:cNvPr>
          <p:cNvSpPr/>
          <p:nvPr/>
        </p:nvSpPr>
        <p:spPr>
          <a:xfrm>
            <a:off x="3939820" y="367575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97AFDF-F5DF-4F28-B0BA-1C3857BB4729}"/>
              </a:ext>
            </a:extLst>
          </p:cNvPr>
          <p:cNvSpPr/>
          <p:nvPr/>
        </p:nvSpPr>
        <p:spPr>
          <a:xfrm>
            <a:off x="3939819" y="350941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411754-70CA-4839-B0D2-85894ACB2EE0}"/>
              </a:ext>
            </a:extLst>
          </p:cNvPr>
          <p:cNvSpPr/>
          <p:nvPr/>
        </p:nvSpPr>
        <p:spPr>
          <a:xfrm>
            <a:off x="3939818" y="334306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4247F3-0A4C-4DD5-AACC-A2CC1DB508DD}"/>
              </a:ext>
            </a:extLst>
          </p:cNvPr>
          <p:cNvSpPr/>
          <p:nvPr/>
        </p:nvSpPr>
        <p:spPr>
          <a:xfrm>
            <a:off x="3939817" y="317672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DCAE21-8A59-4BDB-A24D-66CAF4819356}"/>
              </a:ext>
            </a:extLst>
          </p:cNvPr>
          <p:cNvSpPr/>
          <p:nvPr/>
        </p:nvSpPr>
        <p:spPr>
          <a:xfrm>
            <a:off x="3939816" y="301037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D5F3B3-58F0-44AB-ADB0-A4108E790B6C}"/>
              </a:ext>
            </a:extLst>
          </p:cNvPr>
          <p:cNvSpPr/>
          <p:nvPr/>
        </p:nvSpPr>
        <p:spPr>
          <a:xfrm>
            <a:off x="3939815" y="284403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A7F026-AC22-4D1E-9D24-6AE0048A98D7}"/>
              </a:ext>
            </a:extLst>
          </p:cNvPr>
          <p:cNvSpPr/>
          <p:nvPr/>
        </p:nvSpPr>
        <p:spPr>
          <a:xfrm>
            <a:off x="3939814" y="267768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ED009F-777C-421A-AF71-F2E2128A7D6D}"/>
              </a:ext>
            </a:extLst>
          </p:cNvPr>
          <p:cNvSpPr/>
          <p:nvPr/>
        </p:nvSpPr>
        <p:spPr>
          <a:xfrm>
            <a:off x="3939813" y="2511344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51DD3F-33B5-4C05-BDFC-56D343C1239A}"/>
              </a:ext>
            </a:extLst>
          </p:cNvPr>
          <p:cNvSpPr/>
          <p:nvPr/>
        </p:nvSpPr>
        <p:spPr>
          <a:xfrm>
            <a:off x="3939812" y="2344999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1F88D-BECC-49FC-92C7-6E6F36BE8741}"/>
              </a:ext>
            </a:extLst>
          </p:cNvPr>
          <p:cNvSpPr/>
          <p:nvPr/>
        </p:nvSpPr>
        <p:spPr>
          <a:xfrm>
            <a:off x="3915629" y="2157247"/>
            <a:ext cx="20288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1AA603-545A-4FEA-B6D5-B7ADF1DFA053}"/>
              </a:ext>
            </a:extLst>
          </p:cNvPr>
          <p:cNvSpPr txBox="1"/>
          <p:nvPr/>
        </p:nvSpPr>
        <p:spPr>
          <a:xfrm>
            <a:off x="7193823" y="416101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89BDC967-094A-4F8C-B21F-D2416B5884EC}"/>
              </a:ext>
            </a:extLst>
          </p:cNvPr>
          <p:cNvSpPr/>
          <p:nvPr/>
        </p:nvSpPr>
        <p:spPr>
          <a:xfrm>
            <a:off x="6172011" y="2050263"/>
            <a:ext cx="519252" cy="4620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CEDC5-3626-4D78-9F25-01B66B8D7BB5}"/>
              </a:ext>
            </a:extLst>
          </p:cNvPr>
          <p:cNvSpPr txBox="1"/>
          <p:nvPr/>
        </p:nvSpPr>
        <p:spPr>
          <a:xfrm>
            <a:off x="6762757" y="41381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FB3095-936A-47E8-B3F8-2DA4CBDB0A91}"/>
              </a:ext>
            </a:extLst>
          </p:cNvPr>
          <p:cNvSpPr txBox="1"/>
          <p:nvPr/>
        </p:nvSpPr>
        <p:spPr>
          <a:xfrm>
            <a:off x="9034342" y="3410890"/>
            <a:ext cx="22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&gt; 4 jam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FA91AE-1BA4-4EEE-8982-A4710EE4AEB9}"/>
              </a:ext>
            </a:extLst>
          </p:cNvPr>
          <p:cNvSpPr txBox="1"/>
          <p:nvPr/>
        </p:nvSpPr>
        <p:spPr>
          <a:xfrm>
            <a:off x="8665596" y="4164962"/>
            <a:ext cx="31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 </a:t>
            </a:r>
            <a:r>
              <a:rPr lang="en-US" dirty="0" err="1"/>
              <a:t>kombinasi</a:t>
            </a:r>
            <a:r>
              <a:rPr lang="en-US" i="1" dirty="0"/>
              <a:t>: </a:t>
            </a:r>
            <a:r>
              <a:rPr lang="en-US" dirty="0"/>
              <a:t>1 jam 40 </a:t>
            </a:r>
            <a:r>
              <a:rPr lang="en-US" dirty="0" err="1"/>
              <a:t>menit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4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104" grpId="1"/>
      <p:bldP spid="1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839710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3248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876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8237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7910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1303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232015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8424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8424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8424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5155887" y="1473200"/>
            <a:ext cx="6332281" cy="3416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1087920" y="2857500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02466C-8652-44D1-A1A0-C0FA9E5864E5}"/>
              </a:ext>
            </a:extLst>
          </p:cNvPr>
          <p:cNvCxnSpPr/>
          <p:nvPr/>
        </p:nvCxnSpPr>
        <p:spPr>
          <a:xfrm flipV="1">
            <a:off x="3313242" y="2091581"/>
            <a:ext cx="1625600" cy="10457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40E0C-A9DB-4825-AFD1-4C948438BAEE}"/>
              </a:ext>
            </a:extLst>
          </p:cNvPr>
          <p:cNvCxnSpPr>
            <a:cxnSpLocks/>
          </p:cNvCxnSpPr>
          <p:nvPr/>
        </p:nvCxnSpPr>
        <p:spPr>
          <a:xfrm>
            <a:off x="3313242" y="3335213"/>
            <a:ext cx="1667704" cy="972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5125970" y="19069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5155887" y="419273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7782424" y="1087289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295454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9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350654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1647353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1937572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2227791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251801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280822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309412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416002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3794931" y="-129076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0B613D-8A21-4139-8BCD-86604E2EAD7B}"/>
              </a:ext>
            </a:extLst>
          </p:cNvPr>
          <p:cNvSpPr txBox="1"/>
          <p:nvPr/>
        </p:nvSpPr>
        <p:spPr>
          <a:xfrm>
            <a:off x="7366559" y="176892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A3A01-96E4-4F25-9295-E99C752E59A8}"/>
              </a:ext>
            </a:extLst>
          </p:cNvPr>
          <p:cNvSpPr txBox="1"/>
          <p:nvPr/>
        </p:nvSpPr>
        <p:spPr>
          <a:xfrm>
            <a:off x="7366558" y="20563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803F-BEC1-4D5C-BD54-E105FE9034D7}"/>
              </a:ext>
            </a:extLst>
          </p:cNvPr>
          <p:cNvSpPr txBox="1"/>
          <p:nvPr/>
        </p:nvSpPr>
        <p:spPr>
          <a:xfrm>
            <a:off x="7366557" y="234379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6B9D8-CFFB-4031-83DC-92F5915FBF51}"/>
              </a:ext>
            </a:extLst>
          </p:cNvPr>
          <p:cNvSpPr txBox="1"/>
          <p:nvPr/>
        </p:nvSpPr>
        <p:spPr>
          <a:xfrm>
            <a:off x="7366556" y="263122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6EEE3-CC23-46F3-9DD6-D0DC3341EB65}"/>
              </a:ext>
            </a:extLst>
          </p:cNvPr>
          <p:cNvSpPr txBox="1"/>
          <p:nvPr/>
        </p:nvSpPr>
        <p:spPr>
          <a:xfrm>
            <a:off x="7366555" y="2918663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FF1C31-4778-4C3E-B045-9AC24A3BE17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5C4AB-11EF-436E-82B0-F2A7F54D85B0}"/>
              </a:ext>
            </a:extLst>
          </p:cNvPr>
          <p:cNvSpPr txBox="1"/>
          <p:nvPr/>
        </p:nvSpPr>
        <p:spPr>
          <a:xfrm>
            <a:off x="3794931" y="-1674096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19A657-5AFD-4B0A-84F8-4DDB93F330A3}"/>
              </a:ext>
            </a:extLst>
          </p:cNvPr>
          <p:cNvSpPr txBox="1"/>
          <p:nvPr/>
        </p:nvSpPr>
        <p:spPr>
          <a:xfrm>
            <a:off x="3794931" y="-1383877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DCA926-450B-434F-BAB9-4A9423F98287}"/>
              </a:ext>
            </a:extLst>
          </p:cNvPr>
          <p:cNvSpPr txBox="1"/>
          <p:nvPr/>
        </p:nvSpPr>
        <p:spPr>
          <a:xfrm>
            <a:off x="3794931" y="-1093658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1D9B35-3FAB-4EE8-997B-13FB71844AFE}"/>
              </a:ext>
            </a:extLst>
          </p:cNvPr>
          <p:cNvSpPr txBox="1"/>
          <p:nvPr/>
        </p:nvSpPr>
        <p:spPr>
          <a:xfrm>
            <a:off x="3794931" y="-803439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3B9303-7858-4780-86FA-D1AE7629BE37}"/>
              </a:ext>
            </a:extLst>
          </p:cNvPr>
          <p:cNvSpPr txBox="1"/>
          <p:nvPr/>
        </p:nvSpPr>
        <p:spPr>
          <a:xfrm>
            <a:off x="3794931" y="-517540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6</a:t>
            </a:r>
          </a:p>
        </p:txBody>
      </p:sp>
    </p:spTree>
    <p:extLst>
      <p:ext uri="{BB962C8B-B14F-4D97-AF65-F5344CB8AC3E}">
        <p14:creationId xmlns:p14="http://schemas.microsoft.com/office/powerpoint/2010/main" val="23680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5" grpId="0"/>
      <p:bldP spid="57" grpId="0"/>
      <p:bldP spid="58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0" y="2101263"/>
            <a:ext cx="2335201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8128683" y="1698226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627903" y="2389272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96D0E-BCC5-4183-8C8D-78FD585414D5}"/>
              </a:ext>
            </a:extLst>
          </p:cNvPr>
          <p:cNvSpPr txBox="1"/>
          <p:nvPr/>
        </p:nvSpPr>
        <p:spPr>
          <a:xfrm>
            <a:off x="6917837" y="424636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187A14-445F-4F63-9D30-08654C5E2F88}"/>
              </a:ext>
            </a:extLst>
          </p:cNvPr>
          <p:cNvSpPr txBox="1"/>
          <p:nvPr/>
        </p:nvSpPr>
        <p:spPr>
          <a:xfrm>
            <a:off x="6917836" y="453379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67E13-71AB-4F19-A882-20CD4FFD73C7}"/>
              </a:ext>
            </a:extLst>
          </p:cNvPr>
          <p:cNvSpPr txBox="1"/>
          <p:nvPr/>
        </p:nvSpPr>
        <p:spPr>
          <a:xfrm>
            <a:off x="6917835" y="482123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A328C-3F14-4BC6-B851-178F88610183}"/>
              </a:ext>
            </a:extLst>
          </p:cNvPr>
          <p:cNvSpPr txBox="1"/>
          <p:nvPr/>
        </p:nvSpPr>
        <p:spPr>
          <a:xfrm>
            <a:off x="6917834" y="51086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28F819-5BB7-4615-B1E2-39C5F921D11C}"/>
              </a:ext>
            </a:extLst>
          </p:cNvPr>
          <p:cNvSpPr txBox="1"/>
          <p:nvPr/>
        </p:nvSpPr>
        <p:spPr>
          <a:xfrm>
            <a:off x="6917833" y="5396101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7FAE73-5C76-4009-84B0-79CF8E46B045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407629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67E792-F2F4-4632-967E-29A6AD3ACACB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305348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" grpId="0"/>
      <p:bldP spid="68" grpId="0"/>
      <p:bldP spid="7" grpId="0" animBg="1"/>
      <p:bldP spid="26" grpId="0" animBg="1"/>
      <p:bldP spid="81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E63C85-F5BC-494D-88E6-67A3365ED249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168909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6917837" y="6858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4FCC3B-5D27-483F-9BA1-07C2A4790402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E35502-84E9-4F46-A4E5-450AD1A091EF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07405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1500319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-5289288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-5251831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-3544831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-3374626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B8B60-EA6B-493B-B1D3-327813459369}"/>
              </a:ext>
            </a:extLst>
          </p:cNvPr>
          <p:cNvSpPr txBox="1"/>
          <p:nvPr/>
        </p:nvSpPr>
        <p:spPr>
          <a:xfrm>
            <a:off x="-1890360" y="2320904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1460379" y="3048861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1292747" y="37834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4002590" y="2603672"/>
            <a:ext cx="7588912" cy="231122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4517145" y="194392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4016365" y="2206614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2F449-6909-4975-A404-AF32FC44BE3E}"/>
              </a:ext>
            </a:extLst>
          </p:cNvPr>
          <p:cNvSpPr txBox="1"/>
          <p:nvPr/>
        </p:nvSpPr>
        <p:spPr>
          <a:xfrm>
            <a:off x="3148438" y="26902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5F5BE-F53D-49C9-AD4F-D9E380239D0A}"/>
              </a:ext>
            </a:extLst>
          </p:cNvPr>
          <p:cNvSpPr txBox="1"/>
          <p:nvPr/>
        </p:nvSpPr>
        <p:spPr>
          <a:xfrm>
            <a:off x="3150125" y="3059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D6BD3-F53D-4C6A-A42D-B1F653ED7045}"/>
              </a:ext>
            </a:extLst>
          </p:cNvPr>
          <p:cNvSpPr txBox="1"/>
          <p:nvPr/>
        </p:nvSpPr>
        <p:spPr>
          <a:xfrm>
            <a:off x="3142943" y="34464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E2F6C-E235-4386-B255-4FD3DFFBA467}"/>
              </a:ext>
            </a:extLst>
          </p:cNvPr>
          <p:cNvSpPr txBox="1"/>
          <p:nvPr/>
        </p:nvSpPr>
        <p:spPr>
          <a:xfrm>
            <a:off x="3229672" y="37976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F853EC-1A01-408E-B327-8261F6171FED}"/>
              </a:ext>
            </a:extLst>
          </p:cNvPr>
          <p:cNvSpPr txBox="1"/>
          <p:nvPr/>
        </p:nvSpPr>
        <p:spPr>
          <a:xfrm>
            <a:off x="3229672" y="4113464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0B09C-6847-4EC4-B7DC-297A4FCB96DD}"/>
              </a:ext>
            </a:extLst>
          </p:cNvPr>
          <p:cNvSpPr txBox="1"/>
          <p:nvPr/>
        </p:nvSpPr>
        <p:spPr>
          <a:xfrm>
            <a:off x="4104288" y="297911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 Training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AB1A7B-14C8-404F-9D04-D8BA7F2686DB}"/>
              </a:ext>
            </a:extLst>
          </p:cNvPr>
          <p:cNvSpPr txBox="1"/>
          <p:nvPr/>
        </p:nvSpPr>
        <p:spPr>
          <a:xfrm>
            <a:off x="4095959" y="4152814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EEC3-EBDC-45AF-975B-55AC406E6751}"/>
              </a:ext>
            </a:extLst>
          </p:cNvPr>
          <p:cNvSpPr txBox="1"/>
          <p:nvPr/>
        </p:nvSpPr>
        <p:spPr>
          <a:xfrm>
            <a:off x="5444229" y="2781482"/>
            <a:ext cx="2444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Kernel: RBF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Regularization: Ridge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0782E-73CA-4820-8CB5-2B7C8CA3A1D9}"/>
              </a:ext>
            </a:extLst>
          </p:cNvPr>
          <p:cNvSpPr txBox="1"/>
          <p:nvPr/>
        </p:nvSpPr>
        <p:spPr>
          <a:xfrm>
            <a:off x="8241890" y="3096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44B34-3844-4B1D-8ABB-C8E50D0F3E1D}"/>
              </a:ext>
            </a:extLst>
          </p:cNvPr>
          <p:cNvSpPr txBox="1"/>
          <p:nvPr/>
        </p:nvSpPr>
        <p:spPr>
          <a:xfrm>
            <a:off x="10407183" y="52904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145866-07A5-4D4F-90DD-E7184A953945}"/>
              </a:ext>
            </a:extLst>
          </p:cNvPr>
          <p:cNvSpPr txBox="1"/>
          <p:nvPr/>
        </p:nvSpPr>
        <p:spPr>
          <a:xfrm>
            <a:off x="6917836" y="714543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B5CE98-B085-4F0E-91F8-879B4B5E4643}"/>
              </a:ext>
            </a:extLst>
          </p:cNvPr>
          <p:cNvSpPr txBox="1"/>
          <p:nvPr/>
        </p:nvSpPr>
        <p:spPr>
          <a:xfrm>
            <a:off x="6917835" y="743286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188713-F72B-4EAC-9234-2BCBCA9F2DC0}"/>
              </a:ext>
            </a:extLst>
          </p:cNvPr>
          <p:cNvSpPr txBox="1"/>
          <p:nvPr/>
        </p:nvSpPr>
        <p:spPr>
          <a:xfrm>
            <a:off x="6917834" y="772030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E4E19C-4514-43FE-B8DE-9BFB94DA4961}"/>
              </a:ext>
            </a:extLst>
          </p:cNvPr>
          <p:cNvSpPr txBox="1"/>
          <p:nvPr/>
        </p:nvSpPr>
        <p:spPr>
          <a:xfrm>
            <a:off x="6917833" y="8007736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F6B710-B60F-4767-9515-CDA26873C309}"/>
              </a:ext>
            </a:extLst>
          </p:cNvPr>
          <p:cNvSpPr/>
          <p:nvPr/>
        </p:nvSpPr>
        <p:spPr>
          <a:xfrm>
            <a:off x="7888424" y="2857500"/>
            <a:ext cx="23667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9326-0EAF-46CF-9616-85635CED345E}"/>
              </a:ext>
            </a:extLst>
          </p:cNvPr>
          <p:cNvSpPr/>
          <p:nvPr/>
        </p:nvSpPr>
        <p:spPr>
          <a:xfrm>
            <a:off x="7784690" y="4098066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095DB5-C977-4DAC-BCF8-05C44D8A3E91}"/>
              </a:ext>
            </a:extLst>
          </p:cNvPr>
          <p:cNvCxnSpPr>
            <a:cxnSpLocks/>
          </p:cNvCxnSpPr>
          <p:nvPr/>
        </p:nvCxnSpPr>
        <p:spPr>
          <a:xfrm>
            <a:off x="5541137" y="4337480"/>
            <a:ext cx="208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391B80-06C5-4031-887B-017EC696B4C4}"/>
              </a:ext>
            </a:extLst>
          </p:cNvPr>
          <p:cNvCxnSpPr>
            <a:cxnSpLocks/>
          </p:cNvCxnSpPr>
          <p:nvPr/>
        </p:nvCxnSpPr>
        <p:spPr>
          <a:xfrm flipH="1">
            <a:off x="8398573" y="3443164"/>
            <a:ext cx="18488" cy="63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0A1F7B-9907-402D-8A4E-647A525D5CA6}"/>
              </a:ext>
            </a:extLst>
          </p:cNvPr>
          <p:cNvCxnSpPr>
            <a:cxnSpLocks/>
          </p:cNvCxnSpPr>
          <p:nvPr/>
        </p:nvCxnSpPr>
        <p:spPr>
          <a:xfrm>
            <a:off x="8699090" y="436966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F9E735F-9B19-43FB-8277-61514E5CB210}"/>
              </a:ext>
            </a:extLst>
          </p:cNvPr>
          <p:cNvSpPr/>
          <p:nvPr/>
        </p:nvSpPr>
        <p:spPr>
          <a:xfrm>
            <a:off x="9254683" y="416699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D74817-7469-4189-92C1-B17C2D400A53}"/>
              </a:ext>
            </a:extLst>
          </p:cNvPr>
          <p:cNvSpPr/>
          <p:nvPr/>
        </p:nvSpPr>
        <p:spPr>
          <a:xfrm>
            <a:off x="9254683" y="3435472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88C318-E9BA-4AB5-8125-802D9235976D}"/>
              </a:ext>
            </a:extLst>
          </p:cNvPr>
          <p:cNvSpPr/>
          <p:nvPr/>
        </p:nvSpPr>
        <p:spPr>
          <a:xfrm>
            <a:off x="9237246" y="2766380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43BA61E5-6D8C-43CB-9457-D954089BB59F}"/>
              </a:ext>
            </a:extLst>
          </p:cNvPr>
          <p:cNvSpPr/>
          <p:nvPr/>
        </p:nvSpPr>
        <p:spPr>
          <a:xfrm>
            <a:off x="10320033" y="3316069"/>
            <a:ext cx="179095" cy="8473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ADC273-D941-4A1A-ADBD-99C01DA33663}"/>
              </a:ext>
            </a:extLst>
          </p:cNvPr>
          <p:cNvSpPr/>
          <p:nvPr/>
        </p:nvSpPr>
        <p:spPr>
          <a:xfrm>
            <a:off x="10669136" y="3447143"/>
            <a:ext cx="832903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Recall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4BD774-E3D9-4C08-A81F-C146A20C4D3A}"/>
              </a:ext>
            </a:extLst>
          </p:cNvPr>
          <p:cNvCxnSpPr/>
          <p:nvPr/>
        </p:nvCxnSpPr>
        <p:spPr>
          <a:xfrm>
            <a:off x="11069738" y="4271200"/>
            <a:ext cx="0" cy="7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816E155-03E1-4E01-88B6-81611302ED72}"/>
              </a:ext>
            </a:extLst>
          </p:cNvPr>
          <p:cNvSpPr txBox="1"/>
          <p:nvPr/>
        </p:nvSpPr>
        <p:spPr>
          <a:xfrm>
            <a:off x="220768" y="3163781"/>
            <a:ext cx="1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8681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7E84B3-4F84-4332-BDE5-C9F0E78215E6}"/>
              </a:ext>
            </a:extLst>
          </p:cNvPr>
          <p:cNvSpPr/>
          <p:nvPr/>
        </p:nvSpPr>
        <p:spPr>
          <a:xfrm>
            <a:off x="350654" y="1451515"/>
            <a:ext cx="10380967" cy="445461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523262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53250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97260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2300968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569353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03610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128146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128146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092A-DD1B-4F03-A9DD-EBBA19FC52E6}"/>
              </a:ext>
            </a:extLst>
          </p:cNvPr>
          <p:cNvSpPr txBox="1"/>
          <p:nvPr/>
        </p:nvSpPr>
        <p:spPr>
          <a:xfrm>
            <a:off x="396003" y="230552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D40-B5E0-4497-8975-67C62D062268}"/>
              </a:ext>
            </a:extLst>
          </p:cNvPr>
          <p:cNvSpPr txBox="1"/>
          <p:nvPr/>
        </p:nvSpPr>
        <p:spPr>
          <a:xfrm>
            <a:off x="433460" y="4478487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8C80-E793-4148-B252-54022F1D526A}"/>
              </a:ext>
            </a:extLst>
          </p:cNvPr>
          <p:cNvSpPr/>
          <p:nvPr/>
        </p:nvSpPr>
        <p:spPr>
          <a:xfrm>
            <a:off x="4268205" y="1064781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5-Fold CV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50961D-13B8-4C72-8082-08E71424033E}"/>
              </a:ext>
            </a:extLst>
          </p:cNvPr>
          <p:cNvSpPr/>
          <p:nvPr/>
        </p:nvSpPr>
        <p:spPr>
          <a:xfrm>
            <a:off x="2140460" y="212287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AF9F70-0402-4583-ABA7-742A169C21CA}"/>
              </a:ext>
            </a:extLst>
          </p:cNvPr>
          <p:cNvSpPr txBox="1"/>
          <p:nvPr/>
        </p:nvSpPr>
        <p:spPr>
          <a:xfrm>
            <a:off x="3794931" y="-168250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0A6D0-3194-4CDD-BEE3-332132DA5110}"/>
              </a:ext>
            </a:extLst>
          </p:cNvPr>
          <p:cNvSpPr txBox="1"/>
          <p:nvPr/>
        </p:nvSpPr>
        <p:spPr>
          <a:xfrm>
            <a:off x="2310665" y="2690236"/>
            <a:ext cx="92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teknik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C17D4-AA3B-44A9-966F-2072A235055C}"/>
              </a:ext>
            </a:extLst>
          </p:cNvPr>
          <p:cNvSpPr txBox="1"/>
          <p:nvPr/>
        </p:nvSpPr>
        <p:spPr>
          <a:xfrm>
            <a:off x="3794931" y="-1392286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3AD43-365B-49D5-B7FA-B6B6A031598D}"/>
              </a:ext>
            </a:extLst>
          </p:cNvPr>
          <p:cNvSpPr txBox="1"/>
          <p:nvPr/>
        </p:nvSpPr>
        <p:spPr>
          <a:xfrm>
            <a:off x="3794931" y="-110206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5FD9A-A17C-42EF-82E7-58419BA68EB4}"/>
              </a:ext>
            </a:extLst>
          </p:cNvPr>
          <p:cNvSpPr txBox="1"/>
          <p:nvPr/>
        </p:nvSpPr>
        <p:spPr>
          <a:xfrm>
            <a:off x="3794931" y="-81184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3407D4-177D-434C-83C4-802B8B0CE5A8}"/>
              </a:ext>
            </a:extLst>
          </p:cNvPr>
          <p:cNvSpPr txBox="1"/>
          <p:nvPr/>
        </p:nvSpPr>
        <p:spPr>
          <a:xfrm>
            <a:off x="3794931" y="-521629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F5FF354-35FE-43FB-B5B5-C425C1DE9848}"/>
              </a:ext>
            </a:extLst>
          </p:cNvPr>
          <p:cNvSpPr/>
          <p:nvPr/>
        </p:nvSpPr>
        <p:spPr>
          <a:xfrm>
            <a:off x="5798515" y="2138259"/>
            <a:ext cx="1483103" cy="734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4D284A-3862-45DC-92C5-AC316F643AB7}"/>
              </a:ext>
            </a:extLst>
          </p:cNvPr>
          <p:cNvSpPr txBox="1"/>
          <p:nvPr/>
        </p:nvSpPr>
        <p:spPr>
          <a:xfrm>
            <a:off x="5630883" y="28728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algoritma</a:t>
            </a:r>
            <a:r>
              <a:rPr lang="en-US" dirty="0"/>
              <a:t> 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6D12D5-1648-4AD9-BFBA-EF9ECB78D7C5}"/>
              </a:ext>
            </a:extLst>
          </p:cNvPr>
          <p:cNvSpPr/>
          <p:nvPr/>
        </p:nvSpPr>
        <p:spPr>
          <a:xfrm>
            <a:off x="7518711" y="2101263"/>
            <a:ext cx="1637898" cy="1002066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1FCB4E-FA29-42C2-8BBA-530BFAC4DEB9}"/>
              </a:ext>
            </a:extLst>
          </p:cNvPr>
          <p:cNvSpPr/>
          <p:nvPr/>
        </p:nvSpPr>
        <p:spPr>
          <a:xfrm>
            <a:off x="7898338" y="1753742"/>
            <a:ext cx="107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BD07-52B3-4CF3-BF4A-153990841FC0}"/>
              </a:ext>
            </a:extLst>
          </p:cNvPr>
          <p:cNvSpPr txBox="1"/>
          <p:nvPr/>
        </p:nvSpPr>
        <p:spPr>
          <a:xfrm>
            <a:off x="7789741" y="2331132"/>
            <a:ext cx="134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Kombinasi</a:t>
            </a:r>
            <a:r>
              <a:rPr lang="en-US" dirty="0"/>
              <a:t> Parameter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30FC2-371D-4CC0-A5AC-B31FBE1370FF}"/>
              </a:ext>
            </a:extLst>
          </p:cNvPr>
          <p:cNvSpPr txBox="1"/>
          <p:nvPr/>
        </p:nvSpPr>
        <p:spPr>
          <a:xfrm>
            <a:off x="9421401" y="224230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LR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ECD548-9995-4109-B044-60BCFF580212}"/>
              </a:ext>
            </a:extLst>
          </p:cNvPr>
          <p:cNvSpPr txBox="1"/>
          <p:nvPr/>
        </p:nvSpPr>
        <p:spPr>
          <a:xfrm>
            <a:off x="9421400" y="252974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MLP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0996E6-0C2A-4265-828F-34593AA12E3D}"/>
              </a:ext>
            </a:extLst>
          </p:cNvPr>
          <p:cNvSpPr txBox="1"/>
          <p:nvPr/>
        </p:nvSpPr>
        <p:spPr>
          <a:xfrm>
            <a:off x="9421399" y="281717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KNN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B33EB0-B6FE-4ACB-8FA9-F5941F6A12AE}"/>
              </a:ext>
            </a:extLst>
          </p:cNvPr>
          <p:cNvSpPr txBox="1"/>
          <p:nvPr/>
        </p:nvSpPr>
        <p:spPr>
          <a:xfrm>
            <a:off x="9421398" y="3104609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0BF48A-8AFC-4483-8743-4BFE4950F322}"/>
              </a:ext>
            </a:extLst>
          </p:cNvPr>
          <p:cNvSpPr txBox="1"/>
          <p:nvPr/>
        </p:nvSpPr>
        <p:spPr>
          <a:xfrm>
            <a:off x="9411781" y="19165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SVM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56AE32-BC47-4CEF-8A26-DBF143C16208}"/>
              </a:ext>
            </a:extLst>
          </p:cNvPr>
          <p:cNvSpPr/>
          <p:nvPr/>
        </p:nvSpPr>
        <p:spPr>
          <a:xfrm>
            <a:off x="8366990" y="4516774"/>
            <a:ext cx="914400" cy="54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Uji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A803F-ABA0-47D1-AD9E-873DBB9180A0}"/>
              </a:ext>
            </a:extLst>
          </p:cNvPr>
          <p:cNvCxnSpPr/>
          <p:nvPr/>
        </p:nvCxnSpPr>
        <p:spPr>
          <a:xfrm>
            <a:off x="2140460" y="4847819"/>
            <a:ext cx="601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57B0DD7-E39D-4839-9924-0B8123EA37FB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>
            <a:off x="8971952" y="3479533"/>
            <a:ext cx="1004548" cy="9933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273697-C8C8-4B08-8A52-92019F2DBCD0}"/>
              </a:ext>
            </a:extLst>
          </p:cNvPr>
          <p:cNvSpPr txBox="1"/>
          <p:nvPr/>
        </p:nvSpPr>
        <p:spPr>
          <a:xfrm>
            <a:off x="7314085" y="5502107"/>
            <a:ext cx="28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Recall Precision F1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B490C-1B18-4586-AF13-A781BD654536}"/>
              </a:ext>
            </a:extLst>
          </p:cNvPr>
          <p:cNvSpPr txBox="1"/>
          <p:nvPr/>
        </p:nvSpPr>
        <p:spPr>
          <a:xfrm>
            <a:off x="3794931" y="2356534"/>
            <a:ext cx="20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Training 1</a:t>
            </a:r>
          </a:p>
        </p:txBody>
      </p:sp>
    </p:spTree>
    <p:extLst>
      <p:ext uri="{BB962C8B-B14F-4D97-AF65-F5344CB8AC3E}">
        <p14:creationId xmlns:p14="http://schemas.microsoft.com/office/powerpoint/2010/main" val="26365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4" grpId="0"/>
      <p:bldP spid="67" grpId="0" animBg="1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8622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25230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2533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9143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6451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3059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0362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6972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8189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42722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8796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814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5207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7901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1294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3988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7381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0075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3468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2102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2102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8189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8189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2102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15971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15971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15971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9865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9865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37758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2328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2328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2328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83258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83258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83258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4680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1288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8590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25201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2509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9117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6419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3030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4247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0330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6937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4243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850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8437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5236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7930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1323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4017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8160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8160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4247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18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4247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8160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2029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2029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2029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15922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15922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9833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3729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3729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3729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2267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22679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2267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8361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BCC1E-FB0A-4FDC-B9CD-36CAB2CF184E}"/>
              </a:ext>
            </a:extLst>
          </p:cNvPr>
          <p:cNvSpPr/>
          <p:nvPr/>
        </p:nvSpPr>
        <p:spPr>
          <a:xfrm>
            <a:off x="17410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0776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7384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34686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1297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8605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25213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2515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9126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0343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6426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3033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0339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6946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42522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85972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834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5227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7921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11314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4256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4256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0343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414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0343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4256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8125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8125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8125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2018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2018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15929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9825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9825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9825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382806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3828069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382806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2265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8354954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28260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68571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434646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07673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737768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3468620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3129363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5963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25206705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642379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25065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91140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641965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1302709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1033272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694016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-42457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-85323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84113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23370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03368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033686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6423798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94882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642379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03368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420586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420586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420586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80993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80993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201017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15905960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15905960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15905960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990850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990850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990850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-3814463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2274522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891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9284A5F-51FE-4CCE-ADC3-A7D00697146C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82FCE-3BB1-4141-A8D0-2C949E4682F4}"/>
              </a:ext>
            </a:extLst>
          </p:cNvPr>
          <p:cNvSpPr txBox="1"/>
          <p:nvPr/>
        </p:nvSpPr>
        <p:spPr>
          <a:xfrm>
            <a:off x="2817213" y="616191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ADASYN dan BSMOTE</a:t>
            </a:r>
          </a:p>
        </p:txBody>
      </p:sp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E2274-F6F1-4E41-A3F8-294D98EDA04B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E2274-F6F1-4E41-A3F8-294D98EDA04B}"/>
              </a:ext>
            </a:extLst>
          </p:cNvPr>
          <p:cNvSpPr txBox="1"/>
          <p:nvPr/>
        </p:nvSpPr>
        <p:spPr>
          <a:xfrm>
            <a:off x="2939816" y="15319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4FE3-36B5-4844-A965-61EFFDBE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4" r="12116"/>
          <a:stretch/>
        </p:blipFill>
        <p:spPr>
          <a:xfrm>
            <a:off x="1633928" y="608829"/>
            <a:ext cx="9275372" cy="6486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AA042D-CE50-4E6A-8A03-E29E0329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437" y="1525587"/>
            <a:ext cx="847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E8A99-68C3-4DAD-A649-7A880146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9" y="803222"/>
            <a:ext cx="10403200" cy="5701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455904-30DF-4858-98C1-5E50BE812F85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B7C5-0C3E-4105-95A0-129431419EBD}"/>
              </a:ext>
            </a:extLst>
          </p:cNvPr>
          <p:cNvSpPr txBox="1"/>
          <p:nvPr/>
        </p:nvSpPr>
        <p:spPr>
          <a:xfrm>
            <a:off x="3159789" y="6329717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ADASYN dan BSMOTE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E7939-3BB5-4048-8403-E514B0E2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39" y="1122362"/>
            <a:ext cx="857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1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70712-C182-465C-B775-CB3656C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956481"/>
            <a:ext cx="11612135" cy="5324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F6D86-9A7C-438D-822F-E9FEF7AB4D29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F6D86-9A7C-438D-822F-E9FEF7AB4D29}"/>
              </a:ext>
            </a:extLst>
          </p:cNvPr>
          <p:cNvSpPr txBox="1"/>
          <p:nvPr/>
        </p:nvSpPr>
        <p:spPr>
          <a:xfrm>
            <a:off x="2939816" y="153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BF537-72DD-4EE2-81AB-E4FB37C0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1" r="11706"/>
          <a:stretch/>
        </p:blipFill>
        <p:spPr>
          <a:xfrm>
            <a:off x="2485478" y="713883"/>
            <a:ext cx="7826921" cy="6014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1A200-F22F-4B51-9A16-5BAFF579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1" y="1068387"/>
            <a:ext cx="948284" cy="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5ABAC-CD2A-48D1-8ED4-7803085C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5" y="810159"/>
            <a:ext cx="10363204" cy="5738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FCD885-790A-4838-B81B-5AC2E90DB443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E89B9-7C3A-4152-B61F-BC3B150A07A5}"/>
              </a:ext>
            </a:extLst>
          </p:cNvPr>
          <p:cNvSpPr txBox="1"/>
          <p:nvPr/>
        </p:nvSpPr>
        <p:spPr>
          <a:xfrm>
            <a:off x="3155950" y="636448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ADASYN dan BSMOTE</a:t>
            </a:r>
          </a:p>
        </p:txBody>
      </p:sp>
    </p:spTree>
    <p:extLst>
      <p:ext uri="{BB962C8B-B14F-4D97-AF65-F5344CB8AC3E}">
        <p14:creationId xmlns:p14="http://schemas.microsoft.com/office/powerpoint/2010/main" val="231910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7AEF6-7F15-4C8B-B907-585A5A32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1116231"/>
            <a:ext cx="11416115" cy="5374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B6EC90-5D7A-4B02-BD8D-7E165E5CE1B2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208684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33B784FA-2111-4054-943C-783F665786E2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HASIL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6EC90-5D7A-4B02-BD8D-7E165E5CE1B2}"/>
              </a:ext>
            </a:extLst>
          </p:cNvPr>
          <p:cNvSpPr txBox="1"/>
          <p:nvPr/>
        </p:nvSpPr>
        <p:spPr>
          <a:xfrm>
            <a:off x="2939816" y="153196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378F0-04AF-4941-B516-B5C9E1CF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6" r="9546"/>
          <a:stretch/>
        </p:blipFill>
        <p:spPr>
          <a:xfrm>
            <a:off x="2113613" y="614834"/>
            <a:ext cx="8186087" cy="6381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327A2-E870-4F63-AA72-4724EB53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662" y="1030287"/>
            <a:ext cx="847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4A6-DAE9-43BF-9309-809E2027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M Mono 12" panose="00000509000000000000" pitchFamily="49" charset="0"/>
              </a:rPr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B30D-505F-4D8D-B385-FDF41ACA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ADASYN dan BSMOTE</a:t>
            </a:r>
          </a:p>
          <a:p>
            <a:r>
              <a:rPr lang="en-US" dirty="0"/>
              <a:t>MLP SVM</a:t>
            </a:r>
          </a:p>
          <a:p>
            <a:r>
              <a:rPr lang="en-US" dirty="0" err="1"/>
              <a:t>adasyn_mlp</a:t>
            </a:r>
            <a:r>
              <a:rPr lang="en-US" dirty="0"/>
              <a:t> recall, </a:t>
            </a:r>
            <a:r>
              <a:rPr lang="en-US" dirty="0" err="1"/>
              <a:t>smote_knn</a:t>
            </a:r>
            <a:r>
              <a:rPr lang="en-US" dirty="0"/>
              <a:t> f1, </a:t>
            </a:r>
            <a:r>
              <a:rPr lang="en-US" dirty="0" err="1"/>
              <a:t>tl_mlp</a:t>
            </a:r>
            <a:r>
              <a:rPr lang="en-US" dirty="0"/>
              <a:t> acc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3036</Words>
  <Application>Microsoft Office PowerPoint</Application>
  <PresentationFormat>Widescreen</PresentationFormat>
  <Paragraphs>1569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Kombinasi Teknik Resampling dan Algoritma Machine Learning Pada Kelas tak Seimbang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LENOVO</cp:lastModifiedBy>
  <cp:revision>178</cp:revision>
  <dcterms:created xsi:type="dcterms:W3CDTF">2019-11-05T00:06:38Z</dcterms:created>
  <dcterms:modified xsi:type="dcterms:W3CDTF">2019-11-12T05:39:36Z</dcterms:modified>
</cp:coreProperties>
</file>