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8" r:id="rId2"/>
    <p:sldId id="279" r:id="rId3"/>
    <p:sldId id="281" r:id="rId4"/>
    <p:sldId id="282" r:id="rId5"/>
    <p:sldId id="280" r:id="rId6"/>
    <p:sldId id="284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306" r:id="rId21"/>
    <p:sldId id="307" r:id="rId22"/>
    <p:sldId id="308" r:id="rId23"/>
    <p:sldId id="310" r:id="rId24"/>
    <p:sldId id="311" r:id="rId25"/>
    <p:sldId id="309" r:id="rId26"/>
    <p:sldId id="299" r:id="rId27"/>
    <p:sldId id="312" r:id="rId28"/>
    <p:sldId id="314" r:id="rId29"/>
    <p:sldId id="315" r:id="rId30"/>
    <p:sldId id="316" r:id="rId31"/>
    <p:sldId id="317" r:id="rId32"/>
    <p:sldId id="318" r:id="rId33"/>
    <p:sldId id="319" r:id="rId34"/>
    <p:sldId id="313" r:id="rId35"/>
    <p:sldId id="300" r:id="rId36"/>
    <p:sldId id="320" r:id="rId37"/>
    <p:sldId id="321" r:id="rId38"/>
    <p:sldId id="322" r:id="rId39"/>
    <p:sldId id="323" r:id="rId40"/>
    <p:sldId id="325" r:id="rId41"/>
    <p:sldId id="326" r:id="rId42"/>
    <p:sldId id="327" r:id="rId43"/>
    <p:sldId id="328" r:id="rId44"/>
    <p:sldId id="324" r:id="rId45"/>
    <p:sldId id="301" r:id="rId46"/>
    <p:sldId id="302" r:id="rId47"/>
    <p:sldId id="303" r:id="rId48"/>
    <p:sldId id="304" r:id="rId49"/>
    <p:sldId id="273" r:id="rId50"/>
    <p:sldId id="274" r:id="rId51"/>
    <p:sldId id="334" r:id="rId52"/>
    <p:sldId id="329" r:id="rId53"/>
    <p:sldId id="330" r:id="rId54"/>
    <p:sldId id="333" r:id="rId55"/>
    <p:sldId id="331" r:id="rId56"/>
    <p:sldId id="332" r:id="rId57"/>
    <p:sldId id="335" r:id="rId58"/>
    <p:sldId id="336" r:id="rId59"/>
    <p:sldId id="275" r:id="rId60"/>
    <p:sldId id="264" r:id="rId61"/>
    <p:sldId id="265" r:id="rId62"/>
    <p:sldId id="266" r:id="rId63"/>
    <p:sldId id="267" r:id="rId64"/>
    <p:sldId id="268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1533C07A-A3A7-4C4B-88CB-4F3DA53A1636}">
          <p14:sldIdLst>
            <p14:sldId id="278"/>
            <p14:sldId id="279"/>
            <p14:sldId id="281"/>
            <p14:sldId id="282"/>
            <p14:sldId id="280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presentation-pca" id="{026DA806-F98D-4410-A50C-BBD96367803F}">
          <p14:sldIdLst>
            <p14:sldId id="298"/>
            <p14:sldId id="306"/>
            <p14:sldId id="307"/>
            <p14:sldId id="308"/>
            <p14:sldId id="310"/>
            <p14:sldId id="311"/>
            <p14:sldId id="309"/>
          </p14:sldIdLst>
        </p14:section>
        <p14:section name="Presentation - dataset rebalancing" id="{29FFE5DA-FCB1-4C84-8BBE-4B0F453825DE}">
          <p14:sldIdLst>
            <p14:sldId id="299"/>
            <p14:sldId id="312"/>
            <p14:sldId id="314"/>
            <p14:sldId id="315"/>
            <p14:sldId id="316"/>
            <p14:sldId id="317"/>
            <p14:sldId id="318"/>
            <p14:sldId id="319"/>
            <p14:sldId id="313"/>
          </p14:sldIdLst>
        </p14:section>
        <p14:section name="Presentation - Fitting" id="{9F8CBE59-6320-44F7-ABD0-D7E6F62AB3C5}">
          <p14:sldIdLst>
            <p14:sldId id="300"/>
            <p14:sldId id="320"/>
            <p14:sldId id="321"/>
            <p14:sldId id="322"/>
            <p14:sldId id="323"/>
            <p14:sldId id="325"/>
            <p14:sldId id="326"/>
            <p14:sldId id="327"/>
            <p14:sldId id="328"/>
            <p14:sldId id="324"/>
            <p14:sldId id="301"/>
            <p14:sldId id="302"/>
            <p14:sldId id="303"/>
            <p14:sldId id="304"/>
            <p14:sldId id="273"/>
            <p14:sldId id="274"/>
            <p14:sldId id="334"/>
            <p14:sldId id="329"/>
            <p14:sldId id="330"/>
            <p14:sldId id="333"/>
            <p14:sldId id="331"/>
            <p14:sldId id="332"/>
            <p14:sldId id="335"/>
            <p14:sldId id="336"/>
            <p14:sldId id="275"/>
          </p14:sldIdLst>
        </p14:section>
        <p14:section name="MLP" id="{2C34FB9D-8F1F-4B4E-8D94-66579E458DA4}">
          <p14:sldIdLst/>
        </p14:section>
        <p14:section name="SVM" id="{E73F11E9-FE38-4673-9627-EADD6DDF0B2B}">
          <p14:sldIdLst/>
        </p14:section>
        <p14:section name="LR" id="{B6142467-0D04-4100-91C3-C47353617821}">
          <p14:sldIdLst/>
        </p14:section>
        <p14:section name="KNN" id="{F1652B17-60FD-4631-853D-5E0A0E43D03D}">
          <p14:sldIdLst>
            <p14:sldId id="264"/>
            <p14:sldId id="265"/>
            <p14:sldId id="266"/>
            <p14:sldId id="267"/>
            <p14:sldId id="268"/>
          </p14:sldIdLst>
        </p14:section>
        <p14:section name="PCA" id="{B9570FFB-C470-4349-8B6C-119391BF27E7}">
          <p14:sldIdLst/>
        </p14:section>
        <p14:section name="Gradient Descent" id="{C51CD155-F794-44D5-BE39-CF2591F9AAA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65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EB68-A252-4D71-9A74-214BB8498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74C5B-17C1-482B-AE29-23F245253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D0FB8-9A66-4561-8210-334A17C4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137FD-F68A-4A8E-9296-6E3EB196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8CAFD-F7FE-4A72-AA44-5D696A20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4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B633-589D-4B56-ADF0-1E275207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06F57-7B9C-4566-AF1E-038EDDA06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5CA8F-FFF8-45EA-B562-959DC41C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E8EDC-AA54-4998-A300-32A3DDCD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80B07-AA09-405C-A06D-42A4D594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6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915A4-418A-491C-98EA-B9F8AB302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70D4D-2721-41D6-87DE-10592558C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0CF53-5E29-4E56-B36B-2F1C2C1B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FF13-E280-4DD9-A8E1-610CF178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24FA3-519E-4202-8C47-7E0CD332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3241-386C-45B4-9856-2B63D43E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0AC5-8C78-4465-8CFC-435669334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F94D-229C-4EBF-9AB9-DB238E70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AE2BD-C0B0-4F09-9CF0-BE002AF9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79F35-F5B2-4200-A437-3BAA4206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8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A27B-DBD2-4B14-B549-A4AFF645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FD8F7-1D41-410D-ADEE-2341E7A0B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C3A76-D06F-450E-A199-018CE6C8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7C283-81F3-4273-940C-EF3A31F7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EAD99-AFC1-496C-ACF6-9319B746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5975-15A3-40E1-90CB-E3601654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CC71-6FAC-4CD4-9978-8185893FD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9A48A-6BA7-42F8-B645-D734B6E62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A32F0-FE0A-44CC-8E21-244D6A9D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FF3A4-4965-4A3C-AC48-E7F8D266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19CD1-3158-47B3-B391-92B2788C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0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53C6-95D7-4331-B5FB-9A1AD21E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3B8E1-8629-4072-B68C-35BA242D1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865CB-383C-42C0-8EA2-272C80C5A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5EAAE-EF92-491A-AA84-5C733209F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12A44-A788-4733-A3EC-75A4E03A3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D3991-B033-47B6-B3F0-5C310793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BEB08-FD44-4C2C-9A5B-4F40C9DC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40624-E4E6-4FA7-868A-BACC2697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8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016A-3695-4079-B118-5EC750AB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BCE1D-F0ED-472E-9ED4-A289BD79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7CB71-AA8C-4758-A71D-37C33C7D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CADBF-4B65-4C3D-87C1-5A7321FA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3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102FC-7C48-49F6-B589-218A0A97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B97D8-BDEC-4F73-BA0E-DDCC1326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2B825-9770-42D8-84F6-17DD4244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5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E863-F0A3-4E85-B1BE-2D8689A3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E518-31D4-4088-ABE6-F62AA3E20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7112D-3F7B-466C-A16C-AA73A8195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E7F9-92ED-43AD-9AC8-DD609250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E3AF7-0316-44AE-93D1-0B3877B6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40138-8F77-4A13-AB92-3F3A319A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5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4215-D254-4B9E-BECA-C6C5B193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6688F-BF39-4202-9B77-A988C3505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72FE4-FD1F-406B-A345-3488A154E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DFF3-4CB0-4979-8CD7-2BA39B48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FB8C7-0B87-405C-B929-A172F81B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B5D73-3931-4CB0-AF49-71A1A6C0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7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83A9B-8218-46D0-9039-15D5DDA5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8960A-EA06-4D44-B588-102DE2467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EBA48-ED52-43C5-B122-9AAAD015C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5C66C-2064-490B-81BE-F39C95205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002D-81C8-4C2B-82FF-5215E0337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</p:spTree>
    <p:extLst>
      <p:ext uri="{BB962C8B-B14F-4D97-AF65-F5344CB8AC3E}">
        <p14:creationId xmlns:p14="http://schemas.microsoft.com/office/powerpoint/2010/main" val="1262061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F2598A-6141-4FB0-B238-0B811FD9C10B}"/>
              </a:ext>
            </a:extLst>
          </p:cNvPr>
          <p:cNvSpPr/>
          <p:nvPr/>
        </p:nvSpPr>
        <p:spPr>
          <a:xfrm>
            <a:off x="101621" y="2072863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580126-960B-4F66-89B4-90B7051FABE4}"/>
              </a:ext>
            </a:extLst>
          </p:cNvPr>
          <p:cNvSpPr/>
          <p:nvPr/>
        </p:nvSpPr>
        <p:spPr>
          <a:xfrm>
            <a:off x="169279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27E671-C50E-4EF4-B371-A172E25C6844}"/>
              </a:ext>
            </a:extLst>
          </p:cNvPr>
          <p:cNvSpPr/>
          <p:nvPr/>
        </p:nvSpPr>
        <p:spPr>
          <a:xfrm>
            <a:off x="10162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2368C3-CF37-4741-934B-0A6BA94BB105}"/>
              </a:ext>
            </a:extLst>
          </p:cNvPr>
          <p:cNvSpPr/>
          <p:nvPr/>
        </p:nvSpPr>
        <p:spPr>
          <a:xfrm>
            <a:off x="169279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2E118C-3D6B-4154-9771-E6556A42FB5B}"/>
              </a:ext>
            </a:extLst>
          </p:cNvPr>
          <p:cNvSpPr/>
          <p:nvPr/>
        </p:nvSpPr>
        <p:spPr>
          <a:xfrm>
            <a:off x="10162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D1BFBF-9502-4238-BC1A-FF627F1E56F9}"/>
              </a:ext>
            </a:extLst>
          </p:cNvPr>
          <p:cNvSpPr/>
          <p:nvPr/>
        </p:nvSpPr>
        <p:spPr>
          <a:xfrm>
            <a:off x="169201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4580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7FF89E-6EE5-427C-B4B8-19623A0AB9DA}"/>
              </a:ext>
            </a:extLst>
          </p:cNvPr>
          <p:cNvSpPr/>
          <p:nvPr/>
        </p:nvSpPr>
        <p:spPr>
          <a:xfrm>
            <a:off x="10084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398820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F870C6-BE56-43E7-854E-18D171AD8948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1658824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5EA88-6653-4007-88AE-33B7FF440935}"/>
              </a:ext>
            </a:extLst>
          </p:cNvPr>
          <p:cNvSpPr/>
          <p:nvPr/>
        </p:nvSpPr>
        <p:spPr>
          <a:xfrm>
            <a:off x="49566" y="2419334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B41488-C9BD-4F47-88EE-B109985D420F}"/>
              </a:ext>
            </a:extLst>
          </p:cNvPr>
          <p:cNvSpPr/>
          <p:nvPr/>
        </p:nvSpPr>
        <p:spPr>
          <a:xfrm>
            <a:off x="164073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9DB3C1-46CC-412D-AD9A-383EA7D0A9C8}"/>
              </a:ext>
            </a:extLst>
          </p:cNvPr>
          <p:cNvSpPr/>
          <p:nvPr/>
        </p:nvSpPr>
        <p:spPr>
          <a:xfrm>
            <a:off x="4956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C6306-20F0-48BB-A5DD-770DDE1CE35D}"/>
              </a:ext>
            </a:extLst>
          </p:cNvPr>
          <p:cNvSpPr/>
          <p:nvPr/>
        </p:nvSpPr>
        <p:spPr>
          <a:xfrm>
            <a:off x="164073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A806BE-6EEB-4D9A-8A84-C2F0EC024480}"/>
              </a:ext>
            </a:extLst>
          </p:cNvPr>
          <p:cNvSpPr/>
          <p:nvPr/>
        </p:nvSpPr>
        <p:spPr>
          <a:xfrm>
            <a:off x="4956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FD602-FD9D-49D4-94F1-BDCA6DD0B2EC}"/>
              </a:ext>
            </a:extLst>
          </p:cNvPr>
          <p:cNvSpPr/>
          <p:nvPr/>
        </p:nvSpPr>
        <p:spPr>
          <a:xfrm>
            <a:off x="163995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74972-4974-493F-8262-CD6683C5B9A6}"/>
              </a:ext>
            </a:extLst>
          </p:cNvPr>
          <p:cNvSpPr/>
          <p:nvPr/>
        </p:nvSpPr>
        <p:spPr>
          <a:xfrm>
            <a:off x="4878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C6E4F-D4B4-464B-BF74-321FE2053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175" y="371896"/>
            <a:ext cx="6515703" cy="611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50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5EA88-6653-4007-88AE-33B7FF440935}"/>
              </a:ext>
            </a:extLst>
          </p:cNvPr>
          <p:cNvSpPr/>
          <p:nvPr/>
        </p:nvSpPr>
        <p:spPr>
          <a:xfrm>
            <a:off x="49566" y="2419334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B41488-C9BD-4F47-88EE-B109985D420F}"/>
              </a:ext>
            </a:extLst>
          </p:cNvPr>
          <p:cNvSpPr/>
          <p:nvPr/>
        </p:nvSpPr>
        <p:spPr>
          <a:xfrm>
            <a:off x="164073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9DB3C1-46CC-412D-AD9A-383EA7D0A9C8}"/>
              </a:ext>
            </a:extLst>
          </p:cNvPr>
          <p:cNvSpPr/>
          <p:nvPr/>
        </p:nvSpPr>
        <p:spPr>
          <a:xfrm>
            <a:off x="4956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C6306-20F0-48BB-A5DD-770DDE1CE35D}"/>
              </a:ext>
            </a:extLst>
          </p:cNvPr>
          <p:cNvSpPr/>
          <p:nvPr/>
        </p:nvSpPr>
        <p:spPr>
          <a:xfrm>
            <a:off x="164073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A806BE-6EEB-4D9A-8A84-C2F0EC024480}"/>
              </a:ext>
            </a:extLst>
          </p:cNvPr>
          <p:cNvSpPr/>
          <p:nvPr/>
        </p:nvSpPr>
        <p:spPr>
          <a:xfrm>
            <a:off x="4956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FD602-FD9D-49D4-94F1-BDCA6DD0B2EC}"/>
              </a:ext>
            </a:extLst>
          </p:cNvPr>
          <p:cNvSpPr/>
          <p:nvPr/>
        </p:nvSpPr>
        <p:spPr>
          <a:xfrm>
            <a:off x="163995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74972-4974-493F-8262-CD6683C5B9A6}"/>
              </a:ext>
            </a:extLst>
          </p:cNvPr>
          <p:cNvSpPr/>
          <p:nvPr/>
        </p:nvSpPr>
        <p:spPr>
          <a:xfrm>
            <a:off x="4878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02C137-391C-42CE-A667-10A7B1D8D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919631"/>
              </p:ext>
            </p:extLst>
          </p:nvPr>
        </p:nvGraphicFramePr>
        <p:xfrm>
          <a:off x="3833584" y="1075134"/>
          <a:ext cx="8117120" cy="4360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4640">
                  <a:extLst>
                    <a:ext uri="{9D8B030D-6E8A-4147-A177-3AD203B41FA5}">
                      <a16:colId xmlns:a16="http://schemas.microsoft.com/office/drawing/2014/main" val="4214064761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84882400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1704799230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256447952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3184440913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17868968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605746402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3808907671"/>
                    </a:ext>
                  </a:extLst>
                </a:gridCol>
              </a:tblGrid>
              <a:tr h="320260">
                <a:tc>
                  <a:txBody>
                    <a:bodyPr/>
                    <a:lstStyle/>
                    <a:p>
                      <a:pPr algn="ctr" fontAlgn="ctr"/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Time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V1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V2</a:t>
                      </a:r>
                      <a:endParaRPr lang="en-US" sz="1200" b="1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V27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V28</a:t>
                      </a:r>
                      <a:endParaRPr lang="en-US" sz="1200" b="1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Amount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11086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count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2.848070e+05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2.848070e+05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2.848070e+05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2.848070e+05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885655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mean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94813.859575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1.758743e-12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-8.252298e-13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3.332112e-12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-3.518886e-12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88.349619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68175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std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47488.145955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1.958696e+00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1.651309e+00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4.036325e-01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3.300833e-01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250.120109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30168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min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-5.640751e+01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-7.271573e+01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-2.256568e+01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-1.543008e+01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12180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25%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54201.500000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-9.203734e-01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-5.985499e-01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-7.083953e-02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-5.295979e-02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5.600000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670263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50%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84692.000000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1.810880e-02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6.548556e-02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1.342146e-03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1.124383e-02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135963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75%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139320.50000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1.315642e+00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8.037239e-01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9.104512e-02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7.827995e-02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77.165000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352899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max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172792.00000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2.454930e+00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2.205773e+01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3.161220e+01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3.384781e+01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25691.160000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0682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3B98A36-A2FE-486A-AF6B-94EAECB6A346}"/>
              </a:ext>
            </a:extLst>
          </p:cNvPr>
          <p:cNvSpPr/>
          <p:nvPr/>
        </p:nvSpPr>
        <p:spPr>
          <a:xfrm rot="5400000">
            <a:off x="8251887" y="3406352"/>
            <a:ext cx="400904" cy="4648201"/>
          </a:xfrm>
          <a:prstGeom prst="rightBrace">
            <a:avLst>
              <a:gd name="adj1" fmla="val 8333"/>
              <a:gd name="adj2" fmla="val 4908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DC988-C038-47EA-834C-4D6B819D36CC}"/>
              </a:ext>
            </a:extLst>
          </p:cNvPr>
          <p:cNvSpPr txBox="1"/>
          <p:nvPr/>
        </p:nvSpPr>
        <p:spPr>
          <a:xfrm>
            <a:off x="7206485" y="6174417"/>
            <a:ext cx="249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Sebaran</a:t>
            </a:r>
            <a:r>
              <a:rPr lang="en-US" dirty="0"/>
              <a:t> data di </a:t>
            </a:r>
            <a:r>
              <a:rPr lang="en-US" dirty="0" err="1"/>
              <a:t>sekitar</a:t>
            </a:r>
            <a:r>
              <a:rPr lang="en-US" dirty="0"/>
              <a:t> 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9DD625D-B66C-42EF-8D88-DB8569047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26773"/>
              </p:ext>
            </p:extLst>
          </p:nvPr>
        </p:nvGraphicFramePr>
        <p:xfrm>
          <a:off x="4847775" y="1075134"/>
          <a:ext cx="1014640" cy="4360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4640">
                  <a:extLst>
                    <a:ext uri="{9D8B030D-6E8A-4147-A177-3AD203B41FA5}">
                      <a16:colId xmlns:a16="http://schemas.microsoft.com/office/drawing/2014/main" val="2151453997"/>
                    </a:ext>
                  </a:extLst>
                </a:gridCol>
              </a:tblGrid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Time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04149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125787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94813.859575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82532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47488.145955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346680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213763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54201.500000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61422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84692.000000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99811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139320.50000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45662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172792.00000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11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D393641-4D98-479F-A903-25194C73B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078905"/>
              </p:ext>
            </p:extLst>
          </p:nvPr>
        </p:nvGraphicFramePr>
        <p:xfrm>
          <a:off x="10936064" y="1075134"/>
          <a:ext cx="1014640" cy="4360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4640">
                  <a:extLst>
                    <a:ext uri="{9D8B030D-6E8A-4147-A177-3AD203B41FA5}">
                      <a16:colId xmlns:a16="http://schemas.microsoft.com/office/drawing/2014/main" val="3246271304"/>
                    </a:ext>
                  </a:extLst>
                </a:gridCol>
              </a:tblGrid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Amount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44049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084896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88.349619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0500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250.120109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8343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66798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5.600000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73725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43892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77.165000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47521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25691.160000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93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037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5EA88-6653-4007-88AE-33B7FF440935}"/>
              </a:ext>
            </a:extLst>
          </p:cNvPr>
          <p:cNvSpPr/>
          <p:nvPr/>
        </p:nvSpPr>
        <p:spPr>
          <a:xfrm>
            <a:off x="49566" y="2419334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B41488-C9BD-4F47-88EE-B109985D420F}"/>
              </a:ext>
            </a:extLst>
          </p:cNvPr>
          <p:cNvSpPr/>
          <p:nvPr/>
        </p:nvSpPr>
        <p:spPr>
          <a:xfrm>
            <a:off x="164073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9DB3C1-46CC-412D-AD9A-383EA7D0A9C8}"/>
              </a:ext>
            </a:extLst>
          </p:cNvPr>
          <p:cNvSpPr/>
          <p:nvPr/>
        </p:nvSpPr>
        <p:spPr>
          <a:xfrm>
            <a:off x="4956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C6306-20F0-48BB-A5DD-770DDE1CE35D}"/>
              </a:ext>
            </a:extLst>
          </p:cNvPr>
          <p:cNvSpPr/>
          <p:nvPr/>
        </p:nvSpPr>
        <p:spPr>
          <a:xfrm>
            <a:off x="164073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A806BE-6EEB-4D9A-8A84-C2F0EC024480}"/>
              </a:ext>
            </a:extLst>
          </p:cNvPr>
          <p:cNvSpPr/>
          <p:nvPr/>
        </p:nvSpPr>
        <p:spPr>
          <a:xfrm>
            <a:off x="4956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FD602-FD9D-49D4-94F1-BDCA6DD0B2EC}"/>
              </a:ext>
            </a:extLst>
          </p:cNvPr>
          <p:cNvSpPr/>
          <p:nvPr/>
        </p:nvSpPr>
        <p:spPr>
          <a:xfrm>
            <a:off x="163995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74972-4974-493F-8262-CD6683C5B9A6}"/>
              </a:ext>
            </a:extLst>
          </p:cNvPr>
          <p:cNvSpPr/>
          <p:nvPr/>
        </p:nvSpPr>
        <p:spPr>
          <a:xfrm>
            <a:off x="4878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9DD625D-B66C-42EF-8D88-DB8569047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703134"/>
              </p:ext>
            </p:extLst>
          </p:nvPr>
        </p:nvGraphicFramePr>
        <p:xfrm>
          <a:off x="4762500" y="1248766"/>
          <a:ext cx="1014640" cy="4360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4640">
                  <a:extLst>
                    <a:ext uri="{9D8B030D-6E8A-4147-A177-3AD203B41FA5}">
                      <a16:colId xmlns:a16="http://schemas.microsoft.com/office/drawing/2014/main" val="2151453997"/>
                    </a:ext>
                  </a:extLst>
                </a:gridCol>
              </a:tblGrid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Time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04149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125787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94813.859575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82532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47488.145955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346680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213763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54201.500000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61422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84692.000000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99811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139320.50000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45662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172792.00000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11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D393641-4D98-479F-A903-25194C73B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477757"/>
              </p:ext>
            </p:extLst>
          </p:nvPr>
        </p:nvGraphicFramePr>
        <p:xfrm>
          <a:off x="8715944" y="1248766"/>
          <a:ext cx="1014640" cy="4360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4640">
                  <a:extLst>
                    <a:ext uri="{9D8B030D-6E8A-4147-A177-3AD203B41FA5}">
                      <a16:colId xmlns:a16="http://schemas.microsoft.com/office/drawing/2014/main" val="3246271304"/>
                    </a:ext>
                  </a:extLst>
                </a:gridCol>
              </a:tblGrid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Amount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44049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084896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88.349619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0500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250.120109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8343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66798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5.600000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73725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43892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77.165000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47521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25691.160000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9314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B38E71D-3989-483A-A41F-2FE06270F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7" y="384168"/>
            <a:ext cx="11692034" cy="606745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9D5EEB-C09B-411E-A497-18470824E6F9}"/>
              </a:ext>
            </a:extLst>
          </p:cNvPr>
          <p:cNvCxnSpPr>
            <a:cxnSpLocks/>
          </p:cNvCxnSpPr>
          <p:nvPr/>
        </p:nvCxnSpPr>
        <p:spPr>
          <a:xfrm>
            <a:off x="895350" y="5048250"/>
            <a:ext cx="2057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94412D0-0626-471F-9790-95FEF7FCD686}"/>
              </a:ext>
            </a:extLst>
          </p:cNvPr>
          <p:cNvSpPr txBox="1"/>
          <p:nvPr/>
        </p:nvSpPr>
        <p:spPr>
          <a:xfrm>
            <a:off x="2144483" y="4701233"/>
            <a:ext cx="67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4000</a:t>
            </a:r>
          </a:p>
        </p:txBody>
      </p:sp>
    </p:spTree>
    <p:extLst>
      <p:ext uri="{BB962C8B-B14F-4D97-AF65-F5344CB8AC3E}">
        <p14:creationId xmlns:p14="http://schemas.microsoft.com/office/powerpoint/2010/main" val="4172271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5EA88-6653-4007-88AE-33B7FF440935}"/>
              </a:ext>
            </a:extLst>
          </p:cNvPr>
          <p:cNvSpPr/>
          <p:nvPr/>
        </p:nvSpPr>
        <p:spPr>
          <a:xfrm>
            <a:off x="49566" y="2419334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B41488-C9BD-4F47-88EE-B109985D420F}"/>
              </a:ext>
            </a:extLst>
          </p:cNvPr>
          <p:cNvSpPr/>
          <p:nvPr/>
        </p:nvSpPr>
        <p:spPr>
          <a:xfrm>
            <a:off x="164073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9DB3C1-46CC-412D-AD9A-383EA7D0A9C8}"/>
              </a:ext>
            </a:extLst>
          </p:cNvPr>
          <p:cNvSpPr/>
          <p:nvPr/>
        </p:nvSpPr>
        <p:spPr>
          <a:xfrm>
            <a:off x="4956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C6306-20F0-48BB-A5DD-770DDE1CE35D}"/>
              </a:ext>
            </a:extLst>
          </p:cNvPr>
          <p:cNvSpPr/>
          <p:nvPr/>
        </p:nvSpPr>
        <p:spPr>
          <a:xfrm>
            <a:off x="164073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A806BE-6EEB-4D9A-8A84-C2F0EC024480}"/>
              </a:ext>
            </a:extLst>
          </p:cNvPr>
          <p:cNvSpPr/>
          <p:nvPr/>
        </p:nvSpPr>
        <p:spPr>
          <a:xfrm>
            <a:off x="4956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FD602-FD9D-49D4-94F1-BDCA6DD0B2EC}"/>
              </a:ext>
            </a:extLst>
          </p:cNvPr>
          <p:cNvSpPr/>
          <p:nvPr/>
        </p:nvSpPr>
        <p:spPr>
          <a:xfrm>
            <a:off x="163995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74972-4974-493F-8262-CD6683C5B9A6}"/>
              </a:ext>
            </a:extLst>
          </p:cNvPr>
          <p:cNvSpPr/>
          <p:nvPr/>
        </p:nvSpPr>
        <p:spPr>
          <a:xfrm>
            <a:off x="4878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742EEB-B448-4372-8660-4E0238A2EA1E}"/>
              </a:ext>
            </a:extLst>
          </p:cNvPr>
          <p:cNvSpPr/>
          <p:nvPr/>
        </p:nvSpPr>
        <p:spPr>
          <a:xfrm>
            <a:off x="5310416" y="-791633"/>
            <a:ext cx="6096000" cy="75713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'Amount', 5000)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'V3', 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'V3', -30,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'V5', -40,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'V6', 30)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'V7', 50)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'V8', -45,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'V9', 10)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'V10', 20)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'V12', 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'V13', 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'V13', -5,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'V15', 7)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'V15', -4,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'V16', 10)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'V19', -5,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'V20', -40,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'V20', 30)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'V21', 25)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'V21', -30,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'V22', -7.5,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'V22', 7.5)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'V25', -8,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'V27', 15)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'V27', -15,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'V28', 15)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'V28', -11, False)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636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87EED0-09BD-4FE8-B12A-87C3E00492A0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5EA88-6653-4007-88AE-33B7FF440935}"/>
              </a:ext>
            </a:extLst>
          </p:cNvPr>
          <p:cNvSpPr/>
          <p:nvPr/>
        </p:nvSpPr>
        <p:spPr>
          <a:xfrm>
            <a:off x="49566" y="2419334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B41488-C9BD-4F47-88EE-B109985D420F}"/>
              </a:ext>
            </a:extLst>
          </p:cNvPr>
          <p:cNvSpPr/>
          <p:nvPr/>
        </p:nvSpPr>
        <p:spPr>
          <a:xfrm>
            <a:off x="164073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9DB3C1-46CC-412D-AD9A-383EA7D0A9C8}"/>
              </a:ext>
            </a:extLst>
          </p:cNvPr>
          <p:cNvSpPr/>
          <p:nvPr/>
        </p:nvSpPr>
        <p:spPr>
          <a:xfrm>
            <a:off x="4956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C6306-20F0-48BB-A5DD-770DDE1CE35D}"/>
              </a:ext>
            </a:extLst>
          </p:cNvPr>
          <p:cNvSpPr/>
          <p:nvPr/>
        </p:nvSpPr>
        <p:spPr>
          <a:xfrm>
            <a:off x="164073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A806BE-6EEB-4D9A-8A84-C2F0EC024480}"/>
              </a:ext>
            </a:extLst>
          </p:cNvPr>
          <p:cNvSpPr/>
          <p:nvPr/>
        </p:nvSpPr>
        <p:spPr>
          <a:xfrm>
            <a:off x="4956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FD602-FD9D-49D4-94F1-BDCA6DD0B2EC}"/>
              </a:ext>
            </a:extLst>
          </p:cNvPr>
          <p:cNvSpPr/>
          <p:nvPr/>
        </p:nvSpPr>
        <p:spPr>
          <a:xfrm>
            <a:off x="163995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284689</a:t>
            </a:r>
            <a:endParaRPr lang="en-US" dirty="0">
              <a:latin typeface="LM Mono 12" panose="00000509000000000000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74972-4974-493F-8262-CD6683C5B9A6}"/>
              </a:ext>
            </a:extLst>
          </p:cNvPr>
          <p:cNvSpPr/>
          <p:nvPr/>
        </p:nvSpPr>
        <p:spPr>
          <a:xfrm>
            <a:off x="4878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4C6D29-8FAC-445C-9A90-F89F0D7ABEBB}"/>
              </a:ext>
            </a:extLst>
          </p:cNvPr>
          <p:cNvSpPr txBox="1"/>
          <p:nvPr/>
        </p:nvSpPr>
        <p:spPr>
          <a:xfrm>
            <a:off x="3460108" y="4243536"/>
            <a:ext cx="70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-118</a:t>
            </a:r>
          </a:p>
        </p:txBody>
      </p:sp>
    </p:spTree>
    <p:extLst>
      <p:ext uri="{BB962C8B-B14F-4D97-AF65-F5344CB8AC3E}">
        <p14:creationId xmlns:p14="http://schemas.microsoft.com/office/powerpoint/2010/main" val="243051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after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8358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4188776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4257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865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1831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5221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7913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1305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4002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7392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3824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0092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3485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6179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9572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2266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35659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8353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1746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44440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7832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226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62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3824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56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3824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6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839341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839341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839341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51E24-AC38-4CE2-92D9-8920A998D905}"/>
              </a:ext>
            </a:extLst>
          </p:cNvPr>
          <p:cNvSpPr txBox="1"/>
          <p:nvPr/>
        </p:nvSpPr>
        <p:spPr>
          <a:xfrm>
            <a:off x="4659085" y="4058870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Transform (Left Skewed)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5BEE2C-B45D-4139-A25C-7FF453AD3D49}"/>
              </a:ext>
            </a:extLst>
          </p:cNvPr>
          <p:cNvSpPr txBox="1"/>
          <p:nvPr/>
        </p:nvSpPr>
        <p:spPr>
          <a:xfrm>
            <a:off x="4659085" y="4455199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MinMax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9BFC3E-8882-4E12-ADD7-38B78A0D61AC}"/>
              </a:ext>
            </a:extLst>
          </p:cNvPr>
          <p:cNvSpPr txBox="1"/>
          <p:nvPr/>
        </p:nvSpPr>
        <p:spPr>
          <a:xfrm>
            <a:off x="4687344" y="4932699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Transform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289C42-6BB4-4F2B-BEC1-7F5AD202F13A}"/>
              </a:ext>
            </a:extLst>
          </p:cNvPr>
          <p:cNvSpPr txBox="1"/>
          <p:nvPr/>
        </p:nvSpPr>
        <p:spPr>
          <a:xfrm>
            <a:off x="4687344" y="5503276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Shapiro-Wilk Test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1AF5AA-8D44-4B0E-A8E4-4CD5919E4F73}"/>
              </a:ext>
            </a:extLst>
          </p:cNvPr>
          <p:cNvCxnSpPr/>
          <p:nvPr/>
        </p:nvCxnSpPr>
        <p:spPr>
          <a:xfrm>
            <a:off x="4687344" y="5403629"/>
            <a:ext cx="2873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610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" grpId="0"/>
      <p:bldP spid="37" grpId="0"/>
      <p:bldP spid="38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8363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79449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13346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40347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9535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233551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2292442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0FA207-8CD1-4FCC-9386-538C0BB28A42}"/>
              </a:ext>
            </a:extLst>
          </p:cNvPr>
          <p:cNvSpPr/>
          <p:nvPr/>
        </p:nvSpPr>
        <p:spPr>
          <a:xfrm>
            <a:off x="385643" y="221813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Image Segmentation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7D1D8-51DE-4343-B282-C4BD74C886B7}"/>
              </a:ext>
            </a:extLst>
          </p:cNvPr>
          <p:cNvSpPr/>
          <p:nvPr/>
        </p:nvSpPr>
        <p:spPr>
          <a:xfrm>
            <a:off x="197603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D61C72-489C-4E9B-A8D8-A701739E714D}"/>
              </a:ext>
            </a:extLst>
          </p:cNvPr>
          <p:cNvSpPr/>
          <p:nvPr/>
        </p:nvSpPr>
        <p:spPr>
          <a:xfrm>
            <a:off x="38486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60200-4E3F-457F-8B70-AD06095944CE}"/>
              </a:ext>
            </a:extLst>
          </p:cNvPr>
          <p:cNvSpPr/>
          <p:nvPr/>
        </p:nvSpPr>
        <p:spPr>
          <a:xfrm>
            <a:off x="197603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51449-F116-4C21-A7F8-DF51D405BE40}"/>
              </a:ext>
            </a:extLst>
          </p:cNvPr>
          <p:cNvSpPr/>
          <p:nvPr/>
        </p:nvSpPr>
        <p:spPr>
          <a:xfrm>
            <a:off x="38486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8536A-1690-422D-AFA6-49447C31164D}"/>
              </a:ext>
            </a:extLst>
          </p:cNvPr>
          <p:cNvSpPr/>
          <p:nvPr/>
        </p:nvSpPr>
        <p:spPr>
          <a:xfrm>
            <a:off x="197603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45AC3-983F-4D90-A9F6-56E1E2104ACD}"/>
              </a:ext>
            </a:extLst>
          </p:cNvPr>
          <p:cNvSpPr/>
          <p:nvPr/>
        </p:nvSpPr>
        <p:spPr>
          <a:xfrm>
            <a:off x="38486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3DC5EA1F-64A1-4083-BCB7-F7D487D96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42963"/>
              </p:ext>
            </p:extLst>
          </p:nvPr>
        </p:nvGraphicFramePr>
        <p:xfrm>
          <a:off x="8065520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region_pixel_count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1B33D210-19D5-4EE6-BD25-0DE376F53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69853"/>
              </p:ext>
            </p:extLst>
          </p:nvPr>
        </p:nvGraphicFramePr>
        <p:xfrm>
          <a:off x="10175308" y="2208218"/>
          <a:ext cx="182619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677">
                  <a:extLst>
                    <a:ext uri="{9D8B030D-6E8A-4147-A177-3AD203B41FA5}">
                      <a16:colId xmlns:a16="http://schemas.microsoft.com/office/drawing/2014/main" val="1097715328"/>
                    </a:ext>
                  </a:extLst>
                </a:gridCol>
                <a:gridCol w="1189515">
                  <a:extLst>
                    <a:ext uri="{9D8B030D-6E8A-4147-A177-3AD203B41FA5}">
                      <a16:colId xmlns:a16="http://schemas.microsoft.com/office/drawing/2014/main" val="272116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57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29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9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8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64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9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2989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C0F92EE-72B6-4772-9510-AAD58246E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03426"/>
              </p:ext>
            </p:extLst>
          </p:nvPr>
        </p:nvGraphicFramePr>
        <p:xfrm>
          <a:off x="3845944" y="1837378"/>
          <a:ext cx="81555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5556">
                  <a:extLst>
                    <a:ext uri="{9D8B030D-6E8A-4147-A177-3AD203B41FA5}">
                      <a16:colId xmlns:a16="http://schemas.microsoft.com/office/drawing/2014/main" val="2129247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 Segmentation Dataset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270451"/>
                  </a:ext>
                </a:extLst>
              </a:tr>
            </a:tbl>
          </a:graphicData>
        </a:graphic>
      </p:graphicFrame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CE883300-9BE3-4E78-8677-C09B584B3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893359"/>
              </p:ext>
            </p:extLst>
          </p:nvPr>
        </p:nvGraphicFramePr>
        <p:xfrm>
          <a:off x="5955732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3" name="Table 3">
            <a:extLst>
              <a:ext uri="{FF2B5EF4-FFF2-40B4-BE49-F238E27FC236}">
                <a16:creationId xmlns:a16="http://schemas.microsoft.com/office/drawing/2014/main" id="{F5FAA5BE-AA8C-41C8-B2CE-91AF3DF98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978201"/>
              </p:ext>
            </p:extLst>
          </p:nvPr>
        </p:nvGraphicFramePr>
        <p:xfrm>
          <a:off x="3845944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932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1" grpId="0" animBg="1"/>
      <p:bldP spid="32" grpId="0" animBg="1"/>
      <p:bldP spid="33" grpId="0" animBg="1"/>
      <p:bldP spid="37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7664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1597820"/>
            <a:ext cx="2428875" cy="42040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7144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310753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649722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91973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237185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01955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DA0ACE6-80FE-44C4-91DC-BC65BDCEB3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2554" y="647698"/>
            <a:ext cx="7046768" cy="621030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07D8065-1032-4DED-961A-65D74B5C52A6}"/>
              </a:ext>
            </a:extLst>
          </p:cNvPr>
          <p:cNvSpPr/>
          <p:nvPr/>
        </p:nvSpPr>
        <p:spPr>
          <a:xfrm>
            <a:off x="9091837" y="292893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7565E1-58D7-402B-AC08-C1C3F0EA1E1E}"/>
              </a:ext>
            </a:extLst>
          </p:cNvPr>
          <p:cNvCxnSpPr/>
          <p:nvPr/>
        </p:nvCxnSpPr>
        <p:spPr>
          <a:xfrm>
            <a:off x="1397000" y="1993900"/>
            <a:ext cx="204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D529B9-C14B-4CAC-8E33-94B91429C441}"/>
              </a:ext>
            </a:extLst>
          </p:cNvPr>
          <p:cNvCxnSpPr>
            <a:cxnSpLocks/>
          </p:cNvCxnSpPr>
          <p:nvPr/>
        </p:nvCxnSpPr>
        <p:spPr>
          <a:xfrm>
            <a:off x="3441700" y="1993900"/>
            <a:ext cx="0" cy="433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89A28B-5FFF-47A0-B702-AA0301DDBFC4}"/>
              </a:ext>
            </a:extLst>
          </p:cNvPr>
          <p:cNvSpPr txBox="1"/>
          <p:nvPr/>
        </p:nvSpPr>
        <p:spPr>
          <a:xfrm>
            <a:off x="3441700" y="1932067"/>
            <a:ext cx="14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 </a:t>
            </a:r>
            <a:r>
              <a:rPr lang="en-US" dirty="0" err="1"/>
              <a:t>komponen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50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7664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1597820"/>
            <a:ext cx="2428875" cy="42040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7144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310753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649722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91973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237185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01955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7D8065-1032-4DED-961A-65D74B5C52A6}"/>
              </a:ext>
            </a:extLst>
          </p:cNvPr>
          <p:cNvSpPr/>
          <p:nvPr/>
        </p:nvSpPr>
        <p:spPr>
          <a:xfrm>
            <a:off x="9091837" y="292893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6BF0AF2-957D-4802-AB1B-EA3F0487C9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8374" y="717452"/>
            <a:ext cx="7044374" cy="5926151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386A2F-06B1-4987-B7B0-B348004CC98A}"/>
              </a:ext>
            </a:extLst>
          </p:cNvPr>
          <p:cNvCxnSpPr>
            <a:cxnSpLocks/>
          </p:cNvCxnSpPr>
          <p:nvPr/>
        </p:nvCxnSpPr>
        <p:spPr>
          <a:xfrm>
            <a:off x="1639230" y="2052519"/>
            <a:ext cx="1155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BEB63DC-CE34-4708-B462-165EB635758B}"/>
              </a:ext>
            </a:extLst>
          </p:cNvPr>
          <p:cNvCxnSpPr>
            <a:cxnSpLocks/>
          </p:cNvCxnSpPr>
          <p:nvPr/>
        </p:nvCxnSpPr>
        <p:spPr>
          <a:xfrm>
            <a:off x="2794587" y="2052519"/>
            <a:ext cx="0" cy="410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68119D8-5C6E-4F6F-BCE7-50FCC09E517B}"/>
              </a:ext>
            </a:extLst>
          </p:cNvPr>
          <p:cNvSpPr txBox="1"/>
          <p:nvPr/>
        </p:nvSpPr>
        <p:spPr>
          <a:xfrm>
            <a:off x="2861407" y="2052519"/>
            <a:ext cx="14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komponen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91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7664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1597820"/>
            <a:ext cx="2428875" cy="42040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7144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310753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649722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91973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237185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01955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7D8065-1032-4DED-961A-65D74B5C52A6}"/>
              </a:ext>
            </a:extLst>
          </p:cNvPr>
          <p:cNvSpPr/>
          <p:nvPr/>
        </p:nvSpPr>
        <p:spPr>
          <a:xfrm>
            <a:off x="9091837" y="292893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C6EA60A-257F-428C-8603-182E0EA623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3167" y="940594"/>
            <a:ext cx="6122698" cy="5516454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2BC764F-D128-460F-80F0-05C84BC649CD}"/>
              </a:ext>
            </a:extLst>
          </p:cNvPr>
          <p:cNvCxnSpPr>
            <a:cxnSpLocks/>
          </p:cNvCxnSpPr>
          <p:nvPr/>
        </p:nvCxnSpPr>
        <p:spPr>
          <a:xfrm>
            <a:off x="1080430" y="5469171"/>
            <a:ext cx="1002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916F057-1594-4A1B-A056-9067D3C0DC5A}"/>
              </a:ext>
            </a:extLst>
          </p:cNvPr>
          <p:cNvCxnSpPr>
            <a:cxnSpLocks/>
          </p:cNvCxnSpPr>
          <p:nvPr/>
        </p:nvCxnSpPr>
        <p:spPr>
          <a:xfrm>
            <a:off x="2083387" y="5473700"/>
            <a:ext cx="0" cy="551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1DCA47C-511A-43F0-A700-E5804CC58B5B}"/>
              </a:ext>
            </a:extLst>
          </p:cNvPr>
          <p:cNvSpPr/>
          <p:nvPr/>
        </p:nvSpPr>
        <p:spPr>
          <a:xfrm>
            <a:off x="9091837" y="292893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29DF7B-014B-47B9-912D-D1F1026C9D9B}"/>
              </a:ext>
            </a:extLst>
          </p:cNvPr>
          <p:cNvSpPr txBox="1"/>
          <p:nvPr/>
        </p:nvSpPr>
        <p:spPr>
          <a:xfrm>
            <a:off x="792859" y="5026697"/>
            <a:ext cx="14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komponen</a:t>
            </a:r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4D022BA-847B-4AB0-A5F1-32F1124499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2614" y="1461971"/>
            <a:ext cx="6689133" cy="4632839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7AE9A3F-EA91-4E53-9B2C-964B222D7991}"/>
              </a:ext>
            </a:extLst>
          </p:cNvPr>
          <p:cNvCxnSpPr>
            <a:cxnSpLocks/>
          </p:cNvCxnSpPr>
          <p:nvPr/>
        </p:nvCxnSpPr>
        <p:spPr>
          <a:xfrm>
            <a:off x="1337999" y="3187700"/>
            <a:ext cx="931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CAC2E84-9209-45E2-8564-EA7DEA404D65}"/>
              </a:ext>
            </a:extLst>
          </p:cNvPr>
          <p:cNvCxnSpPr>
            <a:cxnSpLocks/>
          </p:cNvCxnSpPr>
          <p:nvPr/>
        </p:nvCxnSpPr>
        <p:spPr>
          <a:xfrm>
            <a:off x="2269802" y="3187700"/>
            <a:ext cx="0" cy="215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4587F72-3AF4-4187-A7A9-FC1582B668A3}"/>
              </a:ext>
            </a:extLst>
          </p:cNvPr>
          <p:cNvSpPr txBox="1"/>
          <p:nvPr/>
        </p:nvSpPr>
        <p:spPr>
          <a:xfrm>
            <a:off x="2262167" y="3175000"/>
            <a:ext cx="135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</a:t>
            </a:r>
            <a:r>
              <a:rPr lang="en-US" dirty="0" err="1"/>
              <a:t>komponen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20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8" grpId="0" animBg="1"/>
      <p:bldP spid="49" grpId="0"/>
      <p:bldP spid="49" grpId="1"/>
      <p:bldP spid="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7664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1597820"/>
            <a:ext cx="2428875" cy="42040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7144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310753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649722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91973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237185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01955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7D8065-1032-4DED-961A-65D74B5C52A6}"/>
              </a:ext>
            </a:extLst>
          </p:cNvPr>
          <p:cNvSpPr/>
          <p:nvPr/>
        </p:nvSpPr>
        <p:spPr>
          <a:xfrm>
            <a:off x="9091837" y="292893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DCA47C-511A-43F0-A700-E5804CC58B5B}"/>
              </a:ext>
            </a:extLst>
          </p:cNvPr>
          <p:cNvSpPr/>
          <p:nvPr/>
        </p:nvSpPr>
        <p:spPr>
          <a:xfrm>
            <a:off x="9091837" y="292893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61E5CE-5278-4144-874B-8A735096F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78" y="1329523"/>
            <a:ext cx="5725766" cy="474068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448E22-8E1D-4F5A-881A-43F705047497}"/>
              </a:ext>
            </a:extLst>
          </p:cNvPr>
          <p:cNvCxnSpPr>
            <a:cxnSpLocks/>
          </p:cNvCxnSpPr>
          <p:nvPr/>
        </p:nvCxnSpPr>
        <p:spPr>
          <a:xfrm>
            <a:off x="1422056" y="4286408"/>
            <a:ext cx="379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7700B0-1418-4F53-BBBB-A1326DF55533}"/>
              </a:ext>
            </a:extLst>
          </p:cNvPr>
          <p:cNvCxnSpPr>
            <a:cxnSpLocks/>
          </p:cNvCxnSpPr>
          <p:nvPr/>
        </p:nvCxnSpPr>
        <p:spPr>
          <a:xfrm>
            <a:off x="1801409" y="4283233"/>
            <a:ext cx="0" cy="1460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ADB158F-91C4-4C35-99F5-4F202B36AE30}"/>
              </a:ext>
            </a:extLst>
          </p:cNvPr>
          <p:cNvSpPr txBox="1"/>
          <p:nvPr/>
        </p:nvSpPr>
        <p:spPr>
          <a:xfrm>
            <a:off x="1799440" y="4254816"/>
            <a:ext cx="135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komponen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97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7664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1597820"/>
            <a:ext cx="2428875" cy="42040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7144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310753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649722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91973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237185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01955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7D8065-1032-4DED-961A-65D74B5C52A6}"/>
              </a:ext>
            </a:extLst>
          </p:cNvPr>
          <p:cNvSpPr/>
          <p:nvPr/>
        </p:nvSpPr>
        <p:spPr>
          <a:xfrm>
            <a:off x="9091837" y="292893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DCA47C-511A-43F0-A700-E5804CC58B5B}"/>
              </a:ext>
            </a:extLst>
          </p:cNvPr>
          <p:cNvSpPr/>
          <p:nvPr/>
        </p:nvSpPr>
        <p:spPr>
          <a:xfrm>
            <a:off x="9091837" y="292893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E848B-F849-4819-A91B-7D01DA0EE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6" y="1217612"/>
            <a:ext cx="6204479" cy="505313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D5EDCC-8441-4DAA-B7EE-A11A85666F56}"/>
              </a:ext>
            </a:extLst>
          </p:cNvPr>
          <p:cNvCxnSpPr>
            <a:cxnSpLocks/>
          </p:cNvCxnSpPr>
          <p:nvPr/>
        </p:nvCxnSpPr>
        <p:spPr>
          <a:xfrm>
            <a:off x="1035050" y="5416550"/>
            <a:ext cx="387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D6D556-BC1B-4BC6-B1E5-33781E8DD23A}"/>
              </a:ext>
            </a:extLst>
          </p:cNvPr>
          <p:cNvCxnSpPr>
            <a:cxnSpLocks/>
          </p:cNvCxnSpPr>
          <p:nvPr/>
        </p:nvCxnSpPr>
        <p:spPr>
          <a:xfrm>
            <a:off x="1422056" y="5416550"/>
            <a:ext cx="0" cy="54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1F049A-5BCB-4301-902A-3A299B32E3E0}"/>
              </a:ext>
            </a:extLst>
          </p:cNvPr>
          <p:cNvSpPr txBox="1"/>
          <p:nvPr/>
        </p:nvSpPr>
        <p:spPr>
          <a:xfrm>
            <a:off x="1483557" y="5211365"/>
            <a:ext cx="135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komponen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8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7664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1597820"/>
            <a:ext cx="2428875" cy="42040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7144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310753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649722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91973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237185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01955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1780810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88635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810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7900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1293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0876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2307919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2307919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4062561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554387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846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250769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590026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1021207" y="38301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87C284-EC5D-478B-A9C4-9C6DEDFC2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38" y="1075136"/>
            <a:ext cx="6234924" cy="58507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164565A-430D-4D6A-AD6F-5B52C4742AA3}"/>
              </a:ext>
            </a:extLst>
          </p:cNvPr>
          <p:cNvSpPr/>
          <p:nvPr/>
        </p:nvSpPr>
        <p:spPr>
          <a:xfrm>
            <a:off x="3952875" y="1933574"/>
            <a:ext cx="2028825" cy="4551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F73DD44-A4AD-420E-A84C-B119F5DA7994}"/>
              </a:ext>
            </a:extLst>
          </p:cNvPr>
          <p:cNvSpPr/>
          <p:nvPr/>
        </p:nvSpPr>
        <p:spPr>
          <a:xfrm>
            <a:off x="3952874" y="1928335"/>
            <a:ext cx="2028825" cy="4551046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345EE8-6207-4B21-AC12-C5C81AD49621}"/>
              </a:ext>
            </a:extLst>
          </p:cNvPr>
          <p:cNvSpPr/>
          <p:nvPr/>
        </p:nvSpPr>
        <p:spPr>
          <a:xfrm>
            <a:off x="6396492" y="644270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00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554387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846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250769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590026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1021207" y="38301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87C284-EC5D-478B-A9C4-9C6DEDFC2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38" y="1075136"/>
            <a:ext cx="6234924" cy="58507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164565A-430D-4D6A-AD6F-5B52C4742AA3}"/>
              </a:ext>
            </a:extLst>
          </p:cNvPr>
          <p:cNvSpPr/>
          <p:nvPr/>
        </p:nvSpPr>
        <p:spPr>
          <a:xfrm>
            <a:off x="3952875" y="1933574"/>
            <a:ext cx="2028825" cy="4551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F73DD44-A4AD-420E-A84C-B119F5DA7994}"/>
              </a:ext>
            </a:extLst>
          </p:cNvPr>
          <p:cNvSpPr/>
          <p:nvPr/>
        </p:nvSpPr>
        <p:spPr>
          <a:xfrm>
            <a:off x="3952874" y="1928335"/>
            <a:ext cx="2028825" cy="4551046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345EE8-6207-4B21-AC12-C5C81AD49621}"/>
              </a:ext>
            </a:extLst>
          </p:cNvPr>
          <p:cNvSpPr/>
          <p:nvPr/>
        </p:nvSpPr>
        <p:spPr>
          <a:xfrm>
            <a:off x="6396492" y="1928336"/>
            <a:ext cx="2028825" cy="4560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88373-7C63-4EFA-993D-8972423FF3AC}"/>
              </a:ext>
            </a:extLst>
          </p:cNvPr>
          <p:cNvSpPr txBox="1"/>
          <p:nvPr/>
        </p:nvSpPr>
        <p:spPr>
          <a:xfrm>
            <a:off x="8664290" y="2270431"/>
            <a:ext cx="188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560.000 </a:t>
            </a:r>
            <a:r>
              <a:rPr lang="en-US" dirty="0" err="1"/>
              <a:t>observasi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BCF70-452D-4413-810F-43E88ECCB646}"/>
              </a:ext>
            </a:extLst>
          </p:cNvPr>
          <p:cNvSpPr txBox="1"/>
          <p:nvPr/>
        </p:nvSpPr>
        <p:spPr>
          <a:xfrm>
            <a:off x="8644791" y="3123764"/>
            <a:ext cx="3569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480 </a:t>
            </a:r>
            <a:r>
              <a:rPr lang="en-US" dirty="0" err="1"/>
              <a:t>kombinasi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(6 </a:t>
            </a:r>
            <a:r>
              <a:rPr lang="en-US" dirty="0" err="1"/>
              <a:t>teknik</a:t>
            </a:r>
            <a:r>
              <a:rPr lang="en-US" dirty="0"/>
              <a:t> resampling x 80 </a:t>
            </a:r>
            <a:r>
              <a:rPr lang="en-US" dirty="0" err="1"/>
              <a:t>kombinasi</a:t>
            </a:r>
            <a:r>
              <a:rPr lang="en-US" dirty="0"/>
              <a:t> parameter machine learning)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BB3F4A-5B8B-436D-B7B7-0D336FED50D8}"/>
              </a:ext>
            </a:extLst>
          </p:cNvPr>
          <p:cNvSpPr txBox="1"/>
          <p:nvPr/>
        </p:nvSpPr>
        <p:spPr>
          <a:xfrm>
            <a:off x="8672826" y="4187686"/>
            <a:ext cx="331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 cross validation (parameter)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32A3EA-E89F-4FA3-8C69-0C20EA321D2F}"/>
              </a:ext>
            </a:extLst>
          </p:cNvPr>
          <p:cNvSpPr txBox="1"/>
          <p:nvPr/>
        </p:nvSpPr>
        <p:spPr>
          <a:xfrm>
            <a:off x="8675370" y="4562422"/>
            <a:ext cx="331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x5 cross validation </a:t>
            </a:r>
            <a:r>
              <a:rPr lang="en-US" i="1" dirty="0"/>
              <a:t>fitting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36DC72-002C-4A9D-953E-AFBF2667217A}"/>
              </a:ext>
            </a:extLst>
          </p:cNvPr>
          <p:cNvSpPr txBox="1"/>
          <p:nvPr/>
        </p:nvSpPr>
        <p:spPr>
          <a:xfrm>
            <a:off x="8689233" y="4901536"/>
            <a:ext cx="331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7200 kali </a:t>
            </a:r>
            <a:r>
              <a:rPr lang="en-US" i="1" dirty="0"/>
              <a:t>fitting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23B623-8E00-4F50-95A2-8B6D55A8C707}"/>
              </a:ext>
            </a:extLst>
          </p:cNvPr>
          <p:cNvSpPr txBox="1"/>
          <p:nvPr/>
        </p:nvSpPr>
        <p:spPr>
          <a:xfrm>
            <a:off x="8712362" y="5301813"/>
            <a:ext cx="331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kombinasi</a:t>
            </a:r>
            <a:r>
              <a:rPr lang="en-US" i="1" dirty="0"/>
              <a:t>: </a:t>
            </a:r>
            <a:r>
              <a:rPr lang="en-US" dirty="0"/>
              <a:t>&gt; 4 jam</a:t>
            </a:r>
          </a:p>
        </p:txBody>
      </p:sp>
    </p:spTree>
    <p:extLst>
      <p:ext uri="{BB962C8B-B14F-4D97-AF65-F5344CB8AC3E}">
        <p14:creationId xmlns:p14="http://schemas.microsoft.com/office/powerpoint/2010/main" val="482081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37" grpId="0"/>
      <p:bldP spid="39" grpId="0"/>
      <p:bldP spid="41" grpId="0"/>
      <p:bldP spid="4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554387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846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250769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590026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1021207" y="38301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87C284-EC5D-478B-A9C4-9C6DEDFC2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38" y="1075136"/>
            <a:ext cx="6234924" cy="58507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164565A-430D-4D6A-AD6F-5B52C4742AA3}"/>
              </a:ext>
            </a:extLst>
          </p:cNvPr>
          <p:cNvSpPr/>
          <p:nvPr/>
        </p:nvSpPr>
        <p:spPr>
          <a:xfrm>
            <a:off x="3952875" y="1933574"/>
            <a:ext cx="2028825" cy="4551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F73DD44-A4AD-420E-A84C-B119F5DA7994}"/>
              </a:ext>
            </a:extLst>
          </p:cNvPr>
          <p:cNvSpPr/>
          <p:nvPr/>
        </p:nvSpPr>
        <p:spPr>
          <a:xfrm>
            <a:off x="3952874" y="1928335"/>
            <a:ext cx="2028825" cy="4551046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345EE8-6207-4B21-AC12-C5C81AD49621}"/>
              </a:ext>
            </a:extLst>
          </p:cNvPr>
          <p:cNvSpPr/>
          <p:nvPr/>
        </p:nvSpPr>
        <p:spPr>
          <a:xfrm>
            <a:off x="6396492" y="644270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ED581F-F266-45F3-985D-B22191FA3AE7}"/>
              </a:ext>
            </a:extLst>
          </p:cNvPr>
          <p:cNvSpPr/>
          <p:nvPr/>
        </p:nvSpPr>
        <p:spPr>
          <a:xfrm>
            <a:off x="3952873" y="191452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B47FC6-1EDC-4597-8A60-7EACB3DA73EB}"/>
              </a:ext>
            </a:extLst>
          </p:cNvPr>
          <p:cNvSpPr/>
          <p:nvPr/>
        </p:nvSpPr>
        <p:spPr>
          <a:xfrm>
            <a:off x="3952873" y="208991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D87817-11C6-4988-A49F-88862DBD7CC4}"/>
              </a:ext>
            </a:extLst>
          </p:cNvPr>
          <p:cNvSpPr/>
          <p:nvPr/>
        </p:nvSpPr>
        <p:spPr>
          <a:xfrm>
            <a:off x="3952872" y="226531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47F36E-EC97-47B7-BED4-E8D933B8F172}"/>
              </a:ext>
            </a:extLst>
          </p:cNvPr>
          <p:cNvSpPr/>
          <p:nvPr/>
        </p:nvSpPr>
        <p:spPr>
          <a:xfrm>
            <a:off x="3952871" y="244071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2BB473-F996-4AC9-96CB-B9F6F1D53DCE}"/>
              </a:ext>
            </a:extLst>
          </p:cNvPr>
          <p:cNvSpPr/>
          <p:nvPr/>
        </p:nvSpPr>
        <p:spPr>
          <a:xfrm>
            <a:off x="3952870" y="261611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ECDFF0-984B-41F2-9F27-12C502375F67}"/>
              </a:ext>
            </a:extLst>
          </p:cNvPr>
          <p:cNvSpPr/>
          <p:nvPr/>
        </p:nvSpPr>
        <p:spPr>
          <a:xfrm>
            <a:off x="3952869" y="279150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B7AD36-C4D1-43F1-9625-C2574337F0C3}"/>
              </a:ext>
            </a:extLst>
          </p:cNvPr>
          <p:cNvSpPr/>
          <p:nvPr/>
        </p:nvSpPr>
        <p:spPr>
          <a:xfrm>
            <a:off x="3952868" y="296690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837E79-D626-4232-ADA4-4D57C98BC085}"/>
              </a:ext>
            </a:extLst>
          </p:cNvPr>
          <p:cNvSpPr/>
          <p:nvPr/>
        </p:nvSpPr>
        <p:spPr>
          <a:xfrm>
            <a:off x="3952867" y="314230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489ED8-D773-420C-94D6-3DCA99C7EDDD}"/>
              </a:ext>
            </a:extLst>
          </p:cNvPr>
          <p:cNvSpPr/>
          <p:nvPr/>
        </p:nvSpPr>
        <p:spPr>
          <a:xfrm>
            <a:off x="3952866" y="331769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C363BD-14DF-4FEF-A960-12CDF68F4C9E}"/>
              </a:ext>
            </a:extLst>
          </p:cNvPr>
          <p:cNvSpPr/>
          <p:nvPr/>
        </p:nvSpPr>
        <p:spPr>
          <a:xfrm>
            <a:off x="3952865" y="349309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F848C3-D29C-45B8-9021-A2766D9EF867}"/>
              </a:ext>
            </a:extLst>
          </p:cNvPr>
          <p:cNvSpPr/>
          <p:nvPr/>
        </p:nvSpPr>
        <p:spPr>
          <a:xfrm>
            <a:off x="3952864" y="366849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1855F7-B016-412B-9211-99F9EF4CF890}"/>
              </a:ext>
            </a:extLst>
          </p:cNvPr>
          <p:cNvSpPr/>
          <p:nvPr/>
        </p:nvSpPr>
        <p:spPr>
          <a:xfrm>
            <a:off x="3952863" y="384388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C9DFAB-42E3-4CC5-9FF6-8965864FC54C}"/>
              </a:ext>
            </a:extLst>
          </p:cNvPr>
          <p:cNvSpPr/>
          <p:nvPr/>
        </p:nvSpPr>
        <p:spPr>
          <a:xfrm>
            <a:off x="3952862" y="401928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87EEDB-4B8B-402C-A325-326411E4B724}"/>
              </a:ext>
            </a:extLst>
          </p:cNvPr>
          <p:cNvSpPr/>
          <p:nvPr/>
        </p:nvSpPr>
        <p:spPr>
          <a:xfrm>
            <a:off x="3952861" y="419468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007192-6D53-46EF-A6F4-649C04275B40}"/>
              </a:ext>
            </a:extLst>
          </p:cNvPr>
          <p:cNvSpPr/>
          <p:nvPr/>
        </p:nvSpPr>
        <p:spPr>
          <a:xfrm>
            <a:off x="3952860" y="437008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89572C-A860-44A9-BF7A-9DD4AB451566}"/>
              </a:ext>
            </a:extLst>
          </p:cNvPr>
          <p:cNvSpPr/>
          <p:nvPr/>
        </p:nvSpPr>
        <p:spPr>
          <a:xfrm>
            <a:off x="3952859" y="454547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8CB091-236D-4C3F-8962-9EDD446D21EE}"/>
              </a:ext>
            </a:extLst>
          </p:cNvPr>
          <p:cNvSpPr/>
          <p:nvPr/>
        </p:nvSpPr>
        <p:spPr>
          <a:xfrm>
            <a:off x="3952858" y="472087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E479C04-A211-45C2-BFC2-E4A0AB5072B0}"/>
              </a:ext>
            </a:extLst>
          </p:cNvPr>
          <p:cNvSpPr/>
          <p:nvPr/>
        </p:nvSpPr>
        <p:spPr>
          <a:xfrm>
            <a:off x="3952857" y="489627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BFCED0B-3871-43A9-85E7-9404F631C73B}"/>
              </a:ext>
            </a:extLst>
          </p:cNvPr>
          <p:cNvSpPr/>
          <p:nvPr/>
        </p:nvSpPr>
        <p:spPr>
          <a:xfrm>
            <a:off x="3952856" y="507166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ADE955-083F-4088-A511-82B122DAAB94}"/>
              </a:ext>
            </a:extLst>
          </p:cNvPr>
          <p:cNvSpPr/>
          <p:nvPr/>
        </p:nvSpPr>
        <p:spPr>
          <a:xfrm>
            <a:off x="3952855" y="524706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234F57-83CF-41F7-8593-44CE69BB906E}"/>
              </a:ext>
            </a:extLst>
          </p:cNvPr>
          <p:cNvSpPr/>
          <p:nvPr/>
        </p:nvSpPr>
        <p:spPr>
          <a:xfrm>
            <a:off x="3952854" y="542246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38C7EF-D432-4E13-AE88-2482EA867D3F}"/>
              </a:ext>
            </a:extLst>
          </p:cNvPr>
          <p:cNvSpPr/>
          <p:nvPr/>
        </p:nvSpPr>
        <p:spPr>
          <a:xfrm>
            <a:off x="3952853" y="559785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4C0438B-7F97-43C5-873E-03CD8EB9E746}"/>
              </a:ext>
            </a:extLst>
          </p:cNvPr>
          <p:cNvSpPr/>
          <p:nvPr/>
        </p:nvSpPr>
        <p:spPr>
          <a:xfrm>
            <a:off x="3952852" y="577325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7E314F-97CD-4984-8067-CD903B748696}"/>
              </a:ext>
            </a:extLst>
          </p:cNvPr>
          <p:cNvSpPr/>
          <p:nvPr/>
        </p:nvSpPr>
        <p:spPr>
          <a:xfrm>
            <a:off x="3952851" y="594865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06C592-EEB9-4A54-8AB0-8BB82823FF12}"/>
              </a:ext>
            </a:extLst>
          </p:cNvPr>
          <p:cNvSpPr/>
          <p:nvPr/>
        </p:nvSpPr>
        <p:spPr>
          <a:xfrm>
            <a:off x="3952850" y="612405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F5C2D9-F002-440E-892F-9956974ADABA}"/>
              </a:ext>
            </a:extLst>
          </p:cNvPr>
          <p:cNvSpPr/>
          <p:nvPr/>
        </p:nvSpPr>
        <p:spPr>
          <a:xfrm>
            <a:off x="3952849" y="629944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913172E-6536-4CF2-9EBB-704BA086A9AF}"/>
              </a:ext>
            </a:extLst>
          </p:cNvPr>
          <p:cNvSpPr/>
          <p:nvPr/>
        </p:nvSpPr>
        <p:spPr>
          <a:xfrm>
            <a:off x="6396492" y="644270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0F8B25-1E30-4290-AF5F-693548D9EB7C}"/>
              </a:ext>
            </a:extLst>
          </p:cNvPr>
          <p:cNvSpPr/>
          <p:nvPr/>
        </p:nvSpPr>
        <p:spPr>
          <a:xfrm>
            <a:off x="6396467" y="642987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6D8825F-F06F-4F7B-96A5-2DD6EFF30F03}"/>
              </a:ext>
            </a:extLst>
          </p:cNvPr>
          <p:cNvSpPr/>
          <p:nvPr/>
        </p:nvSpPr>
        <p:spPr>
          <a:xfrm>
            <a:off x="6396466" y="6442707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8A42591-F97D-4936-8F70-63A5B10461D2}"/>
              </a:ext>
            </a:extLst>
          </p:cNvPr>
          <p:cNvSpPr/>
          <p:nvPr/>
        </p:nvSpPr>
        <p:spPr>
          <a:xfrm>
            <a:off x="6396465" y="644422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3D460DD-2D6E-4A4A-8C82-803ABE8B632A}"/>
              </a:ext>
            </a:extLst>
          </p:cNvPr>
          <p:cNvSpPr/>
          <p:nvPr/>
        </p:nvSpPr>
        <p:spPr>
          <a:xfrm>
            <a:off x="6396464" y="6438901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BF9946-15CF-4E9B-8C2F-565EC15090DD}"/>
              </a:ext>
            </a:extLst>
          </p:cNvPr>
          <p:cNvSpPr/>
          <p:nvPr/>
        </p:nvSpPr>
        <p:spPr>
          <a:xfrm>
            <a:off x="6396463" y="6438901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5A081EB-6C26-4785-B9B2-BC784F5ABE98}"/>
              </a:ext>
            </a:extLst>
          </p:cNvPr>
          <p:cNvSpPr/>
          <p:nvPr/>
        </p:nvSpPr>
        <p:spPr>
          <a:xfrm>
            <a:off x="6396462" y="644925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37F0B97-695C-4813-8E35-66C48737B274}"/>
              </a:ext>
            </a:extLst>
          </p:cNvPr>
          <p:cNvSpPr/>
          <p:nvPr/>
        </p:nvSpPr>
        <p:spPr>
          <a:xfrm>
            <a:off x="6396461" y="642312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D4CEAE7-890F-4033-8E3C-7DB976E59EE7}"/>
              </a:ext>
            </a:extLst>
          </p:cNvPr>
          <p:cNvSpPr/>
          <p:nvPr/>
        </p:nvSpPr>
        <p:spPr>
          <a:xfrm>
            <a:off x="6396460" y="644075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821A0D-E309-4F69-B3B4-2AB44A32DB60}"/>
              </a:ext>
            </a:extLst>
          </p:cNvPr>
          <p:cNvSpPr/>
          <p:nvPr/>
        </p:nvSpPr>
        <p:spPr>
          <a:xfrm>
            <a:off x="6396459" y="642639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B6411A1-07DA-4DD4-8A2A-633730D72251}"/>
              </a:ext>
            </a:extLst>
          </p:cNvPr>
          <p:cNvSpPr/>
          <p:nvPr/>
        </p:nvSpPr>
        <p:spPr>
          <a:xfrm>
            <a:off x="6396458" y="6424977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76E5DB5-E331-47CF-8824-3C16F7A0F316}"/>
              </a:ext>
            </a:extLst>
          </p:cNvPr>
          <p:cNvSpPr/>
          <p:nvPr/>
        </p:nvSpPr>
        <p:spPr>
          <a:xfrm>
            <a:off x="6396457" y="6441416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917728A-B368-41DF-A443-C027AF50966C}"/>
              </a:ext>
            </a:extLst>
          </p:cNvPr>
          <p:cNvSpPr/>
          <p:nvPr/>
        </p:nvSpPr>
        <p:spPr>
          <a:xfrm>
            <a:off x="6396456" y="642984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63A501A-44EF-4239-A8F9-346E781CF931}"/>
              </a:ext>
            </a:extLst>
          </p:cNvPr>
          <p:cNvSpPr/>
          <p:nvPr/>
        </p:nvSpPr>
        <p:spPr>
          <a:xfrm>
            <a:off x="6396455" y="644727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FD7EF5-8F34-40A6-B949-3F5B907E2630}"/>
              </a:ext>
            </a:extLst>
          </p:cNvPr>
          <p:cNvSpPr/>
          <p:nvPr/>
        </p:nvSpPr>
        <p:spPr>
          <a:xfrm>
            <a:off x="6396454" y="643855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57403DA-3F8F-482C-B83C-BC3A62251306}"/>
              </a:ext>
            </a:extLst>
          </p:cNvPr>
          <p:cNvSpPr/>
          <p:nvPr/>
        </p:nvSpPr>
        <p:spPr>
          <a:xfrm>
            <a:off x="6396453" y="6432127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670C94B-C021-4E81-B87F-A8646233C856}"/>
              </a:ext>
            </a:extLst>
          </p:cNvPr>
          <p:cNvSpPr/>
          <p:nvPr/>
        </p:nvSpPr>
        <p:spPr>
          <a:xfrm>
            <a:off x="6396452" y="641198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980440-7DCE-478D-851A-AE66EFF7685C}"/>
              </a:ext>
            </a:extLst>
          </p:cNvPr>
          <p:cNvSpPr/>
          <p:nvPr/>
        </p:nvSpPr>
        <p:spPr>
          <a:xfrm>
            <a:off x="6396451" y="6416085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89594C9-5B53-4733-9926-334DEABD0D0C}"/>
              </a:ext>
            </a:extLst>
          </p:cNvPr>
          <p:cNvSpPr/>
          <p:nvPr/>
        </p:nvSpPr>
        <p:spPr>
          <a:xfrm>
            <a:off x="6396450" y="642185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8A25B99-45EE-41CF-A79F-E6CA873763DF}"/>
              </a:ext>
            </a:extLst>
          </p:cNvPr>
          <p:cNvSpPr/>
          <p:nvPr/>
        </p:nvSpPr>
        <p:spPr>
          <a:xfrm>
            <a:off x="6396449" y="6427805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BA23B9A-A3ED-42FA-8841-426F950FCB07}"/>
              </a:ext>
            </a:extLst>
          </p:cNvPr>
          <p:cNvSpPr/>
          <p:nvPr/>
        </p:nvSpPr>
        <p:spPr>
          <a:xfrm>
            <a:off x="6396448" y="6457017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7520E79-A177-4D71-9EE4-EA3B27206E30}"/>
              </a:ext>
            </a:extLst>
          </p:cNvPr>
          <p:cNvSpPr/>
          <p:nvPr/>
        </p:nvSpPr>
        <p:spPr>
          <a:xfrm>
            <a:off x="6396447" y="6423415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12B5DBA-32E3-4973-9234-3EFCD915D433}"/>
              </a:ext>
            </a:extLst>
          </p:cNvPr>
          <p:cNvSpPr/>
          <p:nvPr/>
        </p:nvSpPr>
        <p:spPr>
          <a:xfrm>
            <a:off x="6396446" y="6404226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9B93061-677C-4B0A-92A9-93B0A425D974}"/>
              </a:ext>
            </a:extLst>
          </p:cNvPr>
          <p:cNvSpPr/>
          <p:nvPr/>
        </p:nvSpPr>
        <p:spPr>
          <a:xfrm>
            <a:off x="6396445" y="6428491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FA7C77F-C274-466F-A42E-637103770CD0}"/>
              </a:ext>
            </a:extLst>
          </p:cNvPr>
          <p:cNvSpPr/>
          <p:nvPr/>
        </p:nvSpPr>
        <p:spPr>
          <a:xfrm>
            <a:off x="6396444" y="6425445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DE6EE9B-B076-48A6-8655-32B69521624D}"/>
              </a:ext>
            </a:extLst>
          </p:cNvPr>
          <p:cNvSpPr/>
          <p:nvPr/>
        </p:nvSpPr>
        <p:spPr>
          <a:xfrm>
            <a:off x="6396443" y="6417012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D2A9FB7-1102-4338-BEE2-8CDB9AFBE6F1}"/>
              </a:ext>
            </a:extLst>
          </p:cNvPr>
          <p:cNvSpPr/>
          <p:nvPr/>
        </p:nvSpPr>
        <p:spPr>
          <a:xfrm>
            <a:off x="6396442" y="6413560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9689A23-321E-4028-8584-6AFCDC679106}"/>
              </a:ext>
            </a:extLst>
          </p:cNvPr>
          <p:cNvSpPr/>
          <p:nvPr/>
        </p:nvSpPr>
        <p:spPr>
          <a:xfrm>
            <a:off x="6396441" y="642544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62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0FA207-8CD1-4FCC-9386-538C0BB28A42}"/>
              </a:ext>
            </a:extLst>
          </p:cNvPr>
          <p:cNvSpPr/>
          <p:nvPr/>
        </p:nvSpPr>
        <p:spPr>
          <a:xfrm>
            <a:off x="385643" y="221813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Image Segmentation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7D1D8-51DE-4343-B282-C4BD74C886B7}"/>
              </a:ext>
            </a:extLst>
          </p:cNvPr>
          <p:cNvSpPr/>
          <p:nvPr/>
        </p:nvSpPr>
        <p:spPr>
          <a:xfrm>
            <a:off x="197603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D61C72-489C-4E9B-A8D8-A701739E714D}"/>
              </a:ext>
            </a:extLst>
          </p:cNvPr>
          <p:cNvSpPr/>
          <p:nvPr/>
        </p:nvSpPr>
        <p:spPr>
          <a:xfrm>
            <a:off x="38486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60200-4E3F-457F-8B70-AD06095944CE}"/>
              </a:ext>
            </a:extLst>
          </p:cNvPr>
          <p:cNvSpPr/>
          <p:nvPr/>
        </p:nvSpPr>
        <p:spPr>
          <a:xfrm>
            <a:off x="197603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51449-F116-4C21-A7F8-DF51D405BE40}"/>
              </a:ext>
            </a:extLst>
          </p:cNvPr>
          <p:cNvSpPr/>
          <p:nvPr/>
        </p:nvSpPr>
        <p:spPr>
          <a:xfrm>
            <a:off x="38486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8536A-1690-422D-AFA6-49447C31164D}"/>
              </a:ext>
            </a:extLst>
          </p:cNvPr>
          <p:cNvSpPr/>
          <p:nvPr/>
        </p:nvSpPr>
        <p:spPr>
          <a:xfrm>
            <a:off x="197603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45AC3-983F-4D90-A9F6-56E1E2104ACD}"/>
              </a:ext>
            </a:extLst>
          </p:cNvPr>
          <p:cNvSpPr/>
          <p:nvPr/>
        </p:nvSpPr>
        <p:spPr>
          <a:xfrm>
            <a:off x="38486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3DC5EA1F-64A1-4083-BCB7-F7D487D96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049209"/>
              </p:ext>
            </p:extLst>
          </p:nvPr>
        </p:nvGraphicFramePr>
        <p:xfrm>
          <a:off x="9096268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region_pixel_count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1B33D210-19D5-4EE6-BD25-0DE376F53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038049"/>
              </p:ext>
            </p:extLst>
          </p:nvPr>
        </p:nvGraphicFramePr>
        <p:xfrm>
          <a:off x="12533155" y="2208218"/>
          <a:ext cx="182619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677">
                  <a:extLst>
                    <a:ext uri="{9D8B030D-6E8A-4147-A177-3AD203B41FA5}">
                      <a16:colId xmlns:a16="http://schemas.microsoft.com/office/drawing/2014/main" val="1097715328"/>
                    </a:ext>
                  </a:extLst>
                </a:gridCol>
                <a:gridCol w="1189515">
                  <a:extLst>
                    <a:ext uri="{9D8B030D-6E8A-4147-A177-3AD203B41FA5}">
                      <a16:colId xmlns:a16="http://schemas.microsoft.com/office/drawing/2014/main" val="272116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57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29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9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8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64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9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2989"/>
                  </a:ext>
                </a:extLst>
              </a:tr>
            </a:tbl>
          </a:graphicData>
        </a:graphic>
      </p:graphicFrame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CE883300-9BE3-4E78-8677-C09B584B3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907729"/>
              </p:ext>
            </p:extLst>
          </p:nvPr>
        </p:nvGraphicFramePr>
        <p:xfrm>
          <a:off x="6436745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3" name="Table 3">
            <a:extLst>
              <a:ext uri="{FF2B5EF4-FFF2-40B4-BE49-F238E27FC236}">
                <a16:creationId xmlns:a16="http://schemas.microsoft.com/office/drawing/2014/main" id="{F5FAA5BE-AA8C-41C8-B2CE-91AF3DF98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440312"/>
              </p:ext>
            </p:extLst>
          </p:nvPr>
        </p:nvGraphicFramePr>
        <p:xfrm>
          <a:off x="4129072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7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554387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846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250769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590026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1021207" y="38301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345EE8-6207-4B21-AC12-C5C81AD49621}"/>
              </a:ext>
            </a:extLst>
          </p:cNvPr>
          <p:cNvSpPr/>
          <p:nvPr/>
        </p:nvSpPr>
        <p:spPr>
          <a:xfrm>
            <a:off x="6396492" y="644270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ED581F-F266-45F3-985D-B22191FA3AE7}"/>
              </a:ext>
            </a:extLst>
          </p:cNvPr>
          <p:cNvSpPr/>
          <p:nvPr/>
        </p:nvSpPr>
        <p:spPr>
          <a:xfrm>
            <a:off x="3952873" y="191452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B47FC6-1EDC-4597-8A60-7EACB3DA73EB}"/>
              </a:ext>
            </a:extLst>
          </p:cNvPr>
          <p:cNvSpPr/>
          <p:nvPr/>
        </p:nvSpPr>
        <p:spPr>
          <a:xfrm>
            <a:off x="3952873" y="208991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D87817-11C6-4988-A49F-88862DBD7CC4}"/>
              </a:ext>
            </a:extLst>
          </p:cNvPr>
          <p:cNvSpPr/>
          <p:nvPr/>
        </p:nvSpPr>
        <p:spPr>
          <a:xfrm>
            <a:off x="3952872" y="226531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47F36E-EC97-47B7-BED4-E8D933B8F172}"/>
              </a:ext>
            </a:extLst>
          </p:cNvPr>
          <p:cNvSpPr/>
          <p:nvPr/>
        </p:nvSpPr>
        <p:spPr>
          <a:xfrm>
            <a:off x="3952871" y="244071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2BB473-F996-4AC9-96CB-B9F6F1D53DCE}"/>
              </a:ext>
            </a:extLst>
          </p:cNvPr>
          <p:cNvSpPr/>
          <p:nvPr/>
        </p:nvSpPr>
        <p:spPr>
          <a:xfrm>
            <a:off x="3952870" y="261611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ECDFF0-984B-41F2-9F27-12C502375F67}"/>
              </a:ext>
            </a:extLst>
          </p:cNvPr>
          <p:cNvSpPr/>
          <p:nvPr/>
        </p:nvSpPr>
        <p:spPr>
          <a:xfrm>
            <a:off x="3952869" y="279150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B7AD36-C4D1-43F1-9625-C2574337F0C3}"/>
              </a:ext>
            </a:extLst>
          </p:cNvPr>
          <p:cNvSpPr/>
          <p:nvPr/>
        </p:nvSpPr>
        <p:spPr>
          <a:xfrm>
            <a:off x="3952868" y="296690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837E79-D626-4232-ADA4-4D57C98BC085}"/>
              </a:ext>
            </a:extLst>
          </p:cNvPr>
          <p:cNvSpPr/>
          <p:nvPr/>
        </p:nvSpPr>
        <p:spPr>
          <a:xfrm>
            <a:off x="3952867" y="314230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489ED8-D773-420C-94D6-3DCA99C7EDDD}"/>
              </a:ext>
            </a:extLst>
          </p:cNvPr>
          <p:cNvSpPr/>
          <p:nvPr/>
        </p:nvSpPr>
        <p:spPr>
          <a:xfrm>
            <a:off x="3952866" y="331769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C363BD-14DF-4FEF-A960-12CDF68F4C9E}"/>
              </a:ext>
            </a:extLst>
          </p:cNvPr>
          <p:cNvSpPr/>
          <p:nvPr/>
        </p:nvSpPr>
        <p:spPr>
          <a:xfrm>
            <a:off x="3952865" y="349309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F848C3-D29C-45B8-9021-A2766D9EF867}"/>
              </a:ext>
            </a:extLst>
          </p:cNvPr>
          <p:cNvSpPr/>
          <p:nvPr/>
        </p:nvSpPr>
        <p:spPr>
          <a:xfrm>
            <a:off x="3952864" y="366849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1855F7-B016-412B-9211-99F9EF4CF890}"/>
              </a:ext>
            </a:extLst>
          </p:cNvPr>
          <p:cNvSpPr/>
          <p:nvPr/>
        </p:nvSpPr>
        <p:spPr>
          <a:xfrm>
            <a:off x="3952863" y="384388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C9DFAB-42E3-4CC5-9FF6-8965864FC54C}"/>
              </a:ext>
            </a:extLst>
          </p:cNvPr>
          <p:cNvSpPr/>
          <p:nvPr/>
        </p:nvSpPr>
        <p:spPr>
          <a:xfrm>
            <a:off x="3952862" y="401928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87EEDB-4B8B-402C-A325-326411E4B724}"/>
              </a:ext>
            </a:extLst>
          </p:cNvPr>
          <p:cNvSpPr/>
          <p:nvPr/>
        </p:nvSpPr>
        <p:spPr>
          <a:xfrm>
            <a:off x="3952861" y="419468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007192-6D53-46EF-A6F4-649C04275B40}"/>
              </a:ext>
            </a:extLst>
          </p:cNvPr>
          <p:cNvSpPr/>
          <p:nvPr/>
        </p:nvSpPr>
        <p:spPr>
          <a:xfrm>
            <a:off x="3952860" y="437008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89572C-A860-44A9-BF7A-9DD4AB451566}"/>
              </a:ext>
            </a:extLst>
          </p:cNvPr>
          <p:cNvSpPr/>
          <p:nvPr/>
        </p:nvSpPr>
        <p:spPr>
          <a:xfrm>
            <a:off x="3952859" y="454547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8CB091-236D-4C3F-8962-9EDD446D21EE}"/>
              </a:ext>
            </a:extLst>
          </p:cNvPr>
          <p:cNvSpPr/>
          <p:nvPr/>
        </p:nvSpPr>
        <p:spPr>
          <a:xfrm>
            <a:off x="3952858" y="472087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E479C04-A211-45C2-BFC2-E4A0AB5072B0}"/>
              </a:ext>
            </a:extLst>
          </p:cNvPr>
          <p:cNvSpPr/>
          <p:nvPr/>
        </p:nvSpPr>
        <p:spPr>
          <a:xfrm>
            <a:off x="3952857" y="489627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BFCED0B-3871-43A9-85E7-9404F631C73B}"/>
              </a:ext>
            </a:extLst>
          </p:cNvPr>
          <p:cNvSpPr/>
          <p:nvPr/>
        </p:nvSpPr>
        <p:spPr>
          <a:xfrm>
            <a:off x="3952856" y="507166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ADE955-083F-4088-A511-82B122DAAB94}"/>
              </a:ext>
            </a:extLst>
          </p:cNvPr>
          <p:cNvSpPr/>
          <p:nvPr/>
        </p:nvSpPr>
        <p:spPr>
          <a:xfrm>
            <a:off x="3952855" y="524706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234F57-83CF-41F7-8593-44CE69BB906E}"/>
              </a:ext>
            </a:extLst>
          </p:cNvPr>
          <p:cNvSpPr/>
          <p:nvPr/>
        </p:nvSpPr>
        <p:spPr>
          <a:xfrm>
            <a:off x="3952854" y="542246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38C7EF-D432-4E13-AE88-2482EA867D3F}"/>
              </a:ext>
            </a:extLst>
          </p:cNvPr>
          <p:cNvSpPr/>
          <p:nvPr/>
        </p:nvSpPr>
        <p:spPr>
          <a:xfrm>
            <a:off x="3952853" y="559785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4C0438B-7F97-43C5-873E-03CD8EB9E746}"/>
              </a:ext>
            </a:extLst>
          </p:cNvPr>
          <p:cNvSpPr/>
          <p:nvPr/>
        </p:nvSpPr>
        <p:spPr>
          <a:xfrm>
            <a:off x="3952852" y="577325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7E314F-97CD-4984-8067-CD903B748696}"/>
              </a:ext>
            </a:extLst>
          </p:cNvPr>
          <p:cNvSpPr/>
          <p:nvPr/>
        </p:nvSpPr>
        <p:spPr>
          <a:xfrm>
            <a:off x="3952851" y="594865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06C592-EEB9-4A54-8AB0-8BB82823FF12}"/>
              </a:ext>
            </a:extLst>
          </p:cNvPr>
          <p:cNvSpPr/>
          <p:nvPr/>
        </p:nvSpPr>
        <p:spPr>
          <a:xfrm>
            <a:off x="3952850" y="612405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F5C2D9-F002-440E-892F-9956974ADABA}"/>
              </a:ext>
            </a:extLst>
          </p:cNvPr>
          <p:cNvSpPr/>
          <p:nvPr/>
        </p:nvSpPr>
        <p:spPr>
          <a:xfrm>
            <a:off x="3952849" y="629944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BDC780-B29D-4A0D-87ED-D70EF8FCD2AA}"/>
              </a:ext>
            </a:extLst>
          </p:cNvPr>
          <p:cNvSpPr/>
          <p:nvPr/>
        </p:nvSpPr>
        <p:spPr>
          <a:xfrm>
            <a:off x="6396467" y="635421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889D1A6-A766-4639-811C-2EBAF80AA03C}"/>
              </a:ext>
            </a:extLst>
          </p:cNvPr>
          <p:cNvSpPr/>
          <p:nvPr/>
        </p:nvSpPr>
        <p:spPr>
          <a:xfrm>
            <a:off x="6396466" y="618787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245077D-C772-45BC-BF08-C37D99029380}"/>
              </a:ext>
            </a:extLst>
          </p:cNvPr>
          <p:cNvSpPr/>
          <p:nvPr/>
        </p:nvSpPr>
        <p:spPr>
          <a:xfrm>
            <a:off x="6396465" y="602152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09757D2-D3ED-4DAB-AE8E-6053BC197E30}"/>
              </a:ext>
            </a:extLst>
          </p:cNvPr>
          <p:cNvSpPr/>
          <p:nvPr/>
        </p:nvSpPr>
        <p:spPr>
          <a:xfrm>
            <a:off x="6396464" y="585518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62E15C-25E6-441B-B5C1-36CD4C690889}"/>
              </a:ext>
            </a:extLst>
          </p:cNvPr>
          <p:cNvSpPr/>
          <p:nvPr/>
        </p:nvSpPr>
        <p:spPr>
          <a:xfrm>
            <a:off x="6396463" y="568883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6583067-27D8-41C4-8826-C1233359B422}"/>
              </a:ext>
            </a:extLst>
          </p:cNvPr>
          <p:cNvSpPr/>
          <p:nvPr/>
        </p:nvSpPr>
        <p:spPr>
          <a:xfrm>
            <a:off x="6396462" y="552249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8817364-53E3-4015-BE99-7769F70B9349}"/>
              </a:ext>
            </a:extLst>
          </p:cNvPr>
          <p:cNvSpPr/>
          <p:nvPr/>
        </p:nvSpPr>
        <p:spPr>
          <a:xfrm>
            <a:off x="6396461" y="535614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DB00583-B5F0-456F-8604-F104EBA26710}"/>
              </a:ext>
            </a:extLst>
          </p:cNvPr>
          <p:cNvSpPr/>
          <p:nvPr/>
        </p:nvSpPr>
        <p:spPr>
          <a:xfrm>
            <a:off x="6396460" y="518980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23D0FD-EBB8-427A-903A-B9669BA26D2F}"/>
              </a:ext>
            </a:extLst>
          </p:cNvPr>
          <p:cNvSpPr/>
          <p:nvPr/>
        </p:nvSpPr>
        <p:spPr>
          <a:xfrm>
            <a:off x="6396459" y="502345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701B015-D296-4547-8255-CF7BBCED2861}"/>
              </a:ext>
            </a:extLst>
          </p:cNvPr>
          <p:cNvSpPr/>
          <p:nvPr/>
        </p:nvSpPr>
        <p:spPr>
          <a:xfrm>
            <a:off x="6396458" y="485711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2468A2-6C91-4AA9-AC54-54E2DFD44352}"/>
              </a:ext>
            </a:extLst>
          </p:cNvPr>
          <p:cNvSpPr/>
          <p:nvPr/>
        </p:nvSpPr>
        <p:spPr>
          <a:xfrm>
            <a:off x="6396457" y="469076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FD3353-DF33-4320-ABEA-DC974B241760}"/>
              </a:ext>
            </a:extLst>
          </p:cNvPr>
          <p:cNvSpPr/>
          <p:nvPr/>
        </p:nvSpPr>
        <p:spPr>
          <a:xfrm>
            <a:off x="6396456" y="452442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2473009-569B-484D-8049-A06419E1485A}"/>
              </a:ext>
            </a:extLst>
          </p:cNvPr>
          <p:cNvSpPr/>
          <p:nvPr/>
        </p:nvSpPr>
        <p:spPr>
          <a:xfrm>
            <a:off x="6396455" y="435807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8EE056-EBDB-464D-8DB0-F737137A5E78}"/>
              </a:ext>
            </a:extLst>
          </p:cNvPr>
          <p:cNvSpPr/>
          <p:nvPr/>
        </p:nvSpPr>
        <p:spPr>
          <a:xfrm>
            <a:off x="6396454" y="419173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E30204D-190B-455B-8972-38FD1E320C00}"/>
              </a:ext>
            </a:extLst>
          </p:cNvPr>
          <p:cNvSpPr/>
          <p:nvPr/>
        </p:nvSpPr>
        <p:spPr>
          <a:xfrm>
            <a:off x="6396453" y="402538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DBA6FEF-57C7-44F9-9220-B53615549F68}"/>
              </a:ext>
            </a:extLst>
          </p:cNvPr>
          <p:cNvSpPr/>
          <p:nvPr/>
        </p:nvSpPr>
        <p:spPr>
          <a:xfrm>
            <a:off x="6396452" y="385904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B17119-CC22-4299-8343-C643AC03FBC2}"/>
              </a:ext>
            </a:extLst>
          </p:cNvPr>
          <p:cNvSpPr/>
          <p:nvPr/>
        </p:nvSpPr>
        <p:spPr>
          <a:xfrm>
            <a:off x="6396451" y="369269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9BF852F-33A2-43DF-9B1C-B905B8BD44C6}"/>
              </a:ext>
            </a:extLst>
          </p:cNvPr>
          <p:cNvSpPr/>
          <p:nvPr/>
        </p:nvSpPr>
        <p:spPr>
          <a:xfrm>
            <a:off x="6396450" y="352635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697AFDF-F5DF-4F28-B0BA-1C3857BB4729}"/>
              </a:ext>
            </a:extLst>
          </p:cNvPr>
          <p:cNvSpPr/>
          <p:nvPr/>
        </p:nvSpPr>
        <p:spPr>
          <a:xfrm>
            <a:off x="6396449" y="336000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F411754-70CA-4839-B0D2-85894ACB2EE0}"/>
              </a:ext>
            </a:extLst>
          </p:cNvPr>
          <p:cNvSpPr/>
          <p:nvPr/>
        </p:nvSpPr>
        <p:spPr>
          <a:xfrm>
            <a:off x="6396448" y="319366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C4247F3-0A4C-4DD5-AACC-A2CC1DB508DD}"/>
              </a:ext>
            </a:extLst>
          </p:cNvPr>
          <p:cNvSpPr/>
          <p:nvPr/>
        </p:nvSpPr>
        <p:spPr>
          <a:xfrm>
            <a:off x="6396447" y="302731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DCAE21-8A59-4BDB-A24D-66CAF4819356}"/>
              </a:ext>
            </a:extLst>
          </p:cNvPr>
          <p:cNvSpPr/>
          <p:nvPr/>
        </p:nvSpPr>
        <p:spPr>
          <a:xfrm>
            <a:off x="6396446" y="286097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D5F3B3-58F0-44AB-ADB0-A4108E790B6C}"/>
              </a:ext>
            </a:extLst>
          </p:cNvPr>
          <p:cNvSpPr/>
          <p:nvPr/>
        </p:nvSpPr>
        <p:spPr>
          <a:xfrm>
            <a:off x="6396445" y="269462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1A7F026-AC22-4D1E-9D24-6AE0048A98D7}"/>
              </a:ext>
            </a:extLst>
          </p:cNvPr>
          <p:cNvSpPr/>
          <p:nvPr/>
        </p:nvSpPr>
        <p:spPr>
          <a:xfrm>
            <a:off x="6396444" y="252828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9ED009F-777C-421A-AF71-F2E2128A7D6D}"/>
              </a:ext>
            </a:extLst>
          </p:cNvPr>
          <p:cNvSpPr/>
          <p:nvPr/>
        </p:nvSpPr>
        <p:spPr>
          <a:xfrm>
            <a:off x="6396443" y="236193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251DD3F-33B5-4C05-BDFC-56D343C1239A}"/>
              </a:ext>
            </a:extLst>
          </p:cNvPr>
          <p:cNvSpPr/>
          <p:nvPr/>
        </p:nvSpPr>
        <p:spPr>
          <a:xfrm>
            <a:off x="6396442" y="219559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B51F88D-BECC-49FC-92C7-6E6F36BE8741}"/>
              </a:ext>
            </a:extLst>
          </p:cNvPr>
          <p:cNvSpPr/>
          <p:nvPr/>
        </p:nvSpPr>
        <p:spPr>
          <a:xfrm>
            <a:off x="6396441" y="202924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10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554387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846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250769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590026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1021207" y="38301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345EE8-6207-4B21-AC12-C5C81AD49621}"/>
              </a:ext>
            </a:extLst>
          </p:cNvPr>
          <p:cNvSpPr/>
          <p:nvPr/>
        </p:nvSpPr>
        <p:spPr>
          <a:xfrm>
            <a:off x="6396492" y="644270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ED581F-F266-45F3-985D-B22191FA3AE7}"/>
              </a:ext>
            </a:extLst>
          </p:cNvPr>
          <p:cNvSpPr/>
          <p:nvPr/>
        </p:nvSpPr>
        <p:spPr>
          <a:xfrm>
            <a:off x="3939862" y="174187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B47FC6-1EDC-4597-8A60-7EACB3DA73EB}"/>
              </a:ext>
            </a:extLst>
          </p:cNvPr>
          <p:cNvSpPr/>
          <p:nvPr/>
        </p:nvSpPr>
        <p:spPr>
          <a:xfrm>
            <a:off x="3952873" y="208991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D87817-11C6-4988-A49F-88862DBD7CC4}"/>
              </a:ext>
            </a:extLst>
          </p:cNvPr>
          <p:cNvSpPr/>
          <p:nvPr/>
        </p:nvSpPr>
        <p:spPr>
          <a:xfrm>
            <a:off x="3952872" y="226531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47F36E-EC97-47B7-BED4-E8D933B8F172}"/>
              </a:ext>
            </a:extLst>
          </p:cNvPr>
          <p:cNvSpPr/>
          <p:nvPr/>
        </p:nvSpPr>
        <p:spPr>
          <a:xfrm>
            <a:off x="3952871" y="244071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2BB473-F996-4AC9-96CB-B9F6F1D53DCE}"/>
              </a:ext>
            </a:extLst>
          </p:cNvPr>
          <p:cNvSpPr/>
          <p:nvPr/>
        </p:nvSpPr>
        <p:spPr>
          <a:xfrm>
            <a:off x="3952870" y="261611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ECDFF0-984B-41F2-9F27-12C502375F67}"/>
              </a:ext>
            </a:extLst>
          </p:cNvPr>
          <p:cNvSpPr/>
          <p:nvPr/>
        </p:nvSpPr>
        <p:spPr>
          <a:xfrm>
            <a:off x="3952869" y="279150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B7AD36-C4D1-43F1-9625-C2574337F0C3}"/>
              </a:ext>
            </a:extLst>
          </p:cNvPr>
          <p:cNvSpPr/>
          <p:nvPr/>
        </p:nvSpPr>
        <p:spPr>
          <a:xfrm>
            <a:off x="3952868" y="296690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837E79-D626-4232-ADA4-4D57C98BC085}"/>
              </a:ext>
            </a:extLst>
          </p:cNvPr>
          <p:cNvSpPr/>
          <p:nvPr/>
        </p:nvSpPr>
        <p:spPr>
          <a:xfrm>
            <a:off x="3952867" y="314230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489ED8-D773-420C-94D6-3DCA99C7EDDD}"/>
              </a:ext>
            </a:extLst>
          </p:cNvPr>
          <p:cNvSpPr/>
          <p:nvPr/>
        </p:nvSpPr>
        <p:spPr>
          <a:xfrm>
            <a:off x="3952866" y="331769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C363BD-14DF-4FEF-A960-12CDF68F4C9E}"/>
              </a:ext>
            </a:extLst>
          </p:cNvPr>
          <p:cNvSpPr/>
          <p:nvPr/>
        </p:nvSpPr>
        <p:spPr>
          <a:xfrm>
            <a:off x="3952865" y="349309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F848C3-D29C-45B8-9021-A2766D9EF867}"/>
              </a:ext>
            </a:extLst>
          </p:cNvPr>
          <p:cNvSpPr/>
          <p:nvPr/>
        </p:nvSpPr>
        <p:spPr>
          <a:xfrm>
            <a:off x="3952864" y="366849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1855F7-B016-412B-9211-99F9EF4CF890}"/>
              </a:ext>
            </a:extLst>
          </p:cNvPr>
          <p:cNvSpPr/>
          <p:nvPr/>
        </p:nvSpPr>
        <p:spPr>
          <a:xfrm>
            <a:off x="3952863" y="384388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C9DFAB-42E3-4CC5-9FF6-8965864FC54C}"/>
              </a:ext>
            </a:extLst>
          </p:cNvPr>
          <p:cNvSpPr/>
          <p:nvPr/>
        </p:nvSpPr>
        <p:spPr>
          <a:xfrm>
            <a:off x="3952862" y="401928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87EEDB-4B8B-402C-A325-326411E4B724}"/>
              </a:ext>
            </a:extLst>
          </p:cNvPr>
          <p:cNvSpPr/>
          <p:nvPr/>
        </p:nvSpPr>
        <p:spPr>
          <a:xfrm>
            <a:off x="3952861" y="419468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007192-6D53-46EF-A6F4-649C04275B40}"/>
              </a:ext>
            </a:extLst>
          </p:cNvPr>
          <p:cNvSpPr/>
          <p:nvPr/>
        </p:nvSpPr>
        <p:spPr>
          <a:xfrm>
            <a:off x="3952860" y="437008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89572C-A860-44A9-BF7A-9DD4AB451566}"/>
              </a:ext>
            </a:extLst>
          </p:cNvPr>
          <p:cNvSpPr/>
          <p:nvPr/>
        </p:nvSpPr>
        <p:spPr>
          <a:xfrm>
            <a:off x="3952859" y="454547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8CB091-236D-4C3F-8962-9EDD446D21EE}"/>
              </a:ext>
            </a:extLst>
          </p:cNvPr>
          <p:cNvSpPr/>
          <p:nvPr/>
        </p:nvSpPr>
        <p:spPr>
          <a:xfrm>
            <a:off x="3952858" y="472087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E479C04-A211-45C2-BFC2-E4A0AB5072B0}"/>
              </a:ext>
            </a:extLst>
          </p:cNvPr>
          <p:cNvSpPr/>
          <p:nvPr/>
        </p:nvSpPr>
        <p:spPr>
          <a:xfrm>
            <a:off x="3952857" y="489627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BFCED0B-3871-43A9-85E7-9404F631C73B}"/>
              </a:ext>
            </a:extLst>
          </p:cNvPr>
          <p:cNvSpPr/>
          <p:nvPr/>
        </p:nvSpPr>
        <p:spPr>
          <a:xfrm>
            <a:off x="3952856" y="507166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ADE955-083F-4088-A511-82B122DAAB94}"/>
              </a:ext>
            </a:extLst>
          </p:cNvPr>
          <p:cNvSpPr/>
          <p:nvPr/>
        </p:nvSpPr>
        <p:spPr>
          <a:xfrm>
            <a:off x="3952855" y="524706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234F57-83CF-41F7-8593-44CE69BB906E}"/>
              </a:ext>
            </a:extLst>
          </p:cNvPr>
          <p:cNvSpPr/>
          <p:nvPr/>
        </p:nvSpPr>
        <p:spPr>
          <a:xfrm>
            <a:off x="3952854" y="542246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38C7EF-D432-4E13-AE88-2482EA867D3F}"/>
              </a:ext>
            </a:extLst>
          </p:cNvPr>
          <p:cNvSpPr/>
          <p:nvPr/>
        </p:nvSpPr>
        <p:spPr>
          <a:xfrm>
            <a:off x="3952853" y="559785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4C0438B-7F97-43C5-873E-03CD8EB9E746}"/>
              </a:ext>
            </a:extLst>
          </p:cNvPr>
          <p:cNvSpPr/>
          <p:nvPr/>
        </p:nvSpPr>
        <p:spPr>
          <a:xfrm>
            <a:off x="3952852" y="577325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7E314F-97CD-4984-8067-CD903B748696}"/>
              </a:ext>
            </a:extLst>
          </p:cNvPr>
          <p:cNvSpPr/>
          <p:nvPr/>
        </p:nvSpPr>
        <p:spPr>
          <a:xfrm>
            <a:off x="3952851" y="594865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06C592-EEB9-4A54-8AB0-8BB82823FF12}"/>
              </a:ext>
            </a:extLst>
          </p:cNvPr>
          <p:cNvSpPr/>
          <p:nvPr/>
        </p:nvSpPr>
        <p:spPr>
          <a:xfrm>
            <a:off x="3952850" y="612405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F5C2D9-F002-440E-892F-9956974ADABA}"/>
              </a:ext>
            </a:extLst>
          </p:cNvPr>
          <p:cNvSpPr/>
          <p:nvPr/>
        </p:nvSpPr>
        <p:spPr>
          <a:xfrm>
            <a:off x="3952849" y="629944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BDC780-B29D-4A0D-87ED-D70EF8FCD2AA}"/>
              </a:ext>
            </a:extLst>
          </p:cNvPr>
          <p:cNvSpPr/>
          <p:nvPr/>
        </p:nvSpPr>
        <p:spPr>
          <a:xfrm>
            <a:off x="6396467" y="635421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889D1A6-A766-4639-811C-2EBAF80AA03C}"/>
              </a:ext>
            </a:extLst>
          </p:cNvPr>
          <p:cNvSpPr/>
          <p:nvPr/>
        </p:nvSpPr>
        <p:spPr>
          <a:xfrm>
            <a:off x="6396466" y="618787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245077D-C772-45BC-BF08-C37D99029380}"/>
              </a:ext>
            </a:extLst>
          </p:cNvPr>
          <p:cNvSpPr/>
          <p:nvPr/>
        </p:nvSpPr>
        <p:spPr>
          <a:xfrm>
            <a:off x="6396465" y="602152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09757D2-D3ED-4DAB-AE8E-6053BC197E30}"/>
              </a:ext>
            </a:extLst>
          </p:cNvPr>
          <p:cNvSpPr/>
          <p:nvPr/>
        </p:nvSpPr>
        <p:spPr>
          <a:xfrm>
            <a:off x="6396464" y="585518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62E15C-25E6-441B-B5C1-36CD4C690889}"/>
              </a:ext>
            </a:extLst>
          </p:cNvPr>
          <p:cNvSpPr/>
          <p:nvPr/>
        </p:nvSpPr>
        <p:spPr>
          <a:xfrm>
            <a:off x="6396463" y="568883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6583067-27D8-41C4-8826-C1233359B422}"/>
              </a:ext>
            </a:extLst>
          </p:cNvPr>
          <p:cNvSpPr/>
          <p:nvPr/>
        </p:nvSpPr>
        <p:spPr>
          <a:xfrm>
            <a:off x="6396462" y="552249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8817364-53E3-4015-BE99-7769F70B9349}"/>
              </a:ext>
            </a:extLst>
          </p:cNvPr>
          <p:cNvSpPr/>
          <p:nvPr/>
        </p:nvSpPr>
        <p:spPr>
          <a:xfrm>
            <a:off x="6396461" y="535614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DB00583-B5F0-456F-8604-F104EBA26710}"/>
              </a:ext>
            </a:extLst>
          </p:cNvPr>
          <p:cNvSpPr/>
          <p:nvPr/>
        </p:nvSpPr>
        <p:spPr>
          <a:xfrm>
            <a:off x="6396460" y="518980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23D0FD-EBB8-427A-903A-B9669BA26D2F}"/>
              </a:ext>
            </a:extLst>
          </p:cNvPr>
          <p:cNvSpPr/>
          <p:nvPr/>
        </p:nvSpPr>
        <p:spPr>
          <a:xfrm>
            <a:off x="6396459" y="502345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701B015-D296-4547-8255-CF7BBCED2861}"/>
              </a:ext>
            </a:extLst>
          </p:cNvPr>
          <p:cNvSpPr/>
          <p:nvPr/>
        </p:nvSpPr>
        <p:spPr>
          <a:xfrm>
            <a:off x="6396458" y="485711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2468A2-6C91-4AA9-AC54-54E2DFD44352}"/>
              </a:ext>
            </a:extLst>
          </p:cNvPr>
          <p:cNvSpPr/>
          <p:nvPr/>
        </p:nvSpPr>
        <p:spPr>
          <a:xfrm>
            <a:off x="6396457" y="469076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FD3353-DF33-4320-ABEA-DC974B241760}"/>
              </a:ext>
            </a:extLst>
          </p:cNvPr>
          <p:cNvSpPr/>
          <p:nvPr/>
        </p:nvSpPr>
        <p:spPr>
          <a:xfrm>
            <a:off x="6396456" y="452442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2473009-569B-484D-8049-A06419E1485A}"/>
              </a:ext>
            </a:extLst>
          </p:cNvPr>
          <p:cNvSpPr/>
          <p:nvPr/>
        </p:nvSpPr>
        <p:spPr>
          <a:xfrm>
            <a:off x="6396455" y="435807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8EE056-EBDB-464D-8DB0-F737137A5E78}"/>
              </a:ext>
            </a:extLst>
          </p:cNvPr>
          <p:cNvSpPr/>
          <p:nvPr/>
        </p:nvSpPr>
        <p:spPr>
          <a:xfrm>
            <a:off x="6396454" y="419173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E30204D-190B-455B-8972-38FD1E320C00}"/>
              </a:ext>
            </a:extLst>
          </p:cNvPr>
          <p:cNvSpPr/>
          <p:nvPr/>
        </p:nvSpPr>
        <p:spPr>
          <a:xfrm>
            <a:off x="6396453" y="402538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DBA6FEF-57C7-44F9-9220-B53615549F68}"/>
              </a:ext>
            </a:extLst>
          </p:cNvPr>
          <p:cNvSpPr/>
          <p:nvPr/>
        </p:nvSpPr>
        <p:spPr>
          <a:xfrm>
            <a:off x="6396452" y="385904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B17119-CC22-4299-8343-C643AC03FBC2}"/>
              </a:ext>
            </a:extLst>
          </p:cNvPr>
          <p:cNvSpPr/>
          <p:nvPr/>
        </p:nvSpPr>
        <p:spPr>
          <a:xfrm>
            <a:off x="6396451" y="369269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9BF852F-33A2-43DF-9B1C-B905B8BD44C6}"/>
              </a:ext>
            </a:extLst>
          </p:cNvPr>
          <p:cNvSpPr/>
          <p:nvPr/>
        </p:nvSpPr>
        <p:spPr>
          <a:xfrm>
            <a:off x="6396450" y="352635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697AFDF-F5DF-4F28-B0BA-1C3857BB4729}"/>
              </a:ext>
            </a:extLst>
          </p:cNvPr>
          <p:cNvSpPr/>
          <p:nvPr/>
        </p:nvSpPr>
        <p:spPr>
          <a:xfrm>
            <a:off x="6396449" y="336000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F411754-70CA-4839-B0D2-85894ACB2EE0}"/>
              </a:ext>
            </a:extLst>
          </p:cNvPr>
          <p:cNvSpPr/>
          <p:nvPr/>
        </p:nvSpPr>
        <p:spPr>
          <a:xfrm>
            <a:off x="6396448" y="319366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C4247F3-0A4C-4DD5-AACC-A2CC1DB508DD}"/>
              </a:ext>
            </a:extLst>
          </p:cNvPr>
          <p:cNvSpPr/>
          <p:nvPr/>
        </p:nvSpPr>
        <p:spPr>
          <a:xfrm>
            <a:off x="6396447" y="302731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DCAE21-8A59-4BDB-A24D-66CAF4819356}"/>
              </a:ext>
            </a:extLst>
          </p:cNvPr>
          <p:cNvSpPr/>
          <p:nvPr/>
        </p:nvSpPr>
        <p:spPr>
          <a:xfrm>
            <a:off x="6396446" y="286097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D5F3B3-58F0-44AB-ADB0-A4108E790B6C}"/>
              </a:ext>
            </a:extLst>
          </p:cNvPr>
          <p:cNvSpPr/>
          <p:nvPr/>
        </p:nvSpPr>
        <p:spPr>
          <a:xfrm>
            <a:off x="6396445" y="269462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1A7F026-AC22-4D1E-9D24-6AE0048A98D7}"/>
              </a:ext>
            </a:extLst>
          </p:cNvPr>
          <p:cNvSpPr/>
          <p:nvPr/>
        </p:nvSpPr>
        <p:spPr>
          <a:xfrm>
            <a:off x="6396444" y="252828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9ED009F-777C-421A-AF71-F2E2128A7D6D}"/>
              </a:ext>
            </a:extLst>
          </p:cNvPr>
          <p:cNvSpPr/>
          <p:nvPr/>
        </p:nvSpPr>
        <p:spPr>
          <a:xfrm>
            <a:off x="6396443" y="236193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251DD3F-33B5-4C05-BDFC-56D343C1239A}"/>
              </a:ext>
            </a:extLst>
          </p:cNvPr>
          <p:cNvSpPr/>
          <p:nvPr/>
        </p:nvSpPr>
        <p:spPr>
          <a:xfrm>
            <a:off x="6396442" y="219559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B51F88D-BECC-49FC-92C7-6E6F36BE8741}"/>
              </a:ext>
            </a:extLst>
          </p:cNvPr>
          <p:cNvSpPr/>
          <p:nvPr/>
        </p:nvSpPr>
        <p:spPr>
          <a:xfrm>
            <a:off x="6328584" y="177924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F92D03-7E14-4981-969A-498006C1525E}"/>
              </a:ext>
            </a:extLst>
          </p:cNvPr>
          <p:cNvSpPr/>
          <p:nvPr/>
        </p:nvSpPr>
        <p:spPr>
          <a:xfrm>
            <a:off x="3743239" y="1533878"/>
            <a:ext cx="4651340" cy="483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ACF37-F959-4E0A-9DC7-549174154569}"/>
              </a:ext>
            </a:extLst>
          </p:cNvPr>
          <p:cNvSpPr txBox="1"/>
          <p:nvPr/>
        </p:nvSpPr>
        <p:spPr>
          <a:xfrm>
            <a:off x="5750797" y="1164371"/>
            <a:ext cx="138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E99E3-928B-4F96-BC8C-5AA7587BC438}"/>
              </a:ext>
            </a:extLst>
          </p:cNvPr>
          <p:cNvSpPr txBox="1"/>
          <p:nvPr/>
        </p:nvSpPr>
        <p:spPr>
          <a:xfrm>
            <a:off x="9189697" y="3900736"/>
            <a:ext cx="179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 Dataset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FBBED-49BA-44D6-90F2-0191F9B84571}"/>
              </a:ext>
            </a:extLst>
          </p:cNvPr>
          <p:cNvSpPr txBox="1"/>
          <p:nvPr/>
        </p:nvSpPr>
        <p:spPr>
          <a:xfrm>
            <a:off x="8511409" y="1482082"/>
            <a:ext cx="314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486 </a:t>
            </a:r>
            <a:r>
              <a:rPr lang="en-US" dirty="0" err="1"/>
              <a:t>minoritas</a:t>
            </a:r>
            <a:r>
              <a:rPr lang="en-US" dirty="0"/>
              <a:t> + 1450 </a:t>
            </a:r>
            <a:r>
              <a:rPr lang="en-US" dirty="0" err="1"/>
              <a:t>mayoritas</a:t>
            </a:r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CCC0EFD-0E35-4821-9C29-D401188C2508}"/>
              </a:ext>
            </a:extLst>
          </p:cNvPr>
          <p:cNvSpPr/>
          <p:nvPr/>
        </p:nvSpPr>
        <p:spPr>
          <a:xfrm>
            <a:off x="8593004" y="1867442"/>
            <a:ext cx="519252" cy="46209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1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554387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846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250769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590026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1021207" y="38301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345EE8-6207-4B21-AC12-C5C81AD49621}"/>
              </a:ext>
            </a:extLst>
          </p:cNvPr>
          <p:cNvSpPr/>
          <p:nvPr/>
        </p:nvSpPr>
        <p:spPr>
          <a:xfrm>
            <a:off x="3939862" y="659211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ED581F-F266-45F3-985D-B22191FA3AE7}"/>
              </a:ext>
            </a:extLst>
          </p:cNvPr>
          <p:cNvSpPr/>
          <p:nvPr/>
        </p:nvSpPr>
        <p:spPr>
          <a:xfrm>
            <a:off x="6467276" y="176397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B47FC6-1EDC-4597-8A60-7EACB3DA73EB}"/>
              </a:ext>
            </a:extLst>
          </p:cNvPr>
          <p:cNvSpPr/>
          <p:nvPr/>
        </p:nvSpPr>
        <p:spPr>
          <a:xfrm>
            <a:off x="1526931" y="232184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D87817-11C6-4988-A49F-88862DBD7CC4}"/>
              </a:ext>
            </a:extLst>
          </p:cNvPr>
          <p:cNvSpPr/>
          <p:nvPr/>
        </p:nvSpPr>
        <p:spPr>
          <a:xfrm>
            <a:off x="1526930" y="249724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47F36E-EC97-47B7-BED4-E8D933B8F172}"/>
              </a:ext>
            </a:extLst>
          </p:cNvPr>
          <p:cNvSpPr/>
          <p:nvPr/>
        </p:nvSpPr>
        <p:spPr>
          <a:xfrm>
            <a:off x="1526929" y="267264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2BB473-F996-4AC9-96CB-B9F6F1D53DCE}"/>
              </a:ext>
            </a:extLst>
          </p:cNvPr>
          <p:cNvSpPr/>
          <p:nvPr/>
        </p:nvSpPr>
        <p:spPr>
          <a:xfrm>
            <a:off x="1526928" y="284803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ECDFF0-984B-41F2-9F27-12C502375F67}"/>
              </a:ext>
            </a:extLst>
          </p:cNvPr>
          <p:cNvSpPr/>
          <p:nvPr/>
        </p:nvSpPr>
        <p:spPr>
          <a:xfrm>
            <a:off x="1526927" y="302343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B7AD36-C4D1-43F1-9625-C2574337F0C3}"/>
              </a:ext>
            </a:extLst>
          </p:cNvPr>
          <p:cNvSpPr/>
          <p:nvPr/>
        </p:nvSpPr>
        <p:spPr>
          <a:xfrm>
            <a:off x="1526926" y="319883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837E79-D626-4232-ADA4-4D57C98BC085}"/>
              </a:ext>
            </a:extLst>
          </p:cNvPr>
          <p:cNvSpPr/>
          <p:nvPr/>
        </p:nvSpPr>
        <p:spPr>
          <a:xfrm>
            <a:off x="1526925" y="337422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489ED8-D773-420C-94D6-3DCA99C7EDDD}"/>
              </a:ext>
            </a:extLst>
          </p:cNvPr>
          <p:cNvSpPr/>
          <p:nvPr/>
        </p:nvSpPr>
        <p:spPr>
          <a:xfrm>
            <a:off x="1526924" y="354962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C363BD-14DF-4FEF-A960-12CDF68F4C9E}"/>
              </a:ext>
            </a:extLst>
          </p:cNvPr>
          <p:cNvSpPr/>
          <p:nvPr/>
        </p:nvSpPr>
        <p:spPr>
          <a:xfrm>
            <a:off x="1526923" y="372502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F848C3-D29C-45B8-9021-A2766D9EF867}"/>
              </a:ext>
            </a:extLst>
          </p:cNvPr>
          <p:cNvSpPr/>
          <p:nvPr/>
        </p:nvSpPr>
        <p:spPr>
          <a:xfrm>
            <a:off x="1526922" y="390042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1855F7-B016-412B-9211-99F9EF4CF890}"/>
              </a:ext>
            </a:extLst>
          </p:cNvPr>
          <p:cNvSpPr/>
          <p:nvPr/>
        </p:nvSpPr>
        <p:spPr>
          <a:xfrm>
            <a:off x="1526921" y="407581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C9DFAB-42E3-4CC5-9FF6-8965864FC54C}"/>
              </a:ext>
            </a:extLst>
          </p:cNvPr>
          <p:cNvSpPr/>
          <p:nvPr/>
        </p:nvSpPr>
        <p:spPr>
          <a:xfrm>
            <a:off x="1526920" y="425121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87EEDB-4B8B-402C-A325-326411E4B724}"/>
              </a:ext>
            </a:extLst>
          </p:cNvPr>
          <p:cNvSpPr/>
          <p:nvPr/>
        </p:nvSpPr>
        <p:spPr>
          <a:xfrm>
            <a:off x="1526919" y="442661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007192-6D53-46EF-A6F4-649C04275B40}"/>
              </a:ext>
            </a:extLst>
          </p:cNvPr>
          <p:cNvSpPr/>
          <p:nvPr/>
        </p:nvSpPr>
        <p:spPr>
          <a:xfrm>
            <a:off x="1526918" y="460200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89572C-A860-44A9-BF7A-9DD4AB451566}"/>
              </a:ext>
            </a:extLst>
          </p:cNvPr>
          <p:cNvSpPr/>
          <p:nvPr/>
        </p:nvSpPr>
        <p:spPr>
          <a:xfrm>
            <a:off x="1526917" y="477740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8CB091-236D-4C3F-8962-9EDD446D21EE}"/>
              </a:ext>
            </a:extLst>
          </p:cNvPr>
          <p:cNvSpPr/>
          <p:nvPr/>
        </p:nvSpPr>
        <p:spPr>
          <a:xfrm>
            <a:off x="1526916" y="495280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E479C04-A211-45C2-BFC2-E4A0AB5072B0}"/>
              </a:ext>
            </a:extLst>
          </p:cNvPr>
          <p:cNvSpPr/>
          <p:nvPr/>
        </p:nvSpPr>
        <p:spPr>
          <a:xfrm>
            <a:off x="1526915" y="512819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BFCED0B-3871-43A9-85E7-9404F631C73B}"/>
              </a:ext>
            </a:extLst>
          </p:cNvPr>
          <p:cNvSpPr/>
          <p:nvPr/>
        </p:nvSpPr>
        <p:spPr>
          <a:xfrm>
            <a:off x="1526914" y="530359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ADE955-083F-4088-A511-82B122DAAB94}"/>
              </a:ext>
            </a:extLst>
          </p:cNvPr>
          <p:cNvSpPr/>
          <p:nvPr/>
        </p:nvSpPr>
        <p:spPr>
          <a:xfrm>
            <a:off x="1526913" y="547899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234F57-83CF-41F7-8593-44CE69BB906E}"/>
              </a:ext>
            </a:extLst>
          </p:cNvPr>
          <p:cNvSpPr/>
          <p:nvPr/>
        </p:nvSpPr>
        <p:spPr>
          <a:xfrm>
            <a:off x="1526912" y="565439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38C7EF-D432-4E13-AE88-2482EA867D3F}"/>
              </a:ext>
            </a:extLst>
          </p:cNvPr>
          <p:cNvSpPr/>
          <p:nvPr/>
        </p:nvSpPr>
        <p:spPr>
          <a:xfrm>
            <a:off x="1526911" y="582978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4C0438B-7F97-43C5-873E-03CD8EB9E746}"/>
              </a:ext>
            </a:extLst>
          </p:cNvPr>
          <p:cNvSpPr/>
          <p:nvPr/>
        </p:nvSpPr>
        <p:spPr>
          <a:xfrm>
            <a:off x="1526910" y="600518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7E314F-97CD-4984-8067-CD903B748696}"/>
              </a:ext>
            </a:extLst>
          </p:cNvPr>
          <p:cNvSpPr/>
          <p:nvPr/>
        </p:nvSpPr>
        <p:spPr>
          <a:xfrm>
            <a:off x="1526909" y="618058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06C592-EEB9-4A54-8AB0-8BB82823FF12}"/>
              </a:ext>
            </a:extLst>
          </p:cNvPr>
          <p:cNvSpPr/>
          <p:nvPr/>
        </p:nvSpPr>
        <p:spPr>
          <a:xfrm>
            <a:off x="1526908" y="635597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F5C2D9-F002-440E-892F-9956974ADABA}"/>
              </a:ext>
            </a:extLst>
          </p:cNvPr>
          <p:cNvSpPr/>
          <p:nvPr/>
        </p:nvSpPr>
        <p:spPr>
          <a:xfrm>
            <a:off x="1526907" y="653137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BDC780-B29D-4A0D-87ED-D70EF8FCD2AA}"/>
              </a:ext>
            </a:extLst>
          </p:cNvPr>
          <p:cNvSpPr/>
          <p:nvPr/>
        </p:nvSpPr>
        <p:spPr>
          <a:xfrm>
            <a:off x="3939837" y="650362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889D1A6-A766-4639-811C-2EBAF80AA03C}"/>
              </a:ext>
            </a:extLst>
          </p:cNvPr>
          <p:cNvSpPr/>
          <p:nvPr/>
        </p:nvSpPr>
        <p:spPr>
          <a:xfrm>
            <a:off x="3939836" y="633727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245077D-C772-45BC-BF08-C37D99029380}"/>
              </a:ext>
            </a:extLst>
          </p:cNvPr>
          <p:cNvSpPr/>
          <p:nvPr/>
        </p:nvSpPr>
        <p:spPr>
          <a:xfrm>
            <a:off x="3939835" y="617093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09757D2-D3ED-4DAB-AE8E-6053BC197E30}"/>
              </a:ext>
            </a:extLst>
          </p:cNvPr>
          <p:cNvSpPr/>
          <p:nvPr/>
        </p:nvSpPr>
        <p:spPr>
          <a:xfrm>
            <a:off x="3939834" y="600458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62E15C-25E6-441B-B5C1-36CD4C690889}"/>
              </a:ext>
            </a:extLst>
          </p:cNvPr>
          <p:cNvSpPr/>
          <p:nvPr/>
        </p:nvSpPr>
        <p:spPr>
          <a:xfrm>
            <a:off x="3939833" y="583824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6583067-27D8-41C4-8826-C1233359B422}"/>
              </a:ext>
            </a:extLst>
          </p:cNvPr>
          <p:cNvSpPr/>
          <p:nvPr/>
        </p:nvSpPr>
        <p:spPr>
          <a:xfrm>
            <a:off x="3939832" y="567189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8817364-53E3-4015-BE99-7769F70B9349}"/>
              </a:ext>
            </a:extLst>
          </p:cNvPr>
          <p:cNvSpPr/>
          <p:nvPr/>
        </p:nvSpPr>
        <p:spPr>
          <a:xfrm>
            <a:off x="3939831" y="550555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DB00583-B5F0-456F-8604-F104EBA26710}"/>
              </a:ext>
            </a:extLst>
          </p:cNvPr>
          <p:cNvSpPr/>
          <p:nvPr/>
        </p:nvSpPr>
        <p:spPr>
          <a:xfrm>
            <a:off x="3939830" y="533920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23D0FD-EBB8-427A-903A-B9669BA26D2F}"/>
              </a:ext>
            </a:extLst>
          </p:cNvPr>
          <p:cNvSpPr/>
          <p:nvPr/>
        </p:nvSpPr>
        <p:spPr>
          <a:xfrm>
            <a:off x="3939829" y="517286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701B015-D296-4547-8255-CF7BBCED2861}"/>
              </a:ext>
            </a:extLst>
          </p:cNvPr>
          <p:cNvSpPr/>
          <p:nvPr/>
        </p:nvSpPr>
        <p:spPr>
          <a:xfrm>
            <a:off x="3939828" y="500651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2468A2-6C91-4AA9-AC54-54E2DFD44352}"/>
              </a:ext>
            </a:extLst>
          </p:cNvPr>
          <p:cNvSpPr/>
          <p:nvPr/>
        </p:nvSpPr>
        <p:spPr>
          <a:xfrm>
            <a:off x="3939827" y="484017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FD3353-DF33-4320-ABEA-DC974B241760}"/>
              </a:ext>
            </a:extLst>
          </p:cNvPr>
          <p:cNvSpPr/>
          <p:nvPr/>
        </p:nvSpPr>
        <p:spPr>
          <a:xfrm>
            <a:off x="3939826" y="467382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2473009-569B-484D-8049-A06419E1485A}"/>
              </a:ext>
            </a:extLst>
          </p:cNvPr>
          <p:cNvSpPr/>
          <p:nvPr/>
        </p:nvSpPr>
        <p:spPr>
          <a:xfrm>
            <a:off x="3939825" y="450748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8EE056-EBDB-464D-8DB0-F737137A5E78}"/>
              </a:ext>
            </a:extLst>
          </p:cNvPr>
          <p:cNvSpPr/>
          <p:nvPr/>
        </p:nvSpPr>
        <p:spPr>
          <a:xfrm>
            <a:off x="3939824" y="434113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E30204D-190B-455B-8972-38FD1E320C00}"/>
              </a:ext>
            </a:extLst>
          </p:cNvPr>
          <p:cNvSpPr/>
          <p:nvPr/>
        </p:nvSpPr>
        <p:spPr>
          <a:xfrm>
            <a:off x="3939823" y="417479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DBA6FEF-57C7-44F9-9220-B53615549F68}"/>
              </a:ext>
            </a:extLst>
          </p:cNvPr>
          <p:cNvSpPr/>
          <p:nvPr/>
        </p:nvSpPr>
        <p:spPr>
          <a:xfrm>
            <a:off x="3939822" y="400844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B17119-CC22-4299-8343-C643AC03FBC2}"/>
              </a:ext>
            </a:extLst>
          </p:cNvPr>
          <p:cNvSpPr/>
          <p:nvPr/>
        </p:nvSpPr>
        <p:spPr>
          <a:xfrm>
            <a:off x="3939821" y="384210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9BF852F-33A2-43DF-9B1C-B905B8BD44C6}"/>
              </a:ext>
            </a:extLst>
          </p:cNvPr>
          <p:cNvSpPr/>
          <p:nvPr/>
        </p:nvSpPr>
        <p:spPr>
          <a:xfrm>
            <a:off x="3939820" y="367575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697AFDF-F5DF-4F28-B0BA-1C3857BB4729}"/>
              </a:ext>
            </a:extLst>
          </p:cNvPr>
          <p:cNvSpPr/>
          <p:nvPr/>
        </p:nvSpPr>
        <p:spPr>
          <a:xfrm>
            <a:off x="3939819" y="350941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F411754-70CA-4839-B0D2-85894ACB2EE0}"/>
              </a:ext>
            </a:extLst>
          </p:cNvPr>
          <p:cNvSpPr/>
          <p:nvPr/>
        </p:nvSpPr>
        <p:spPr>
          <a:xfrm>
            <a:off x="3939818" y="334306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C4247F3-0A4C-4DD5-AACC-A2CC1DB508DD}"/>
              </a:ext>
            </a:extLst>
          </p:cNvPr>
          <p:cNvSpPr/>
          <p:nvPr/>
        </p:nvSpPr>
        <p:spPr>
          <a:xfrm>
            <a:off x="3939817" y="317672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DCAE21-8A59-4BDB-A24D-66CAF4819356}"/>
              </a:ext>
            </a:extLst>
          </p:cNvPr>
          <p:cNvSpPr/>
          <p:nvPr/>
        </p:nvSpPr>
        <p:spPr>
          <a:xfrm>
            <a:off x="3939816" y="301037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D5F3B3-58F0-44AB-ADB0-A4108E790B6C}"/>
              </a:ext>
            </a:extLst>
          </p:cNvPr>
          <p:cNvSpPr/>
          <p:nvPr/>
        </p:nvSpPr>
        <p:spPr>
          <a:xfrm>
            <a:off x="3939815" y="284403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1A7F026-AC22-4D1E-9D24-6AE0048A98D7}"/>
              </a:ext>
            </a:extLst>
          </p:cNvPr>
          <p:cNvSpPr/>
          <p:nvPr/>
        </p:nvSpPr>
        <p:spPr>
          <a:xfrm>
            <a:off x="3939814" y="267768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9ED009F-777C-421A-AF71-F2E2128A7D6D}"/>
              </a:ext>
            </a:extLst>
          </p:cNvPr>
          <p:cNvSpPr/>
          <p:nvPr/>
        </p:nvSpPr>
        <p:spPr>
          <a:xfrm>
            <a:off x="3939813" y="251134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251DD3F-33B5-4C05-BDFC-56D343C1239A}"/>
              </a:ext>
            </a:extLst>
          </p:cNvPr>
          <p:cNvSpPr/>
          <p:nvPr/>
        </p:nvSpPr>
        <p:spPr>
          <a:xfrm>
            <a:off x="3939812" y="234499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B51F88D-BECC-49FC-92C7-6E6F36BE8741}"/>
              </a:ext>
            </a:extLst>
          </p:cNvPr>
          <p:cNvSpPr/>
          <p:nvPr/>
        </p:nvSpPr>
        <p:spPr>
          <a:xfrm>
            <a:off x="8855998" y="1801350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F92D03-7E14-4981-969A-498006C1525E}"/>
              </a:ext>
            </a:extLst>
          </p:cNvPr>
          <p:cNvSpPr/>
          <p:nvPr/>
        </p:nvSpPr>
        <p:spPr>
          <a:xfrm>
            <a:off x="6270653" y="1555980"/>
            <a:ext cx="4651340" cy="483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ACF37-F959-4E0A-9DC7-549174154569}"/>
              </a:ext>
            </a:extLst>
          </p:cNvPr>
          <p:cNvSpPr txBox="1"/>
          <p:nvPr/>
        </p:nvSpPr>
        <p:spPr>
          <a:xfrm>
            <a:off x="8278211" y="1186473"/>
            <a:ext cx="138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824B37B-D0A0-4D17-8E20-4A8173540FA2}"/>
              </a:ext>
            </a:extLst>
          </p:cNvPr>
          <p:cNvSpPr/>
          <p:nvPr/>
        </p:nvSpPr>
        <p:spPr>
          <a:xfrm>
            <a:off x="8494098" y="2166945"/>
            <a:ext cx="478502" cy="966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EDE3A0FF-944D-4002-9323-D196DFBF337B}"/>
              </a:ext>
            </a:extLst>
          </p:cNvPr>
          <p:cNvSpPr/>
          <p:nvPr/>
        </p:nvSpPr>
        <p:spPr>
          <a:xfrm>
            <a:off x="8494098" y="4213631"/>
            <a:ext cx="478502" cy="966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FA462-E419-4621-8020-B4E2FBB26443}"/>
              </a:ext>
            </a:extLst>
          </p:cNvPr>
          <p:cNvSpPr txBox="1"/>
          <p:nvPr/>
        </p:nvSpPr>
        <p:spPr>
          <a:xfrm>
            <a:off x="9034860" y="2488168"/>
            <a:ext cx="12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Resampling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139E111-CE0F-4D9A-A255-0567F36BEBB5}"/>
              </a:ext>
            </a:extLst>
          </p:cNvPr>
          <p:cNvSpPr txBox="1"/>
          <p:nvPr/>
        </p:nvSpPr>
        <p:spPr>
          <a:xfrm>
            <a:off x="9133010" y="4517383"/>
            <a:ext cx="7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Fitting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90ABE01-D0ED-49FC-A819-2C24112D69F4}"/>
              </a:ext>
            </a:extLst>
          </p:cNvPr>
          <p:cNvSpPr/>
          <p:nvPr/>
        </p:nvSpPr>
        <p:spPr>
          <a:xfrm>
            <a:off x="6589722" y="383314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A311B9F-DFEE-4F75-AF4B-B7B4B8E9ED70}"/>
              </a:ext>
            </a:extLst>
          </p:cNvPr>
          <p:cNvSpPr/>
          <p:nvPr/>
        </p:nvSpPr>
        <p:spPr>
          <a:xfrm>
            <a:off x="8978444" y="3826864"/>
            <a:ext cx="2028825" cy="1122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B5A97FB-1A54-45A4-B8C3-B191816CF219}"/>
              </a:ext>
            </a:extLst>
          </p:cNvPr>
          <p:cNvSpPr/>
          <p:nvPr/>
        </p:nvSpPr>
        <p:spPr>
          <a:xfrm>
            <a:off x="6393099" y="3625152"/>
            <a:ext cx="4651340" cy="483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5F531E-94C8-4508-9439-1245FDDDDFF4}"/>
              </a:ext>
            </a:extLst>
          </p:cNvPr>
          <p:cNvSpPr txBox="1"/>
          <p:nvPr/>
        </p:nvSpPr>
        <p:spPr>
          <a:xfrm>
            <a:off x="7705555" y="3242168"/>
            <a:ext cx="2300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Balanced</a:t>
            </a:r>
            <a:r>
              <a:rPr lang="en-US" dirty="0"/>
              <a:t> Dataset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71AA603-545A-4FEA-B6D5-B7ADF1DFA053}"/>
              </a:ext>
            </a:extLst>
          </p:cNvPr>
          <p:cNvSpPr txBox="1"/>
          <p:nvPr/>
        </p:nvSpPr>
        <p:spPr>
          <a:xfrm>
            <a:off x="8412274" y="553295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Hasil</a:t>
            </a:r>
          </a:p>
        </p:txBody>
      </p:sp>
    </p:spTree>
    <p:extLst>
      <p:ext uri="{BB962C8B-B14F-4D97-AF65-F5344CB8AC3E}">
        <p14:creationId xmlns:p14="http://schemas.microsoft.com/office/powerpoint/2010/main" val="2843927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6" grpId="0" animBg="1"/>
      <p:bldP spid="9" grpId="0"/>
      <p:bldP spid="97" grpId="0"/>
      <p:bldP spid="98" grpId="0" animBg="1"/>
      <p:bldP spid="99" grpId="0" animBg="1"/>
      <p:bldP spid="100" grpId="0" animBg="1"/>
      <p:bldP spid="101" grpId="0"/>
      <p:bldP spid="10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554387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846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250769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590026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1021207" y="38301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345EE8-6207-4B21-AC12-C5C81AD49621}"/>
              </a:ext>
            </a:extLst>
          </p:cNvPr>
          <p:cNvSpPr/>
          <p:nvPr/>
        </p:nvSpPr>
        <p:spPr>
          <a:xfrm>
            <a:off x="3939862" y="659211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ED581F-F266-45F3-985D-B22191FA3AE7}"/>
              </a:ext>
            </a:extLst>
          </p:cNvPr>
          <p:cNvSpPr/>
          <p:nvPr/>
        </p:nvSpPr>
        <p:spPr>
          <a:xfrm>
            <a:off x="1526907" y="211987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B47FC6-1EDC-4597-8A60-7EACB3DA73EB}"/>
              </a:ext>
            </a:extLst>
          </p:cNvPr>
          <p:cNvSpPr/>
          <p:nvPr/>
        </p:nvSpPr>
        <p:spPr>
          <a:xfrm>
            <a:off x="1526931" y="232184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D87817-11C6-4988-A49F-88862DBD7CC4}"/>
              </a:ext>
            </a:extLst>
          </p:cNvPr>
          <p:cNvSpPr/>
          <p:nvPr/>
        </p:nvSpPr>
        <p:spPr>
          <a:xfrm>
            <a:off x="1526930" y="249724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47F36E-EC97-47B7-BED4-E8D933B8F172}"/>
              </a:ext>
            </a:extLst>
          </p:cNvPr>
          <p:cNvSpPr/>
          <p:nvPr/>
        </p:nvSpPr>
        <p:spPr>
          <a:xfrm>
            <a:off x="1526929" y="267264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2BB473-F996-4AC9-96CB-B9F6F1D53DCE}"/>
              </a:ext>
            </a:extLst>
          </p:cNvPr>
          <p:cNvSpPr/>
          <p:nvPr/>
        </p:nvSpPr>
        <p:spPr>
          <a:xfrm>
            <a:off x="1526928" y="284803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ECDFF0-984B-41F2-9F27-12C502375F67}"/>
              </a:ext>
            </a:extLst>
          </p:cNvPr>
          <p:cNvSpPr/>
          <p:nvPr/>
        </p:nvSpPr>
        <p:spPr>
          <a:xfrm>
            <a:off x="1526927" y="302343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B7AD36-C4D1-43F1-9625-C2574337F0C3}"/>
              </a:ext>
            </a:extLst>
          </p:cNvPr>
          <p:cNvSpPr/>
          <p:nvPr/>
        </p:nvSpPr>
        <p:spPr>
          <a:xfrm>
            <a:off x="1526926" y="319883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837E79-D626-4232-ADA4-4D57C98BC085}"/>
              </a:ext>
            </a:extLst>
          </p:cNvPr>
          <p:cNvSpPr/>
          <p:nvPr/>
        </p:nvSpPr>
        <p:spPr>
          <a:xfrm>
            <a:off x="1526925" y="337422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489ED8-D773-420C-94D6-3DCA99C7EDDD}"/>
              </a:ext>
            </a:extLst>
          </p:cNvPr>
          <p:cNvSpPr/>
          <p:nvPr/>
        </p:nvSpPr>
        <p:spPr>
          <a:xfrm>
            <a:off x="1526924" y="354962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C363BD-14DF-4FEF-A960-12CDF68F4C9E}"/>
              </a:ext>
            </a:extLst>
          </p:cNvPr>
          <p:cNvSpPr/>
          <p:nvPr/>
        </p:nvSpPr>
        <p:spPr>
          <a:xfrm>
            <a:off x="1526923" y="372502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F848C3-D29C-45B8-9021-A2766D9EF867}"/>
              </a:ext>
            </a:extLst>
          </p:cNvPr>
          <p:cNvSpPr/>
          <p:nvPr/>
        </p:nvSpPr>
        <p:spPr>
          <a:xfrm>
            <a:off x="1526922" y="390042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1855F7-B016-412B-9211-99F9EF4CF890}"/>
              </a:ext>
            </a:extLst>
          </p:cNvPr>
          <p:cNvSpPr/>
          <p:nvPr/>
        </p:nvSpPr>
        <p:spPr>
          <a:xfrm>
            <a:off x="1526921" y="407581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C9DFAB-42E3-4CC5-9FF6-8965864FC54C}"/>
              </a:ext>
            </a:extLst>
          </p:cNvPr>
          <p:cNvSpPr/>
          <p:nvPr/>
        </p:nvSpPr>
        <p:spPr>
          <a:xfrm>
            <a:off x="1526920" y="425121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87EEDB-4B8B-402C-A325-326411E4B724}"/>
              </a:ext>
            </a:extLst>
          </p:cNvPr>
          <p:cNvSpPr/>
          <p:nvPr/>
        </p:nvSpPr>
        <p:spPr>
          <a:xfrm>
            <a:off x="1526919" y="442661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007192-6D53-46EF-A6F4-649C04275B40}"/>
              </a:ext>
            </a:extLst>
          </p:cNvPr>
          <p:cNvSpPr/>
          <p:nvPr/>
        </p:nvSpPr>
        <p:spPr>
          <a:xfrm>
            <a:off x="1526918" y="460200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89572C-A860-44A9-BF7A-9DD4AB451566}"/>
              </a:ext>
            </a:extLst>
          </p:cNvPr>
          <p:cNvSpPr/>
          <p:nvPr/>
        </p:nvSpPr>
        <p:spPr>
          <a:xfrm>
            <a:off x="1526917" y="477740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8CB091-236D-4C3F-8962-9EDD446D21EE}"/>
              </a:ext>
            </a:extLst>
          </p:cNvPr>
          <p:cNvSpPr/>
          <p:nvPr/>
        </p:nvSpPr>
        <p:spPr>
          <a:xfrm>
            <a:off x="1526916" y="495280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E479C04-A211-45C2-BFC2-E4A0AB5072B0}"/>
              </a:ext>
            </a:extLst>
          </p:cNvPr>
          <p:cNvSpPr/>
          <p:nvPr/>
        </p:nvSpPr>
        <p:spPr>
          <a:xfrm>
            <a:off x="1526915" y="512819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BFCED0B-3871-43A9-85E7-9404F631C73B}"/>
              </a:ext>
            </a:extLst>
          </p:cNvPr>
          <p:cNvSpPr/>
          <p:nvPr/>
        </p:nvSpPr>
        <p:spPr>
          <a:xfrm>
            <a:off x="1526914" y="530359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ADE955-083F-4088-A511-82B122DAAB94}"/>
              </a:ext>
            </a:extLst>
          </p:cNvPr>
          <p:cNvSpPr/>
          <p:nvPr/>
        </p:nvSpPr>
        <p:spPr>
          <a:xfrm>
            <a:off x="1526913" y="547899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234F57-83CF-41F7-8593-44CE69BB906E}"/>
              </a:ext>
            </a:extLst>
          </p:cNvPr>
          <p:cNvSpPr/>
          <p:nvPr/>
        </p:nvSpPr>
        <p:spPr>
          <a:xfrm>
            <a:off x="1526912" y="565439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38C7EF-D432-4E13-AE88-2482EA867D3F}"/>
              </a:ext>
            </a:extLst>
          </p:cNvPr>
          <p:cNvSpPr/>
          <p:nvPr/>
        </p:nvSpPr>
        <p:spPr>
          <a:xfrm>
            <a:off x="1526911" y="582978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4C0438B-7F97-43C5-873E-03CD8EB9E746}"/>
              </a:ext>
            </a:extLst>
          </p:cNvPr>
          <p:cNvSpPr/>
          <p:nvPr/>
        </p:nvSpPr>
        <p:spPr>
          <a:xfrm>
            <a:off x="1526910" y="600518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7E314F-97CD-4984-8067-CD903B748696}"/>
              </a:ext>
            </a:extLst>
          </p:cNvPr>
          <p:cNvSpPr/>
          <p:nvPr/>
        </p:nvSpPr>
        <p:spPr>
          <a:xfrm>
            <a:off x="1526909" y="618058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06C592-EEB9-4A54-8AB0-8BB82823FF12}"/>
              </a:ext>
            </a:extLst>
          </p:cNvPr>
          <p:cNvSpPr/>
          <p:nvPr/>
        </p:nvSpPr>
        <p:spPr>
          <a:xfrm>
            <a:off x="1526908" y="635597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F5C2D9-F002-440E-892F-9956974ADABA}"/>
              </a:ext>
            </a:extLst>
          </p:cNvPr>
          <p:cNvSpPr/>
          <p:nvPr/>
        </p:nvSpPr>
        <p:spPr>
          <a:xfrm>
            <a:off x="1526907" y="653137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BDC780-B29D-4A0D-87ED-D70EF8FCD2AA}"/>
              </a:ext>
            </a:extLst>
          </p:cNvPr>
          <p:cNvSpPr/>
          <p:nvPr/>
        </p:nvSpPr>
        <p:spPr>
          <a:xfrm>
            <a:off x="3939837" y="650362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889D1A6-A766-4639-811C-2EBAF80AA03C}"/>
              </a:ext>
            </a:extLst>
          </p:cNvPr>
          <p:cNvSpPr/>
          <p:nvPr/>
        </p:nvSpPr>
        <p:spPr>
          <a:xfrm>
            <a:off x="3939836" y="633727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245077D-C772-45BC-BF08-C37D99029380}"/>
              </a:ext>
            </a:extLst>
          </p:cNvPr>
          <p:cNvSpPr/>
          <p:nvPr/>
        </p:nvSpPr>
        <p:spPr>
          <a:xfrm>
            <a:off x="3939835" y="617093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09757D2-D3ED-4DAB-AE8E-6053BC197E30}"/>
              </a:ext>
            </a:extLst>
          </p:cNvPr>
          <p:cNvSpPr/>
          <p:nvPr/>
        </p:nvSpPr>
        <p:spPr>
          <a:xfrm>
            <a:off x="3939834" y="600458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62E15C-25E6-441B-B5C1-36CD4C690889}"/>
              </a:ext>
            </a:extLst>
          </p:cNvPr>
          <p:cNvSpPr/>
          <p:nvPr/>
        </p:nvSpPr>
        <p:spPr>
          <a:xfrm>
            <a:off x="3939833" y="583824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6583067-27D8-41C4-8826-C1233359B422}"/>
              </a:ext>
            </a:extLst>
          </p:cNvPr>
          <p:cNvSpPr/>
          <p:nvPr/>
        </p:nvSpPr>
        <p:spPr>
          <a:xfrm>
            <a:off x="3939832" y="567189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8817364-53E3-4015-BE99-7769F70B9349}"/>
              </a:ext>
            </a:extLst>
          </p:cNvPr>
          <p:cNvSpPr/>
          <p:nvPr/>
        </p:nvSpPr>
        <p:spPr>
          <a:xfrm>
            <a:off x="3939831" y="550555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DB00583-B5F0-456F-8604-F104EBA26710}"/>
              </a:ext>
            </a:extLst>
          </p:cNvPr>
          <p:cNvSpPr/>
          <p:nvPr/>
        </p:nvSpPr>
        <p:spPr>
          <a:xfrm>
            <a:off x="3939830" y="533920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23D0FD-EBB8-427A-903A-B9669BA26D2F}"/>
              </a:ext>
            </a:extLst>
          </p:cNvPr>
          <p:cNvSpPr/>
          <p:nvPr/>
        </p:nvSpPr>
        <p:spPr>
          <a:xfrm>
            <a:off x="3939829" y="517286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701B015-D296-4547-8255-CF7BBCED2861}"/>
              </a:ext>
            </a:extLst>
          </p:cNvPr>
          <p:cNvSpPr/>
          <p:nvPr/>
        </p:nvSpPr>
        <p:spPr>
          <a:xfrm>
            <a:off x="3939828" y="500651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2468A2-6C91-4AA9-AC54-54E2DFD44352}"/>
              </a:ext>
            </a:extLst>
          </p:cNvPr>
          <p:cNvSpPr/>
          <p:nvPr/>
        </p:nvSpPr>
        <p:spPr>
          <a:xfrm>
            <a:off x="3939827" y="484017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FD3353-DF33-4320-ABEA-DC974B241760}"/>
              </a:ext>
            </a:extLst>
          </p:cNvPr>
          <p:cNvSpPr/>
          <p:nvPr/>
        </p:nvSpPr>
        <p:spPr>
          <a:xfrm>
            <a:off x="3939826" y="467382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2473009-569B-484D-8049-A06419E1485A}"/>
              </a:ext>
            </a:extLst>
          </p:cNvPr>
          <p:cNvSpPr/>
          <p:nvPr/>
        </p:nvSpPr>
        <p:spPr>
          <a:xfrm>
            <a:off x="3939825" y="450748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8EE056-EBDB-464D-8DB0-F737137A5E78}"/>
              </a:ext>
            </a:extLst>
          </p:cNvPr>
          <p:cNvSpPr/>
          <p:nvPr/>
        </p:nvSpPr>
        <p:spPr>
          <a:xfrm>
            <a:off x="3939824" y="434113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E30204D-190B-455B-8972-38FD1E320C00}"/>
              </a:ext>
            </a:extLst>
          </p:cNvPr>
          <p:cNvSpPr/>
          <p:nvPr/>
        </p:nvSpPr>
        <p:spPr>
          <a:xfrm>
            <a:off x="3939823" y="417479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DBA6FEF-57C7-44F9-9220-B53615549F68}"/>
              </a:ext>
            </a:extLst>
          </p:cNvPr>
          <p:cNvSpPr/>
          <p:nvPr/>
        </p:nvSpPr>
        <p:spPr>
          <a:xfrm>
            <a:off x="3939822" y="400844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B17119-CC22-4299-8343-C643AC03FBC2}"/>
              </a:ext>
            </a:extLst>
          </p:cNvPr>
          <p:cNvSpPr/>
          <p:nvPr/>
        </p:nvSpPr>
        <p:spPr>
          <a:xfrm>
            <a:off x="3939821" y="384210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9BF852F-33A2-43DF-9B1C-B905B8BD44C6}"/>
              </a:ext>
            </a:extLst>
          </p:cNvPr>
          <p:cNvSpPr/>
          <p:nvPr/>
        </p:nvSpPr>
        <p:spPr>
          <a:xfrm>
            <a:off x="3939820" y="367575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697AFDF-F5DF-4F28-B0BA-1C3857BB4729}"/>
              </a:ext>
            </a:extLst>
          </p:cNvPr>
          <p:cNvSpPr/>
          <p:nvPr/>
        </p:nvSpPr>
        <p:spPr>
          <a:xfrm>
            <a:off x="3939819" y="350941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F411754-70CA-4839-B0D2-85894ACB2EE0}"/>
              </a:ext>
            </a:extLst>
          </p:cNvPr>
          <p:cNvSpPr/>
          <p:nvPr/>
        </p:nvSpPr>
        <p:spPr>
          <a:xfrm>
            <a:off x="3939818" y="334306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C4247F3-0A4C-4DD5-AACC-A2CC1DB508DD}"/>
              </a:ext>
            </a:extLst>
          </p:cNvPr>
          <p:cNvSpPr/>
          <p:nvPr/>
        </p:nvSpPr>
        <p:spPr>
          <a:xfrm>
            <a:off x="3939817" y="317672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DCAE21-8A59-4BDB-A24D-66CAF4819356}"/>
              </a:ext>
            </a:extLst>
          </p:cNvPr>
          <p:cNvSpPr/>
          <p:nvPr/>
        </p:nvSpPr>
        <p:spPr>
          <a:xfrm>
            <a:off x="3939816" y="301037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D5F3B3-58F0-44AB-ADB0-A4108E790B6C}"/>
              </a:ext>
            </a:extLst>
          </p:cNvPr>
          <p:cNvSpPr/>
          <p:nvPr/>
        </p:nvSpPr>
        <p:spPr>
          <a:xfrm>
            <a:off x="3939815" y="284403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1A7F026-AC22-4D1E-9D24-6AE0048A98D7}"/>
              </a:ext>
            </a:extLst>
          </p:cNvPr>
          <p:cNvSpPr/>
          <p:nvPr/>
        </p:nvSpPr>
        <p:spPr>
          <a:xfrm>
            <a:off x="3939814" y="267768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9ED009F-777C-421A-AF71-F2E2128A7D6D}"/>
              </a:ext>
            </a:extLst>
          </p:cNvPr>
          <p:cNvSpPr/>
          <p:nvPr/>
        </p:nvSpPr>
        <p:spPr>
          <a:xfrm>
            <a:off x="3939813" y="251134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251DD3F-33B5-4C05-BDFC-56D343C1239A}"/>
              </a:ext>
            </a:extLst>
          </p:cNvPr>
          <p:cNvSpPr/>
          <p:nvPr/>
        </p:nvSpPr>
        <p:spPr>
          <a:xfrm>
            <a:off x="3939812" y="234499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B51F88D-BECC-49FC-92C7-6E6F36BE8741}"/>
              </a:ext>
            </a:extLst>
          </p:cNvPr>
          <p:cNvSpPr/>
          <p:nvPr/>
        </p:nvSpPr>
        <p:spPr>
          <a:xfrm>
            <a:off x="3915629" y="2157247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71AA603-545A-4FEA-B6D5-B7ADF1DFA053}"/>
              </a:ext>
            </a:extLst>
          </p:cNvPr>
          <p:cNvSpPr txBox="1"/>
          <p:nvPr/>
        </p:nvSpPr>
        <p:spPr>
          <a:xfrm>
            <a:off x="7193823" y="416101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Hasil</a:t>
            </a:r>
          </a:p>
        </p:txBody>
      </p:sp>
      <p:sp>
        <p:nvSpPr>
          <p:cNvPr id="103" name="Right Brace 102">
            <a:extLst>
              <a:ext uri="{FF2B5EF4-FFF2-40B4-BE49-F238E27FC236}">
                <a16:creationId xmlns:a16="http://schemas.microsoft.com/office/drawing/2014/main" id="{89BDC967-094A-4F8C-B21F-D2416B5884EC}"/>
              </a:ext>
            </a:extLst>
          </p:cNvPr>
          <p:cNvSpPr/>
          <p:nvPr/>
        </p:nvSpPr>
        <p:spPr>
          <a:xfrm>
            <a:off x="6172011" y="2050263"/>
            <a:ext cx="519252" cy="46209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CEDC5-3626-4D78-9F25-01B66B8D7BB5}"/>
              </a:ext>
            </a:extLst>
          </p:cNvPr>
          <p:cNvSpPr txBox="1"/>
          <p:nvPr/>
        </p:nvSpPr>
        <p:spPr>
          <a:xfrm>
            <a:off x="6762757" y="41381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4FB3095-936A-47E8-B3F8-2DA4CBDB0A91}"/>
              </a:ext>
            </a:extLst>
          </p:cNvPr>
          <p:cNvSpPr txBox="1"/>
          <p:nvPr/>
        </p:nvSpPr>
        <p:spPr>
          <a:xfrm>
            <a:off x="9034342" y="3410890"/>
            <a:ext cx="222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kombinasi</a:t>
            </a:r>
            <a:r>
              <a:rPr lang="en-US" i="1" dirty="0"/>
              <a:t>: </a:t>
            </a:r>
            <a:r>
              <a:rPr lang="en-US" dirty="0"/>
              <a:t>&gt; 4 jam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CFA91AE-1BA4-4EEE-8982-A4710EE4AEB9}"/>
              </a:ext>
            </a:extLst>
          </p:cNvPr>
          <p:cNvSpPr txBox="1"/>
          <p:nvPr/>
        </p:nvSpPr>
        <p:spPr>
          <a:xfrm>
            <a:off x="8665596" y="4164962"/>
            <a:ext cx="314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480 </a:t>
            </a:r>
            <a:r>
              <a:rPr lang="en-US" dirty="0" err="1"/>
              <a:t>kombinasi</a:t>
            </a:r>
            <a:r>
              <a:rPr lang="en-US" i="1" dirty="0"/>
              <a:t>: </a:t>
            </a:r>
            <a:r>
              <a:rPr lang="en-US" dirty="0"/>
              <a:t>1 jam 40 </a:t>
            </a:r>
            <a:r>
              <a:rPr lang="en-US" dirty="0" err="1"/>
              <a:t>menit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47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/>
      <p:bldP spid="104" grpId="1"/>
      <p:bldP spid="10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88635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810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7900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1293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2307919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2307919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839710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232487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87637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8237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791067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13032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16455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232015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842437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6A6ED-2F06-490E-A0CF-8599638F4375}"/>
              </a:ext>
            </a:extLst>
          </p:cNvPr>
          <p:cNvSpPr/>
          <p:nvPr/>
        </p:nvSpPr>
        <p:spPr>
          <a:xfrm>
            <a:off x="8424372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8424372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89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7E84B3-4F84-4332-BDE5-C9F0E78215E6}"/>
              </a:ext>
            </a:extLst>
          </p:cNvPr>
          <p:cNvSpPr/>
          <p:nvPr/>
        </p:nvSpPr>
        <p:spPr>
          <a:xfrm>
            <a:off x="5155887" y="1473200"/>
            <a:ext cx="6332281" cy="341630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523262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53250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2300968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569353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16455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03610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128146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6A6ED-2F06-490E-A0CF-8599638F4375}"/>
              </a:ext>
            </a:extLst>
          </p:cNvPr>
          <p:cNvSpPr/>
          <p:nvPr/>
        </p:nvSpPr>
        <p:spPr>
          <a:xfrm>
            <a:off x="1087920" y="2857500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128146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02466C-8652-44D1-A1A0-C0FA9E5864E5}"/>
              </a:ext>
            </a:extLst>
          </p:cNvPr>
          <p:cNvCxnSpPr/>
          <p:nvPr/>
        </p:nvCxnSpPr>
        <p:spPr>
          <a:xfrm flipV="1">
            <a:off x="3313242" y="2091581"/>
            <a:ext cx="1625600" cy="10457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540E0C-A9DB-4825-AFD1-4C948438BAEE}"/>
              </a:ext>
            </a:extLst>
          </p:cNvPr>
          <p:cNvCxnSpPr>
            <a:cxnSpLocks/>
          </p:cNvCxnSpPr>
          <p:nvPr/>
        </p:nvCxnSpPr>
        <p:spPr>
          <a:xfrm>
            <a:off x="3313242" y="3335213"/>
            <a:ext cx="1667704" cy="9729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1E092A-DD1B-4F03-A9DD-EBBA19FC52E6}"/>
              </a:ext>
            </a:extLst>
          </p:cNvPr>
          <p:cNvSpPr txBox="1"/>
          <p:nvPr/>
        </p:nvSpPr>
        <p:spPr>
          <a:xfrm>
            <a:off x="5125970" y="1906915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AD40-B5E0-4497-8975-67C62D062268}"/>
              </a:ext>
            </a:extLst>
          </p:cNvPr>
          <p:cNvSpPr txBox="1"/>
          <p:nvPr/>
        </p:nvSpPr>
        <p:spPr>
          <a:xfrm>
            <a:off x="5155887" y="4192737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Testing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8C80-E793-4148-B252-54022F1D526A}"/>
              </a:ext>
            </a:extLst>
          </p:cNvPr>
          <p:cNvSpPr/>
          <p:nvPr/>
        </p:nvSpPr>
        <p:spPr>
          <a:xfrm>
            <a:off x="7782424" y="1087289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5-Fold CV</a:t>
            </a:r>
          </a:p>
        </p:txBody>
      </p:sp>
    </p:spTree>
    <p:extLst>
      <p:ext uri="{BB962C8B-B14F-4D97-AF65-F5344CB8AC3E}">
        <p14:creationId xmlns:p14="http://schemas.microsoft.com/office/powerpoint/2010/main" val="2954540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  <p:bldP spid="9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7E84B3-4F84-4332-BDE5-C9F0E78215E6}"/>
              </a:ext>
            </a:extLst>
          </p:cNvPr>
          <p:cNvSpPr/>
          <p:nvPr/>
        </p:nvSpPr>
        <p:spPr>
          <a:xfrm>
            <a:off x="350654" y="1451515"/>
            <a:ext cx="10380967" cy="445461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523262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53250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2300968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569353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03610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128146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128146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E092A-DD1B-4F03-A9DD-EBBA19FC52E6}"/>
              </a:ext>
            </a:extLst>
          </p:cNvPr>
          <p:cNvSpPr txBox="1"/>
          <p:nvPr/>
        </p:nvSpPr>
        <p:spPr>
          <a:xfrm>
            <a:off x="396003" y="2305523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AD40-B5E0-4497-8975-67C62D062268}"/>
              </a:ext>
            </a:extLst>
          </p:cNvPr>
          <p:cNvSpPr txBox="1"/>
          <p:nvPr/>
        </p:nvSpPr>
        <p:spPr>
          <a:xfrm>
            <a:off x="350654" y="4478487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Testing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8C80-E793-4148-B252-54022F1D526A}"/>
              </a:ext>
            </a:extLst>
          </p:cNvPr>
          <p:cNvSpPr/>
          <p:nvPr/>
        </p:nvSpPr>
        <p:spPr>
          <a:xfrm>
            <a:off x="4268205" y="1064781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5-Fold CV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50961D-13B8-4C72-8082-08E71424033E}"/>
              </a:ext>
            </a:extLst>
          </p:cNvPr>
          <p:cNvSpPr/>
          <p:nvPr/>
        </p:nvSpPr>
        <p:spPr>
          <a:xfrm>
            <a:off x="2140460" y="212287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AF9F70-0402-4583-ABA7-742A169C21CA}"/>
              </a:ext>
            </a:extLst>
          </p:cNvPr>
          <p:cNvSpPr txBox="1"/>
          <p:nvPr/>
        </p:nvSpPr>
        <p:spPr>
          <a:xfrm>
            <a:off x="3794931" y="1647353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00A6D0-3194-4CDD-BEE3-332132DA5110}"/>
              </a:ext>
            </a:extLst>
          </p:cNvPr>
          <p:cNvSpPr txBox="1"/>
          <p:nvPr/>
        </p:nvSpPr>
        <p:spPr>
          <a:xfrm>
            <a:off x="2310665" y="2690236"/>
            <a:ext cx="92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teknik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9C17D4-AA3B-44A9-966F-2072A235055C}"/>
              </a:ext>
            </a:extLst>
          </p:cNvPr>
          <p:cNvSpPr txBox="1"/>
          <p:nvPr/>
        </p:nvSpPr>
        <p:spPr>
          <a:xfrm>
            <a:off x="3794931" y="1937572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73AD43-365B-49D5-B7FA-B6B6A031598D}"/>
              </a:ext>
            </a:extLst>
          </p:cNvPr>
          <p:cNvSpPr txBox="1"/>
          <p:nvPr/>
        </p:nvSpPr>
        <p:spPr>
          <a:xfrm>
            <a:off x="3794931" y="2227791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35FD9A-A17C-42EF-82E7-58419BA68EB4}"/>
              </a:ext>
            </a:extLst>
          </p:cNvPr>
          <p:cNvSpPr txBox="1"/>
          <p:nvPr/>
        </p:nvSpPr>
        <p:spPr>
          <a:xfrm>
            <a:off x="3794931" y="2518010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3407D4-177D-434C-83C4-802B8B0CE5A8}"/>
              </a:ext>
            </a:extLst>
          </p:cNvPr>
          <p:cNvSpPr txBox="1"/>
          <p:nvPr/>
        </p:nvSpPr>
        <p:spPr>
          <a:xfrm>
            <a:off x="3794931" y="2808229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1B8B60-EA6B-493B-B1D3-327813459369}"/>
              </a:ext>
            </a:extLst>
          </p:cNvPr>
          <p:cNvSpPr txBox="1"/>
          <p:nvPr/>
        </p:nvSpPr>
        <p:spPr>
          <a:xfrm>
            <a:off x="3794931" y="3094128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6</a:t>
            </a:r>
          </a:p>
        </p:txBody>
      </p:sp>
    </p:spTree>
    <p:extLst>
      <p:ext uri="{BB962C8B-B14F-4D97-AF65-F5344CB8AC3E}">
        <p14:creationId xmlns:p14="http://schemas.microsoft.com/office/powerpoint/2010/main" val="4160022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6" grpId="0"/>
      <p:bldP spid="47" grpId="0"/>
      <p:bldP spid="48" grpId="0"/>
      <p:bldP spid="49" grpId="0"/>
      <p:bldP spid="50" grpId="0"/>
      <p:bldP spid="51" grpId="0"/>
      <p:bldP spid="5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7E84B3-4F84-4332-BDE5-C9F0E78215E6}"/>
              </a:ext>
            </a:extLst>
          </p:cNvPr>
          <p:cNvSpPr/>
          <p:nvPr/>
        </p:nvSpPr>
        <p:spPr>
          <a:xfrm>
            <a:off x="350654" y="1451515"/>
            <a:ext cx="10380967" cy="445461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523262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53250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2300968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569353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03610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128146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128146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E092A-DD1B-4F03-A9DD-EBBA19FC52E6}"/>
              </a:ext>
            </a:extLst>
          </p:cNvPr>
          <p:cNvSpPr txBox="1"/>
          <p:nvPr/>
        </p:nvSpPr>
        <p:spPr>
          <a:xfrm>
            <a:off x="396003" y="2305523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AD40-B5E0-4497-8975-67C62D062268}"/>
              </a:ext>
            </a:extLst>
          </p:cNvPr>
          <p:cNvSpPr txBox="1"/>
          <p:nvPr/>
        </p:nvSpPr>
        <p:spPr>
          <a:xfrm>
            <a:off x="433460" y="4478487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Testing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8C80-E793-4148-B252-54022F1D526A}"/>
              </a:ext>
            </a:extLst>
          </p:cNvPr>
          <p:cNvSpPr/>
          <p:nvPr/>
        </p:nvSpPr>
        <p:spPr>
          <a:xfrm>
            <a:off x="4268205" y="1064781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5-Fold CV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50961D-13B8-4C72-8082-08E71424033E}"/>
              </a:ext>
            </a:extLst>
          </p:cNvPr>
          <p:cNvSpPr/>
          <p:nvPr/>
        </p:nvSpPr>
        <p:spPr>
          <a:xfrm>
            <a:off x="2140460" y="212287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00A6D0-3194-4CDD-BEE3-332132DA5110}"/>
              </a:ext>
            </a:extLst>
          </p:cNvPr>
          <p:cNvSpPr txBox="1"/>
          <p:nvPr/>
        </p:nvSpPr>
        <p:spPr>
          <a:xfrm>
            <a:off x="2310665" y="2690236"/>
            <a:ext cx="92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teknik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1B8B60-EA6B-493B-B1D3-327813459369}"/>
              </a:ext>
            </a:extLst>
          </p:cNvPr>
          <p:cNvSpPr txBox="1"/>
          <p:nvPr/>
        </p:nvSpPr>
        <p:spPr>
          <a:xfrm>
            <a:off x="3794931" y="-1290764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F5FF354-35FE-43FB-B5B5-C425C1DE9848}"/>
              </a:ext>
            </a:extLst>
          </p:cNvPr>
          <p:cNvSpPr/>
          <p:nvPr/>
        </p:nvSpPr>
        <p:spPr>
          <a:xfrm>
            <a:off x="5798515" y="213825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fitting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4D284A-3862-45DC-92C5-AC316F643AB7}"/>
              </a:ext>
            </a:extLst>
          </p:cNvPr>
          <p:cNvSpPr txBox="1"/>
          <p:nvPr/>
        </p:nvSpPr>
        <p:spPr>
          <a:xfrm>
            <a:off x="5630883" y="287288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algoritma</a:t>
            </a:r>
            <a:r>
              <a:rPr lang="en-US" dirty="0"/>
              <a:t> 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0B613D-8A21-4139-8BCD-86604E2EAD7B}"/>
              </a:ext>
            </a:extLst>
          </p:cNvPr>
          <p:cNvSpPr txBox="1"/>
          <p:nvPr/>
        </p:nvSpPr>
        <p:spPr>
          <a:xfrm>
            <a:off x="7366559" y="1768927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SVM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AA3A01-96E4-4F25-9295-E99C752E59A8}"/>
              </a:ext>
            </a:extLst>
          </p:cNvPr>
          <p:cNvSpPr txBox="1"/>
          <p:nvPr/>
        </p:nvSpPr>
        <p:spPr>
          <a:xfrm>
            <a:off x="7366558" y="205636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LR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7D803F-BEC1-4D5C-BD54-E105FE9034D7}"/>
              </a:ext>
            </a:extLst>
          </p:cNvPr>
          <p:cNvSpPr txBox="1"/>
          <p:nvPr/>
        </p:nvSpPr>
        <p:spPr>
          <a:xfrm>
            <a:off x="7366557" y="2343795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MLP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56B9D8-CFFB-4031-83DC-92F5915FBF51}"/>
              </a:ext>
            </a:extLst>
          </p:cNvPr>
          <p:cNvSpPr txBox="1"/>
          <p:nvPr/>
        </p:nvSpPr>
        <p:spPr>
          <a:xfrm>
            <a:off x="7366556" y="2631229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KNN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E6EEE3-CC23-46F3-9DD6-D0DC3341EB65}"/>
              </a:ext>
            </a:extLst>
          </p:cNvPr>
          <p:cNvSpPr txBox="1"/>
          <p:nvPr/>
        </p:nvSpPr>
        <p:spPr>
          <a:xfrm>
            <a:off x="7366555" y="2918663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DT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FF1C31-4778-4C3E-B045-9AC24A3BE175}"/>
              </a:ext>
            </a:extLst>
          </p:cNvPr>
          <p:cNvSpPr txBox="1"/>
          <p:nvPr/>
        </p:nvSpPr>
        <p:spPr>
          <a:xfrm>
            <a:off x="3794931" y="2356534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A5C4AB-11EF-436E-82B0-F2A7F54D85B0}"/>
              </a:ext>
            </a:extLst>
          </p:cNvPr>
          <p:cNvSpPr txBox="1"/>
          <p:nvPr/>
        </p:nvSpPr>
        <p:spPr>
          <a:xfrm>
            <a:off x="3794931" y="-1674096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19A657-5AFD-4B0A-84F8-4DDB93F330A3}"/>
              </a:ext>
            </a:extLst>
          </p:cNvPr>
          <p:cNvSpPr txBox="1"/>
          <p:nvPr/>
        </p:nvSpPr>
        <p:spPr>
          <a:xfrm>
            <a:off x="3794931" y="-1383877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DCA926-450B-434F-BAB9-4A9423F98287}"/>
              </a:ext>
            </a:extLst>
          </p:cNvPr>
          <p:cNvSpPr txBox="1"/>
          <p:nvPr/>
        </p:nvSpPr>
        <p:spPr>
          <a:xfrm>
            <a:off x="3794931" y="-1093658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1D9B35-3FAB-4EE8-997B-13FB71844AFE}"/>
              </a:ext>
            </a:extLst>
          </p:cNvPr>
          <p:cNvSpPr txBox="1"/>
          <p:nvPr/>
        </p:nvSpPr>
        <p:spPr>
          <a:xfrm>
            <a:off x="3794931" y="-803439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93B9303-7858-4780-86FA-D1AE7629BE37}"/>
              </a:ext>
            </a:extLst>
          </p:cNvPr>
          <p:cNvSpPr txBox="1"/>
          <p:nvPr/>
        </p:nvSpPr>
        <p:spPr>
          <a:xfrm>
            <a:off x="3794931" y="-517540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6</a:t>
            </a:r>
          </a:p>
        </p:txBody>
      </p:sp>
    </p:spTree>
    <p:extLst>
      <p:ext uri="{BB962C8B-B14F-4D97-AF65-F5344CB8AC3E}">
        <p14:creationId xmlns:p14="http://schemas.microsoft.com/office/powerpoint/2010/main" val="236801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/>
      <p:bldP spid="55" grpId="0"/>
      <p:bldP spid="57" grpId="0"/>
      <p:bldP spid="58" grpId="0"/>
      <p:bldP spid="59" grpId="0"/>
      <p:bldP spid="6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7E84B3-4F84-4332-BDE5-C9F0E78215E6}"/>
              </a:ext>
            </a:extLst>
          </p:cNvPr>
          <p:cNvSpPr/>
          <p:nvPr/>
        </p:nvSpPr>
        <p:spPr>
          <a:xfrm>
            <a:off x="350654" y="1451515"/>
            <a:ext cx="10380967" cy="445461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523262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53250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2300968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569353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03610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128146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128146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E092A-DD1B-4F03-A9DD-EBBA19FC52E6}"/>
              </a:ext>
            </a:extLst>
          </p:cNvPr>
          <p:cNvSpPr txBox="1"/>
          <p:nvPr/>
        </p:nvSpPr>
        <p:spPr>
          <a:xfrm>
            <a:off x="396003" y="2305523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AD40-B5E0-4497-8975-67C62D062268}"/>
              </a:ext>
            </a:extLst>
          </p:cNvPr>
          <p:cNvSpPr txBox="1"/>
          <p:nvPr/>
        </p:nvSpPr>
        <p:spPr>
          <a:xfrm>
            <a:off x="433460" y="4478487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Testing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8C80-E793-4148-B252-54022F1D526A}"/>
              </a:ext>
            </a:extLst>
          </p:cNvPr>
          <p:cNvSpPr/>
          <p:nvPr/>
        </p:nvSpPr>
        <p:spPr>
          <a:xfrm>
            <a:off x="4268205" y="1064781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5-Fold CV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50961D-13B8-4C72-8082-08E71424033E}"/>
              </a:ext>
            </a:extLst>
          </p:cNvPr>
          <p:cNvSpPr/>
          <p:nvPr/>
        </p:nvSpPr>
        <p:spPr>
          <a:xfrm>
            <a:off x="2140460" y="212287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AF9F70-0402-4583-ABA7-742A169C21CA}"/>
              </a:ext>
            </a:extLst>
          </p:cNvPr>
          <p:cNvSpPr txBox="1"/>
          <p:nvPr/>
        </p:nvSpPr>
        <p:spPr>
          <a:xfrm>
            <a:off x="3794931" y="-1682505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00A6D0-3194-4CDD-BEE3-332132DA5110}"/>
              </a:ext>
            </a:extLst>
          </p:cNvPr>
          <p:cNvSpPr txBox="1"/>
          <p:nvPr/>
        </p:nvSpPr>
        <p:spPr>
          <a:xfrm>
            <a:off x="2310665" y="2690236"/>
            <a:ext cx="92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teknik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9C17D4-AA3B-44A9-966F-2072A235055C}"/>
              </a:ext>
            </a:extLst>
          </p:cNvPr>
          <p:cNvSpPr txBox="1"/>
          <p:nvPr/>
        </p:nvSpPr>
        <p:spPr>
          <a:xfrm>
            <a:off x="3794931" y="-1392286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73AD43-365B-49D5-B7FA-B6B6A031598D}"/>
              </a:ext>
            </a:extLst>
          </p:cNvPr>
          <p:cNvSpPr txBox="1"/>
          <p:nvPr/>
        </p:nvSpPr>
        <p:spPr>
          <a:xfrm>
            <a:off x="3794931" y="-1102067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35FD9A-A17C-42EF-82E7-58419BA68EB4}"/>
              </a:ext>
            </a:extLst>
          </p:cNvPr>
          <p:cNvSpPr txBox="1"/>
          <p:nvPr/>
        </p:nvSpPr>
        <p:spPr>
          <a:xfrm>
            <a:off x="3794931" y="-811848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3407D4-177D-434C-83C4-802B8B0CE5A8}"/>
              </a:ext>
            </a:extLst>
          </p:cNvPr>
          <p:cNvSpPr txBox="1"/>
          <p:nvPr/>
        </p:nvSpPr>
        <p:spPr>
          <a:xfrm>
            <a:off x="3794931" y="-521629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F5FF354-35FE-43FB-B5B5-C425C1DE9848}"/>
              </a:ext>
            </a:extLst>
          </p:cNvPr>
          <p:cNvSpPr/>
          <p:nvPr/>
        </p:nvSpPr>
        <p:spPr>
          <a:xfrm>
            <a:off x="5798515" y="213825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fitting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4D284A-3862-45DC-92C5-AC316F643AB7}"/>
              </a:ext>
            </a:extLst>
          </p:cNvPr>
          <p:cNvSpPr txBox="1"/>
          <p:nvPr/>
        </p:nvSpPr>
        <p:spPr>
          <a:xfrm>
            <a:off x="5630883" y="287288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algoritma</a:t>
            </a:r>
            <a:r>
              <a:rPr lang="en-US" dirty="0"/>
              <a:t> ML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6D12D5-1648-4AD9-BFBA-EF9ECB78D7C5}"/>
              </a:ext>
            </a:extLst>
          </p:cNvPr>
          <p:cNvSpPr/>
          <p:nvPr/>
        </p:nvSpPr>
        <p:spPr>
          <a:xfrm>
            <a:off x="7518710" y="2101263"/>
            <a:ext cx="2335201" cy="1002066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1FCB4E-FA29-42C2-8BBA-530BFAC4DEB9}"/>
              </a:ext>
            </a:extLst>
          </p:cNvPr>
          <p:cNvSpPr/>
          <p:nvPr/>
        </p:nvSpPr>
        <p:spPr>
          <a:xfrm>
            <a:off x="8128683" y="1698226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DBD07-52B3-4CF3-BF4A-153990841FC0}"/>
              </a:ext>
            </a:extLst>
          </p:cNvPr>
          <p:cNvSpPr txBox="1"/>
          <p:nvPr/>
        </p:nvSpPr>
        <p:spPr>
          <a:xfrm>
            <a:off x="7627903" y="2389272"/>
            <a:ext cx="218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Kombinasi</a:t>
            </a:r>
            <a:r>
              <a:rPr lang="en-US" dirty="0"/>
              <a:t> Parameter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E96D0E-BCC5-4183-8C8D-78FD585414D5}"/>
              </a:ext>
            </a:extLst>
          </p:cNvPr>
          <p:cNvSpPr txBox="1"/>
          <p:nvPr/>
        </p:nvSpPr>
        <p:spPr>
          <a:xfrm>
            <a:off x="6917837" y="424636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SVM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187A14-445F-4F63-9D30-08654C5E2F88}"/>
              </a:ext>
            </a:extLst>
          </p:cNvPr>
          <p:cNvSpPr txBox="1"/>
          <p:nvPr/>
        </p:nvSpPr>
        <p:spPr>
          <a:xfrm>
            <a:off x="6917836" y="45337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LR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067E13-71AB-4F19-A882-20CD4FFD73C7}"/>
              </a:ext>
            </a:extLst>
          </p:cNvPr>
          <p:cNvSpPr txBox="1"/>
          <p:nvPr/>
        </p:nvSpPr>
        <p:spPr>
          <a:xfrm>
            <a:off x="6917835" y="4821233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MLP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5A328C-3F14-4BC6-B851-178F88610183}"/>
              </a:ext>
            </a:extLst>
          </p:cNvPr>
          <p:cNvSpPr txBox="1"/>
          <p:nvPr/>
        </p:nvSpPr>
        <p:spPr>
          <a:xfrm>
            <a:off x="6917834" y="5108667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KNN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F28F819-5BB7-4615-B1E2-39C5F921D11C}"/>
              </a:ext>
            </a:extLst>
          </p:cNvPr>
          <p:cNvSpPr txBox="1"/>
          <p:nvPr/>
        </p:nvSpPr>
        <p:spPr>
          <a:xfrm>
            <a:off x="6917833" y="5396101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DT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7FAE73-5C76-4009-84B0-79CF8E46B045}"/>
              </a:ext>
            </a:extLst>
          </p:cNvPr>
          <p:cNvSpPr txBox="1"/>
          <p:nvPr/>
        </p:nvSpPr>
        <p:spPr>
          <a:xfrm>
            <a:off x="3794931" y="2356534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1</a:t>
            </a:r>
          </a:p>
        </p:txBody>
      </p:sp>
    </p:spTree>
    <p:extLst>
      <p:ext uri="{BB962C8B-B14F-4D97-AF65-F5344CB8AC3E}">
        <p14:creationId xmlns:p14="http://schemas.microsoft.com/office/powerpoint/2010/main" val="4076293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1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0FA207-8CD1-4FCC-9386-538C0BB28A42}"/>
              </a:ext>
            </a:extLst>
          </p:cNvPr>
          <p:cNvSpPr/>
          <p:nvPr/>
        </p:nvSpPr>
        <p:spPr>
          <a:xfrm>
            <a:off x="385643" y="221813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Image Segmentation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7D1D8-51DE-4343-B282-C4BD74C886B7}"/>
              </a:ext>
            </a:extLst>
          </p:cNvPr>
          <p:cNvSpPr/>
          <p:nvPr/>
        </p:nvSpPr>
        <p:spPr>
          <a:xfrm>
            <a:off x="197603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D61C72-489C-4E9B-A8D8-A701739E714D}"/>
              </a:ext>
            </a:extLst>
          </p:cNvPr>
          <p:cNvSpPr/>
          <p:nvPr/>
        </p:nvSpPr>
        <p:spPr>
          <a:xfrm>
            <a:off x="38486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60200-4E3F-457F-8B70-AD06095944CE}"/>
              </a:ext>
            </a:extLst>
          </p:cNvPr>
          <p:cNvSpPr/>
          <p:nvPr/>
        </p:nvSpPr>
        <p:spPr>
          <a:xfrm>
            <a:off x="197603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51449-F116-4C21-A7F8-DF51D405BE40}"/>
              </a:ext>
            </a:extLst>
          </p:cNvPr>
          <p:cNvSpPr/>
          <p:nvPr/>
        </p:nvSpPr>
        <p:spPr>
          <a:xfrm>
            <a:off x="38486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8536A-1690-422D-AFA6-49447C31164D}"/>
              </a:ext>
            </a:extLst>
          </p:cNvPr>
          <p:cNvSpPr/>
          <p:nvPr/>
        </p:nvSpPr>
        <p:spPr>
          <a:xfrm>
            <a:off x="197603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45AC3-983F-4D90-A9F6-56E1E2104ACD}"/>
              </a:ext>
            </a:extLst>
          </p:cNvPr>
          <p:cNvSpPr/>
          <p:nvPr/>
        </p:nvSpPr>
        <p:spPr>
          <a:xfrm>
            <a:off x="38486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CE883300-9BE3-4E78-8677-C09B584B3660}"/>
              </a:ext>
            </a:extLst>
          </p:cNvPr>
          <p:cNvGraphicFramePr>
            <a:graphicFrameLocks noGrp="1"/>
          </p:cNvGraphicFramePr>
          <p:nvPr/>
        </p:nvGraphicFramePr>
        <p:xfrm>
          <a:off x="6436745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3" name="Table 3">
            <a:extLst>
              <a:ext uri="{FF2B5EF4-FFF2-40B4-BE49-F238E27FC236}">
                <a16:creationId xmlns:a16="http://schemas.microsoft.com/office/drawing/2014/main" id="{F5FAA5BE-AA8C-41C8-B2CE-91AF3DF989DC}"/>
              </a:ext>
            </a:extLst>
          </p:cNvPr>
          <p:cNvGraphicFramePr>
            <a:graphicFrameLocks noGrp="1"/>
          </p:cNvGraphicFramePr>
          <p:nvPr/>
        </p:nvGraphicFramePr>
        <p:xfrm>
          <a:off x="4129072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9AB35063-D9A1-4EBD-A7B2-46090F4D37D8}"/>
              </a:ext>
            </a:extLst>
          </p:cNvPr>
          <p:cNvGrpSpPr/>
          <p:nvPr/>
        </p:nvGrpSpPr>
        <p:grpSpPr>
          <a:xfrm>
            <a:off x="4073028" y="1206679"/>
            <a:ext cx="7029450" cy="4928116"/>
            <a:chOff x="4268892" y="872609"/>
            <a:chExt cx="7029450" cy="4928116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5CA887E-CFC6-45C6-AA63-26C3010DC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8892" y="1057275"/>
              <a:ext cx="7029450" cy="474345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1292CE-B7FB-439C-8848-9072D1AF61A8}"/>
                </a:ext>
              </a:extLst>
            </p:cNvPr>
            <p:cNvSpPr txBox="1"/>
            <p:nvPr/>
          </p:nvSpPr>
          <p:spPr>
            <a:xfrm>
              <a:off x="5332622" y="884355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short-line-density-5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682388D-D5A7-43A6-A105-49E927560059}"/>
                </a:ext>
              </a:extLst>
            </p:cNvPr>
            <p:cNvSpPr txBox="1"/>
            <p:nvPr/>
          </p:nvSpPr>
          <p:spPr>
            <a:xfrm>
              <a:off x="8799722" y="872609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short-line-density-2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7975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7E84B3-4F84-4332-BDE5-C9F0E78215E6}"/>
              </a:ext>
            </a:extLst>
          </p:cNvPr>
          <p:cNvSpPr/>
          <p:nvPr/>
        </p:nvSpPr>
        <p:spPr>
          <a:xfrm>
            <a:off x="350654" y="1451515"/>
            <a:ext cx="11500319" cy="445461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523262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53250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2300968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569353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03610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128146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128146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E092A-DD1B-4F03-A9DD-EBBA19FC52E6}"/>
              </a:ext>
            </a:extLst>
          </p:cNvPr>
          <p:cNvSpPr txBox="1"/>
          <p:nvPr/>
        </p:nvSpPr>
        <p:spPr>
          <a:xfrm>
            <a:off x="-5289288" y="2305523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AD40-B5E0-4497-8975-67C62D062268}"/>
              </a:ext>
            </a:extLst>
          </p:cNvPr>
          <p:cNvSpPr txBox="1"/>
          <p:nvPr/>
        </p:nvSpPr>
        <p:spPr>
          <a:xfrm>
            <a:off x="-5251831" y="4478487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Testing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8C80-E793-4148-B252-54022F1D526A}"/>
              </a:ext>
            </a:extLst>
          </p:cNvPr>
          <p:cNvSpPr/>
          <p:nvPr/>
        </p:nvSpPr>
        <p:spPr>
          <a:xfrm>
            <a:off x="4268205" y="1064781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5-Fold CV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50961D-13B8-4C72-8082-08E71424033E}"/>
              </a:ext>
            </a:extLst>
          </p:cNvPr>
          <p:cNvSpPr/>
          <p:nvPr/>
        </p:nvSpPr>
        <p:spPr>
          <a:xfrm>
            <a:off x="-3544831" y="212287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AF9F70-0402-4583-ABA7-742A169C21CA}"/>
              </a:ext>
            </a:extLst>
          </p:cNvPr>
          <p:cNvSpPr txBox="1"/>
          <p:nvPr/>
        </p:nvSpPr>
        <p:spPr>
          <a:xfrm>
            <a:off x="3794931" y="-1682505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00A6D0-3194-4CDD-BEE3-332132DA5110}"/>
              </a:ext>
            </a:extLst>
          </p:cNvPr>
          <p:cNvSpPr txBox="1"/>
          <p:nvPr/>
        </p:nvSpPr>
        <p:spPr>
          <a:xfrm>
            <a:off x="-3374626" y="2690236"/>
            <a:ext cx="92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teknik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9C17D4-AA3B-44A9-966F-2072A235055C}"/>
              </a:ext>
            </a:extLst>
          </p:cNvPr>
          <p:cNvSpPr txBox="1"/>
          <p:nvPr/>
        </p:nvSpPr>
        <p:spPr>
          <a:xfrm>
            <a:off x="3794931" y="-1392286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73AD43-365B-49D5-B7FA-B6B6A031598D}"/>
              </a:ext>
            </a:extLst>
          </p:cNvPr>
          <p:cNvSpPr txBox="1"/>
          <p:nvPr/>
        </p:nvSpPr>
        <p:spPr>
          <a:xfrm>
            <a:off x="3794931" y="-1102067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35FD9A-A17C-42EF-82E7-58419BA68EB4}"/>
              </a:ext>
            </a:extLst>
          </p:cNvPr>
          <p:cNvSpPr txBox="1"/>
          <p:nvPr/>
        </p:nvSpPr>
        <p:spPr>
          <a:xfrm>
            <a:off x="3794931" y="-811848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3407D4-177D-434C-83C4-802B8B0CE5A8}"/>
              </a:ext>
            </a:extLst>
          </p:cNvPr>
          <p:cNvSpPr txBox="1"/>
          <p:nvPr/>
        </p:nvSpPr>
        <p:spPr>
          <a:xfrm>
            <a:off x="3794931" y="-521629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F5FF354-35FE-43FB-B5B5-C425C1DE9848}"/>
              </a:ext>
            </a:extLst>
          </p:cNvPr>
          <p:cNvSpPr/>
          <p:nvPr/>
        </p:nvSpPr>
        <p:spPr>
          <a:xfrm>
            <a:off x="1460379" y="3048861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fitting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4D284A-3862-45DC-92C5-AC316F643AB7}"/>
              </a:ext>
            </a:extLst>
          </p:cNvPr>
          <p:cNvSpPr txBox="1"/>
          <p:nvPr/>
        </p:nvSpPr>
        <p:spPr>
          <a:xfrm>
            <a:off x="1292747" y="3783482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algoritma</a:t>
            </a:r>
            <a:r>
              <a:rPr lang="en-US" dirty="0"/>
              <a:t> ML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6D12D5-1648-4AD9-BFBA-EF9ECB78D7C5}"/>
              </a:ext>
            </a:extLst>
          </p:cNvPr>
          <p:cNvSpPr/>
          <p:nvPr/>
        </p:nvSpPr>
        <p:spPr>
          <a:xfrm>
            <a:off x="4002590" y="2603672"/>
            <a:ext cx="7588912" cy="2311228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1FCB4E-FA29-42C2-8BBA-530BFAC4DEB9}"/>
              </a:ext>
            </a:extLst>
          </p:cNvPr>
          <p:cNvSpPr/>
          <p:nvPr/>
        </p:nvSpPr>
        <p:spPr>
          <a:xfrm>
            <a:off x="4517145" y="1943922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DBD07-52B3-4CF3-BF4A-153990841FC0}"/>
              </a:ext>
            </a:extLst>
          </p:cNvPr>
          <p:cNvSpPr txBox="1"/>
          <p:nvPr/>
        </p:nvSpPr>
        <p:spPr>
          <a:xfrm>
            <a:off x="4016365" y="2206614"/>
            <a:ext cx="218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Kombinasi</a:t>
            </a:r>
            <a:r>
              <a:rPr lang="en-US" dirty="0"/>
              <a:t> Parameter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2F449-6909-4975-A404-AF32FC44BE3E}"/>
              </a:ext>
            </a:extLst>
          </p:cNvPr>
          <p:cNvSpPr txBox="1"/>
          <p:nvPr/>
        </p:nvSpPr>
        <p:spPr>
          <a:xfrm>
            <a:off x="3148438" y="26902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55F5BE-F53D-49C9-AD4F-D9E380239D0A}"/>
              </a:ext>
            </a:extLst>
          </p:cNvPr>
          <p:cNvSpPr txBox="1"/>
          <p:nvPr/>
        </p:nvSpPr>
        <p:spPr>
          <a:xfrm>
            <a:off x="3150125" y="3059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9D6BD3-F53D-4C6A-A42D-B1F653ED7045}"/>
              </a:ext>
            </a:extLst>
          </p:cNvPr>
          <p:cNvSpPr txBox="1"/>
          <p:nvPr/>
        </p:nvSpPr>
        <p:spPr>
          <a:xfrm>
            <a:off x="3142943" y="344640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8E2F6C-E235-4386-B255-4FD3DFFBA467}"/>
              </a:ext>
            </a:extLst>
          </p:cNvPr>
          <p:cNvSpPr txBox="1"/>
          <p:nvPr/>
        </p:nvSpPr>
        <p:spPr>
          <a:xfrm>
            <a:off x="3229672" y="379766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F853EC-1A01-408E-B327-8261F6171FED}"/>
              </a:ext>
            </a:extLst>
          </p:cNvPr>
          <p:cNvSpPr txBox="1"/>
          <p:nvPr/>
        </p:nvSpPr>
        <p:spPr>
          <a:xfrm>
            <a:off x="3229672" y="4113464"/>
            <a:ext cx="43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D0B09C-6847-4EC4-B7DC-297A4FCB96DD}"/>
              </a:ext>
            </a:extLst>
          </p:cNvPr>
          <p:cNvSpPr txBox="1"/>
          <p:nvPr/>
        </p:nvSpPr>
        <p:spPr>
          <a:xfrm>
            <a:off x="4104288" y="2979115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67% Training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AB1A7B-14C8-404F-9D04-D8BA7F2686DB}"/>
              </a:ext>
            </a:extLst>
          </p:cNvPr>
          <p:cNvSpPr txBox="1"/>
          <p:nvPr/>
        </p:nvSpPr>
        <p:spPr>
          <a:xfrm>
            <a:off x="4095959" y="4152814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33%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FEEC3-EBDC-45AF-975B-55AC406E6751}"/>
              </a:ext>
            </a:extLst>
          </p:cNvPr>
          <p:cNvSpPr txBox="1"/>
          <p:nvPr/>
        </p:nvSpPr>
        <p:spPr>
          <a:xfrm>
            <a:off x="5444229" y="2781482"/>
            <a:ext cx="2444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Kernel: RBF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Regularization: Ridge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410782E-73CA-4820-8CB5-2B7C8CA3A1D9}"/>
              </a:ext>
            </a:extLst>
          </p:cNvPr>
          <p:cNvSpPr txBox="1"/>
          <p:nvPr/>
        </p:nvSpPr>
        <p:spPr>
          <a:xfrm>
            <a:off x="8241890" y="309649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944B34-3844-4B1D-8ABB-C8E50D0F3E1D}"/>
              </a:ext>
            </a:extLst>
          </p:cNvPr>
          <p:cNvSpPr txBox="1"/>
          <p:nvPr/>
        </p:nvSpPr>
        <p:spPr>
          <a:xfrm>
            <a:off x="6917837" y="685800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SVM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145866-07A5-4D4F-90DD-E7184A953945}"/>
              </a:ext>
            </a:extLst>
          </p:cNvPr>
          <p:cNvSpPr txBox="1"/>
          <p:nvPr/>
        </p:nvSpPr>
        <p:spPr>
          <a:xfrm>
            <a:off x="6917836" y="714543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LR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B5CE98-B085-4F0E-91F8-879B4B5E4643}"/>
              </a:ext>
            </a:extLst>
          </p:cNvPr>
          <p:cNvSpPr txBox="1"/>
          <p:nvPr/>
        </p:nvSpPr>
        <p:spPr>
          <a:xfrm>
            <a:off x="6917835" y="743286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MLP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8188713-F72B-4EAC-9234-2BCBCA9F2DC0}"/>
              </a:ext>
            </a:extLst>
          </p:cNvPr>
          <p:cNvSpPr txBox="1"/>
          <p:nvPr/>
        </p:nvSpPr>
        <p:spPr>
          <a:xfrm>
            <a:off x="6917834" y="7720302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KNN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E4E19C-4514-43FE-B8DE-9BFB94DA4961}"/>
              </a:ext>
            </a:extLst>
          </p:cNvPr>
          <p:cNvSpPr txBox="1"/>
          <p:nvPr/>
        </p:nvSpPr>
        <p:spPr>
          <a:xfrm>
            <a:off x="6917833" y="8007736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DT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5F6B710-B60F-4767-9515-CDA26873C309}"/>
              </a:ext>
            </a:extLst>
          </p:cNvPr>
          <p:cNvSpPr/>
          <p:nvPr/>
        </p:nvSpPr>
        <p:spPr>
          <a:xfrm>
            <a:off x="7888424" y="2857500"/>
            <a:ext cx="236675" cy="84731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9D9326-0EAF-46CF-9616-85635CED345E}"/>
              </a:ext>
            </a:extLst>
          </p:cNvPr>
          <p:cNvSpPr/>
          <p:nvPr/>
        </p:nvSpPr>
        <p:spPr>
          <a:xfrm>
            <a:off x="7784690" y="4098066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095DB5-C977-4DAC-BCF8-05C44D8A3E91}"/>
              </a:ext>
            </a:extLst>
          </p:cNvPr>
          <p:cNvCxnSpPr>
            <a:cxnSpLocks/>
          </p:cNvCxnSpPr>
          <p:nvPr/>
        </p:nvCxnSpPr>
        <p:spPr>
          <a:xfrm>
            <a:off x="5541137" y="4337480"/>
            <a:ext cx="2086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4391B80-06C5-4031-887B-017EC696B4C4}"/>
              </a:ext>
            </a:extLst>
          </p:cNvPr>
          <p:cNvCxnSpPr>
            <a:cxnSpLocks/>
          </p:cNvCxnSpPr>
          <p:nvPr/>
        </p:nvCxnSpPr>
        <p:spPr>
          <a:xfrm flipH="1">
            <a:off x="8398573" y="3443164"/>
            <a:ext cx="18488" cy="63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0A1F7B-9907-402D-8A4E-647A525D5CA6}"/>
              </a:ext>
            </a:extLst>
          </p:cNvPr>
          <p:cNvCxnSpPr>
            <a:cxnSpLocks/>
          </p:cNvCxnSpPr>
          <p:nvPr/>
        </p:nvCxnSpPr>
        <p:spPr>
          <a:xfrm>
            <a:off x="8699090" y="4369660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8F9E735F-9B19-43FB-8277-61514E5CB210}"/>
              </a:ext>
            </a:extLst>
          </p:cNvPr>
          <p:cNvSpPr/>
          <p:nvPr/>
        </p:nvSpPr>
        <p:spPr>
          <a:xfrm>
            <a:off x="9254683" y="4166992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BD74817-7469-4189-92C1-B17C2D400A53}"/>
              </a:ext>
            </a:extLst>
          </p:cNvPr>
          <p:cNvSpPr/>
          <p:nvPr/>
        </p:nvSpPr>
        <p:spPr>
          <a:xfrm>
            <a:off x="9254683" y="3435472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788C318-E9BA-4AB5-8125-802D9235976D}"/>
              </a:ext>
            </a:extLst>
          </p:cNvPr>
          <p:cNvSpPr/>
          <p:nvPr/>
        </p:nvSpPr>
        <p:spPr>
          <a:xfrm>
            <a:off x="9237246" y="2766380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43BA61E5-6D8C-43CB-9457-D954089BB59F}"/>
              </a:ext>
            </a:extLst>
          </p:cNvPr>
          <p:cNvSpPr/>
          <p:nvPr/>
        </p:nvSpPr>
        <p:spPr>
          <a:xfrm>
            <a:off x="10320033" y="3316069"/>
            <a:ext cx="179095" cy="84731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4ADC273-D941-4A1A-ADBD-99C01DA33663}"/>
              </a:ext>
            </a:extLst>
          </p:cNvPr>
          <p:cNvSpPr/>
          <p:nvPr/>
        </p:nvSpPr>
        <p:spPr>
          <a:xfrm>
            <a:off x="10669136" y="3447143"/>
            <a:ext cx="832903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Avg Recall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C67E792-F2F4-4632-967E-29A6AD3ACACB}"/>
              </a:ext>
            </a:extLst>
          </p:cNvPr>
          <p:cNvSpPr txBox="1"/>
          <p:nvPr/>
        </p:nvSpPr>
        <p:spPr>
          <a:xfrm>
            <a:off x="220768" y="3163781"/>
            <a:ext cx="1188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Balanced Training 1</a:t>
            </a:r>
          </a:p>
        </p:txBody>
      </p:sp>
    </p:spTree>
    <p:extLst>
      <p:ext uri="{BB962C8B-B14F-4D97-AF65-F5344CB8AC3E}">
        <p14:creationId xmlns:p14="http://schemas.microsoft.com/office/powerpoint/2010/main" val="3053489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" grpId="0"/>
      <p:bldP spid="68" grpId="0"/>
      <p:bldP spid="7" grpId="0" animBg="1"/>
      <p:bldP spid="26" grpId="0" animBg="1"/>
      <p:bldP spid="81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7E84B3-4F84-4332-BDE5-C9F0E78215E6}"/>
              </a:ext>
            </a:extLst>
          </p:cNvPr>
          <p:cNvSpPr/>
          <p:nvPr/>
        </p:nvSpPr>
        <p:spPr>
          <a:xfrm>
            <a:off x="350654" y="1451515"/>
            <a:ext cx="11500319" cy="445461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523262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53250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2300968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569353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03610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128146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128146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E092A-DD1B-4F03-A9DD-EBBA19FC52E6}"/>
              </a:ext>
            </a:extLst>
          </p:cNvPr>
          <p:cNvSpPr txBox="1"/>
          <p:nvPr/>
        </p:nvSpPr>
        <p:spPr>
          <a:xfrm>
            <a:off x="-5289288" y="2305523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AD40-B5E0-4497-8975-67C62D062268}"/>
              </a:ext>
            </a:extLst>
          </p:cNvPr>
          <p:cNvSpPr txBox="1"/>
          <p:nvPr/>
        </p:nvSpPr>
        <p:spPr>
          <a:xfrm>
            <a:off x="-5251831" y="4478487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Testing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8C80-E793-4148-B252-54022F1D526A}"/>
              </a:ext>
            </a:extLst>
          </p:cNvPr>
          <p:cNvSpPr/>
          <p:nvPr/>
        </p:nvSpPr>
        <p:spPr>
          <a:xfrm>
            <a:off x="4268205" y="1064781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5-Fold CV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50961D-13B8-4C72-8082-08E71424033E}"/>
              </a:ext>
            </a:extLst>
          </p:cNvPr>
          <p:cNvSpPr/>
          <p:nvPr/>
        </p:nvSpPr>
        <p:spPr>
          <a:xfrm>
            <a:off x="-3544831" y="212287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AF9F70-0402-4583-ABA7-742A169C21CA}"/>
              </a:ext>
            </a:extLst>
          </p:cNvPr>
          <p:cNvSpPr txBox="1"/>
          <p:nvPr/>
        </p:nvSpPr>
        <p:spPr>
          <a:xfrm>
            <a:off x="3794931" y="-1682505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00A6D0-3194-4CDD-BEE3-332132DA5110}"/>
              </a:ext>
            </a:extLst>
          </p:cNvPr>
          <p:cNvSpPr txBox="1"/>
          <p:nvPr/>
        </p:nvSpPr>
        <p:spPr>
          <a:xfrm>
            <a:off x="-3374626" y="2690236"/>
            <a:ext cx="92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teknik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9C17D4-AA3B-44A9-966F-2072A235055C}"/>
              </a:ext>
            </a:extLst>
          </p:cNvPr>
          <p:cNvSpPr txBox="1"/>
          <p:nvPr/>
        </p:nvSpPr>
        <p:spPr>
          <a:xfrm>
            <a:off x="3794931" y="-1392286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73AD43-365B-49D5-B7FA-B6B6A031598D}"/>
              </a:ext>
            </a:extLst>
          </p:cNvPr>
          <p:cNvSpPr txBox="1"/>
          <p:nvPr/>
        </p:nvSpPr>
        <p:spPr>
          <a:xfrm>
            <a:off x="3794931" y="-1102067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35FD9A-A17C-42EF-82E7-58419BA68EB4}"/>
              </a:ext>
            </a:extLst>
          </p:cNvPr>
          <p:cNvSpPr txBox="1"/>
          <p:nvPr/>
        </p:nvSpPr>
        <p:spPr>
          <a:xfrm>
            <a:off x="3794931" y="-811848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3407D4-177D-434C-83C4-802B8B0CE5A8}"/>
              </a:ext>
            </a:extLst>
          </p:cNvPr>
          <p:cNvSpPr txBox="1"/>
          <p:nvPr/>
        </p:nvSpPr>
        <p:spPr>
          <a:xfrm>
            <a:off x="3794931" y="-521629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1B8B60-EA6B-493B-B1D3-327813459369}"/>
              </a:ext>
            </a:extLst>
          </p:cNvPr>
          <p:cNvSpPr txBox="1"/>
          <p:nvPr/>
        </p:nvSpPr>
        <p:spPr>
          <a:xfrm>
            <a:off x="-1890360" y="2320904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F5FF354-35FE-43FB-B5B5-C425C1DE9848}"/>
              </a:ext>
            </a:extLst>
          </p:cNvPr>
          <p:cNvSpPr/>
          <p:nvPr/>
        </p:nvSpPr>
        <p:spPr>
          <a:xfrm>
            <a:off x="1460379" y="3048861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fitting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4D284A-3862-45DC-92C5-AC316F643AB7}"/>
              </a:ext>
            </a:extLst>
          </p:cNvPr>
          <p:cNvSpPr txBox="1"/>
          <p:nvPr/>
        </p:nvSpPr>
        <p:spPr>
          <a:xfrm>
            <a:off x="1292747" y="3783482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algoritma</a:t>
            </a:r>
            <a:r>
              <a:rPr lang="en-US" dirty="0"/>
              <a:t> ML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6D12D5-1648-4AD9-BFBA-EF9ECB78D7C5}"/>
              </a:ext>
            </a:extLst>
          </p:cNvPr>
          <p:cNvSpPr/>
          <p:nvPr/>
        </p:nvSpPr>
        <p:spPr>
          <a:xfrm>
            <a:off x="4002590" y="2603672"/>
            <a:ext cx="7588912" cy="2311228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1FCB4E-FA29-42C2-8BBA-530BFAC4DEB9}"/>
              </a:ext>
            </a:extLst>
          </p:cNvPr>
          <p:cNvSpPr/>
          <p:nvPr/>
        </p:nvSpPr>
        <p:spPr>
          <a:xfrm>
            <a:off x="4517145" y="1943922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DBD07-52B3-4CF3-BF4A-153990841FC0}"/>
              </a:ext>
            </a:extLst>
          </p:cNvPr>
          <p:cNvSpPr txBox="1"/>
          <p:nvPr/>
        </p:nvSpPr>
        <p:spPr>
          <a:xfrm>
            <a:off x="4016365" y="2206614"/>
            <a:ext cx="218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Kombinasi</a:t>
            </a:r>
            <a:r>
              <a:rPr lang="en-US" dirty="0"/>
              <a:t> Parameter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2F449-6909-4975-A404-AF32FC44BE3E}"/>
              </a:ext>
            </a:extLst>
          </p:cNvPr>
          <p:cNvSpPr txBox="1"/>
          <p:nvPr/>
        </p:nvSpPr>
        <p:spPr>
          <a:xfrm>
            <a:off x="3148438" y="26902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55F5BE-F53D-49C9-AD4F-D9E380239D0A}"/>
              </a:ext>
            </a:extLst>
          </p:cNvPr>
          <p:cNvSpPr txBox="1"/>
          <p:nvPr/>
        </p:nvSpPr>
        <p:spPr>
          <a:xfrm>
            <a:off x="3150125" y="3059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9D6BD3-F53D-4C6A-A42D-B1F653ED7045}"/>
              </a:ext>
            </a:extLst>
          </p:cNvPr>
          <p:cNvSpPr txBox="1"/>
          <p:nvPr/>
        </p:nvSpPr>
        <p:spPr>
          <a:xfrm>
            <a:off x="3142943" y="344640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8E2F6C-E235-4386-B255-4FD3DFFBA467}"/>
              </a:ext>
            </a:extLst>
          </p:cNvPr>
          <p:cNvSpPr txBox="1"/>
          <p:nvPr/>
        </p:nvSpPr>
        <p:spPr>
          <a:xfrm>
            <a:off x="3229672" y="379766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F853EC-1A01-408E-B327-8261F6171FED}"/>
              </a:ext>
            </a:extLst>
          </p:cNvPr>
          <p:cNvSpPr txBox="1"/>
          <p:nvPr/>
        </p:nvSpPr>
        <p:spPr>
          <a:xfrm>
            <a:off x="3229672" y="4113464"/>
            <a:ext cx="43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D0B09C-6847-4EC4-B7DC-297A4FCB96DD}"/>
              </a:ext>
            </a:extLst>
          </p:cNvPr>
          <p:cNvSpPr txBox="1"/>
          <p:nvPr/>
        </p:nvSpPr>
        <p:spPr>
          <a:xfrm>
            <a:off x="4104288" y="2979115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67% Training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AB1A7B-14C8-404F-9D04-D8BA7F2686DB}"/>
              </a:ext>
            </a:extLst>
          </p:cNvPr>
          <p:cNvSpPr txBox="1"/>
          <p:nvPr/>
        </p:nvSpPr>
        <p:spPr>
          <a:xfrm>
            <a:off x="4095959" y="4152814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33%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FEEC3-EBDC-45AF-975B-55AC406E6751}"/>
              </a:ext>
            </a:extLst>
          </p:cNvPr>
          <p:cNvSpPr txBox="1"/>
          <p:nvPr/>
        </p:nvSpPr>
        <p:spPr>
          <a:xfrm>
            <a:off x="5444229" y="2781482"/>
            <a:ext cx="2444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C: 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Kernel: 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Regularization: Ridge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410782E-73CA-4820-8CB5-2B7C8CA3A1D9}"/>
              </a:ext>
            </a:extLst>
          </p:cNvPr>
          <p:cNvSpPr txBox="1"/>
          <p:nvPr/>
        </p:nvSpPr>
        <p:spPr>
          <a:xfrm>
            <a:off x="8241890" y="309649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944B34-3844-4B1D-8ABB-C8E50D0F3E1D}"/>
              </a:ext>
            </a:extLst>
          </p:cNvPr>
          <p:cNvSpPr txBox="1"/>
          <p:nvPr/>
        </p:nvSpPr>
        <p:spPr>
          <a:xfrm>
            <a:off x="6917837" y="685800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SVM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145866-07A5-4D4F-90DD-E7184A953945}"/>
              </a:ext>
            </a:extLst>
          </p:cNvPr>
          <p:cNvSpPr txBox="1"/>
          <p:nvPr/>
        </p:nvSpPr>
        <p:spPr>
          <a:xfrm>
            <a:off x="6917836" y="714543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LR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B5CE98-B085-4F0E-91F8-879B4B5E4643}"/>
              </a:ext>
            </a:extLst>
          </p:cNvPr>
          <p:cNvSpPr txBox="1"/>
          <p:nvPr/>
        </p:nvSpPr>
        <p:spPr>
          <a:xfrm>
            <a:off x="6917835" y="743286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MLP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8188713-F72B-4EAC-9234-2BCBCA9F2DC0}"/>
              </a:ext>
            </a:extLst>
          </p:cNvPr>
          <p:cNvSpPr txBox="1"/>
          <p:nvPr/>
        </p:nvSpPr>
        <p:spPr>
          <a:xfrm>
            <a:off x="6917834" y="7720302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KNN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E4E19C-4514-43FE-B8DE-9BFB94DA4961}"/>
              </a:ext>
            </a:extLst>
          </p:cNvPr>
          <p:cNvSpPr txBox="1"/>
          <p:nvPr/>
        </p:nvSpPr>
        <p:spPr>
          <a:xfrm>
            <a:off x="6917833" y="8007736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DT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5F6B710-B60F-4767-9515-CDA26873C309}"/>
              </a:ext>
            </a:extLst>
          </p:cNvPr>
          <p:cNvSpPr/>
          <p:nvPr/>
        </p:nvSpPr>
        <p:spPr>
          <a:xfrm>
            <a:off x="7888424" y="2857500"/>
            <a:ext cx="236675" cy="84731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9D9326-0EAF-46CF-9616-85635CED345E}"/>
              </a:ext>
            </a:extLst>
          </p:cNvPr>
          <p:cNvSpPr/>
          <p:nvPr/>
        </p:nvSpPr>
        <p:spPr>
          <a:xfrm>
            <a:off x="7784690" y="4098066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095DB5-C977-4DAC-BCF8-05C44D8A3E91}"/>
              </a:ext>
            </a:extLst>
          </p:cNvPr>
          <p:cNvCxnSpPr>
            <a:cxnSpLocks/>
          </p:cNvCxnSpPr>
          <p:nvPr/>
        </p:nvCxnSpPr>
        <p:spPr>
          <a:xfrm>
            <a:off x="5541137" y="4337480"/>
            <a:ext cx="2086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4391B80-06C5-4031-887B-017EC696B4C4}"/>
              </a:ext>
            </a:extLst>
          </p:cNvPr>
          <p:cNvCxnSpPr>
            <a:cxnSpLocks/>
          </p:cNvCxnSpPr>
          <p:nvPr/>
        </p:nvCxnSpPr>
        <p:spPr>
          <a:xfrm flipH="1">
            <a:off x="8398573" y="3443164"/>
            <a:ext cx="18488" cy="63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0A1F7B-9907-402D-8A4E-647A525D5CA6}"/>
              </a:ext>
            </a:extLst>
          </p:cNvPr>
          <p:cNvCxnSpPr>
            <a:cxnSpLocks/>
          </p:cNvCxnSpPr>
          <p:nvPr/>
        </p:nvCxnSpPr>
        <p:spPr>
          <a:xfrm>
            <a:off x="8699090" y="4369660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8F9E735F-9B19-43FB-8277-61514E5CB210}"/>
              </a:ext>
            </a:extLst>
          </p:cNvPr>
          <p:cNvSpPr/>
          <p:nvPr/>
        </p:nvSpPr>
        <p:spPr>
          <a:xfrm>
            <a:off x="9254683" y="4166992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BD74817-7469-4189-92C1-B17C2D400A53}"/>
              </a:ext>
            </a:extLst>
          </p:cNvPr>
          <p:cNvSpPr/>
          <p:nvPr/>
        </p:nvSpPr>
        <p:spPr>
          <a:xfrm>
            <a:off x="9254683" y="3435472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788C318-E9BA-4AB5-8125-802D9235976D}"/>
              </a:ext>
            </a:extLst>
          </p:cNvPr>
          <p:cNvSpPr/>
          <p:nvPr/>
        </p:nvSpPr>
        <p:spPr>
          <a:xfrm>
            <a:off x="9237246" y="2766380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43BA61E5-6D8C-43CB-9457-D954089BB59F}"/>
              </a:ext>
            </a:extLst>
          </p:cNvPr>
          <p:cNvSpPr/>
          <p:nvPr/>
        </p:nvSpPr>
        <p:spPr>
          <a:xfrm>
            <a:off x="10320033" y="3316069"/>
            <a:ext cx="179095" cy="84731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4ADC273-D941-4A1A-ADBD-99C01DA33663}"/>
              </a:ext>
            </a:extLst>
          </p:cNvPr>
          <p:cNvSpPr/>
          <p:nvPr/>
        </p:nvSpPr>
        <p:spPr>
          <a:xfrm>
            <a:off x="10669136" y="3447143"/>
            <a:ext cx="832903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Avg Recall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2E63C85-F5BC-494D-88E6-67A3365ED249}"/>
              </a:ext>
            </a:extLst>
          </p:cNvPr>
          <p:cNvSpPr txBox="1"/>
          <p:nvPr/>
        </p:nvSpPr>
        <p:spPr>
          <a:xfrm>
            <a:off x="220768" y="3163781"/>
            <a:ext cx="1188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Balanced Training 1</a:t>
            </a:r>
          </a:p>
        </p:txBody>
      </p:sp>
    </p:spTree>
    <p:extLst>
      <p:ext uri="{BB962C8B-B14F-4D97-AF65-F5344CB8AC3E}">
        <p14:creationId xmlns:p14="http://schemas.microsoft.com/office/powerpoint/2010/main" val="1689090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7E84B3-4F84-4332-BDE5-C9F0E78215E6}"/>
              </a:ext>
            </a:extLst>
          </p:cNvPr>
          <p:cNvSpPr/>
          <p:nvPr/>
        </p:nvSpPr>
        <p:spPr>
          <a:xfrm>
            <a:off x="350654" y="1451515"/>
            <a:ext cx="11500319" cy="445461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523262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53250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2300968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569353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03610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128146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128146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E092A-DD1B-4F03-A9DD-EBBA19FC52E6}"/>
              </a:ext>
            </a:extLst>
          </p:cNvPr>
          <p:cNvSpPr txBox="1"/>
          <p:nvPr/>
        </p:nvSpPr>
        <p:spPr>
          <a:xfrm>
            <a:off x="-5289288" y="2305523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AD40-B5E0-4497-8975-67C62D062268}"/>
              </a:ext>
            </a:extLst>
          </p:cNvPr>
          <p:cNvSpPr txBox="1"/>
          <p:nvPr/>
        </p:nvSpPr>
        <p:spPr>
          <a:xfrm>
            <a:off x="-5251831" y="4478487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Testing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8C80-E793-4148-B252-54022F1D526A}"/>
              </a:ext>
            </a:extLst>
          </p:cNvPr>
          <p:cNvSpPr/>
          <p:nvPr/>
        </p:nvSpPr>
        <p:spPr>
          <a:xfrm>
            <a:off x="4268205" y="1064781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5-Fold CV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50961D-13B8-4C72-8082-08E71424033E}"/>
              </a:ext>
            </a:extLst>
          </p:cNvPr>
          <p:cNvSpPr/>
          <p:nvPr/>
        </p:nvSpPr>
        <p:spPr>
          <a:xfrm>
            <a:off x="-3544831" y="212287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AF9F70-0402-4583-ABA7-742A169C21CA}"/>
              </a:ext>
            </a:extLst>
          </p:cNvPr>
          <p:cNvSpPr txBox="1"/>
          <p:nvPr/>
        </p:nvSpPr>
        <p:spPr>
          <a:xfrm>
            <a:off x="3794931" y="-1682505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00A6D0-3194-4CDD-BEE3-332132DA5110}"/>
              </a:ext>
            </a:extLst>
          </p:cNvPr>
          <p:cNvSpPr txBox="1"/>
          <p:nvPr/>
        </p:nvSpPr>
        <p:spPr>
          <a:xfrm>
            <a:off x="-3374626" y="2690236"/>
            <a:ext cx="92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teknik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9C17D4-AA3B-44A9-966F-2072A235055C}"/>
              </a:ext>
            </a:extLst>
          </p:cNvPr>
          <p:cNvSpPr txBox="1"/>
          <p:nvPr/>
        </p:nvSpPr>
        <p:spPr>
          <a:xfrm>
            <a:off x="3794931" y="-1392286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73AD43-365B-49D5-B7FA-B6B6A031598D}"/>
              </a:ext>
            </a:extLst>
          </p:cNvPr>
          <p:cNvSpPr txBox="1"/>
          <p:nvPr/>
        </p:nvSpPr>
        <p:spPr>
          <a:xfrm>
            <a:off x="3794931" y="-1102067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35FD9A-A17C-42EF-82E7-58419BA68EB4}"/>
              </a:ext>
            </a:extLst>
          </p:cNvPr>
          <p:cNvSpPr txBox="1"/>
          <p:nvPr/>
        </p:nvSpPr>
        <p:spPr>
          <a:xfrm>
            <a:off x="3794931" y="-811848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3407D4-177D-434C-83C4-802B8B0CE5A8}"/>
              </a:ext>
            </a:extLst>
          </p:cNvPr>
          <p:cNvSpPr txBox="1"/>
          <p:nvPr/>
        </p:nvSpPr>
        <p:spPr>
          <a:xfrm>
            <a:off x="3794931" y="-521629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1B8B60-EA6B-493B-B1D3-327813459369}"/>
              </a:ext>
            </a:extLst>
          </p:cNvPr>
          <p:cNvSpPr txBox="1"/>
          <p:nvPr/>
        </p:nvSpPr>
        <p:spPr>
          <a:xfrm>
            <a:off x="-1890360" y="2320904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F5FF354-35FE-43FB-B5B5-C425C1DE9848}"/>
              </a:ext>
            </a:extLst>
          </p:cNvPr>
          <p:cNvSpPr/>
          <p:nvPr/>
        </p:nvSpPr>
        <p:spPr>
          <a:xfrm>
            <a:off x="1460379" y="3048861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fitting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4D284A-3862-45DC-92C5-AC316F643AB7}"/>
              </a:ext>
            </a:extLst>
          </p:cNvPr>
          <p:cNvSpPr txBox="1"/>
          <p:nvPr/>
        </p:nvSpPr>
        <p:spPr>
          <a:xfrm>
            <a:off x="1292747" y="3783482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algoritma</a:t>
            </a:r>
            <a:r>
              <a:rPr lang="en-US" dirty="0"/>
              <a:t> ML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6D12D5-1648-4AD9-BFBA-EF9ECB78D7C5}"/>
              </a:ext>
            </a:extLst>
          </p:cNvPr>
          <p:cNvSpPr/>
          <p:nvPr/>
        </p:nvSpPr>
        <p:spPr>
          <a:xfrm>
            <a:off x="4002590" y="2603672"/>
            <a:ext cx="7588912" cy="2311228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1FCB4E-FA29-42C2-8BBA-530BFAC4DEB9}"/>
              </a:ext>
            </a:extLst>
          </p:cNvPr>
          <p:cNvSpPr/>
          <p:nvPr/>
        </p:nvSpPr>
        <p:spPr>
          <a:xfrm>
            <a:off x="4517145" y="1943922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DBD07-52B3-4CF3-BF4A-153990841FC0}"/>
              </a:ext>
            </a:extLst>
          </p:cNvPr>
          <p:cNvSpPr txBox="1"/>
          <p:nvPr/>
        </p:nvSpPr>
        <p:spPr>
          <a:xfrm>
            <a:off x="4016365" y="2206614"/>
            <a:ext cx="218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Kombinasi</a:t>
            </a:r>
            <a:r>
              <a:rPr lang="en-US" dirty="0"/>
              <a:t> Parameter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2F449-6909-4975-A404-AF32FC44BE3E}"/>
              </a:ext>
            </a:extLst>
          </p:cNvPr>
          <p:cNvSpPr txBox="1"/>
          <p:nvPr/>
        </p:nvSpPr>
        <p:spPr>
          <a:xfrm>
            <a:off x="3148438" y="26902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55F5BE-F53D-49C9-AD4F-D9E380239D0A}"/>
              </a:ext>
            </a:extLst>
          </p:cNvPr>
          <p:cNvSpPr txBox="1"/>
          <p:nvPr/>
        </p:nvSpPr>
        <p:spPr>
          <a:xfrm>
            <a:off x="3150125" y="3059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9D6BD3-F53D-4C6A-A42D-B1F653ED7045}"/>
              </a:ext>
            </a:extLst>
          </p:cNvPr>
          <p:cNvSpPr txBox="1"/>
          <p:nvPr/>
        </p:nvSpPr>
        <p:spPr>
          <a:xfrm>
            <a:off x="3142943" y="344640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8E2F6C-E235-4386-B255-4FD3DFFBA467}"/>
              </a:ext>
            </a:extLst>
          </p:cNvPr>
          <p:cNvSpPr txBox="1"/>
          <p:nvPr/>
        </p:nvSpPr>
        <p:spPr>
          <a:xfrm>
            <a:off x="3229672" y="379766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F853EC-1A01-408E-B327-8261F6171FED}"/>
              </a:ext>
            </a:extLst>
          </p:cNvPr>
          <p:cNvSpPr txBox="1"/>
          <p:nvPr/>
        </p:nvSpPr>
        <p:spPr>
          <a:xfrm>
            <a:off x="3229672" y="4113464"/>
            <a:ext cx="43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D0B09C-6847-4EC4-B7DC-297A4FCB96DD}"/>
              </a:ext>
            </a:extLst>
          </p:cNvPr>
          <p:cNvSpPr txBox="1"/>
          <p:nvPr/>
        </p:nvSpPr>
        <p:spPr>
          <a:xfrm>
            <a:off x="4104288" y="2979115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67% Training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AB1A7B-14C8-404F-9D04-D8BA7F2686DB}"/>
              </a:ext>
            </a:extLst>
          </p:cNvPr>
          <p:cNvSpPr txBox="1"/>
          <p:nvPr/>
        </p:nvSpPr>
        <p:spPr>
          <a:xfrm>
            <a:off x="4095959" y="4152814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33%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FEEC3-EBDC-45AF-975B-55AC406E6751}"/>
              </a:ext>
            </a:extLst>
          </p:cNvPr>
          <p:cNvSpPr txBox="1"/>
          <p:nvPr/>
        </p:nvSpPr>
        <p:spPr>
          <a:xfrm>
            <a:off x="5444229" y="2781482"/>
            <a:ext cx="2444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C: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Kernel: RBF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Regularization: Ridge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410782E-73CA-4820-8CB5-2B7C8CA3A1D9}"/>
              </a:ext>
            </a:extLst>
          </p:cNvPr>
          <p:cNvSpPr txBox="1"/>
          <p:nvPr/>
        </p:nvSpPr>
        <p:spPr>
          <a:xfrm>
            <a:off x="8241890" y="309649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944B34-3844-4B1D-8ABB-C8E50D0F3E1D}"/>
              </a:ext>
            </a:extLst>
          </p:cNvPr>
          <p:cNvSpPr txBox="1"/>
          <p:nvPr/>
        </p:nvSpPr>
        <p:spPr>
          <a:xfrm>
            <a:off x="6917837" y="685800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SVM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145866-07A5-4D4F-90DD-E7184A953945}"/>
              </a:ext>
            </a:extLst>
          </p:cNvPr>
          <p:cNvSpPr txBox="1"/>
          <p:nvPr/>
        </p:nvSpPr>
        <p:spPr>
          <a:xfrm>
            <a:off x="6917836" y="714543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LR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B5CE98-B085-4F0E-91F8-879B4B5E4643}"/>
              </a:ext>
            </a:extLst>
          </p:cNvPr>
          <p:cNvSpPr txBox="1"/>
          <p:nvPr/>
        </p:nvSpPr>
        <p:spPr>
          <a:xfrm>
            <a:off x="6917835" y="743286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MLP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8188713-F72B-4EAC-9234-2BCBCA9F2DC0}"/>
              </a:ext>
            </a:extLst>
          </p:cNvPr>
          <p:cNvSpPr txBox="1"/>
          <p:nvPr/>
        </p:nvSpPr>
        <p:spPr>
          <a:xfrm>
            <a:off x="6917834" y="7720302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KNN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E4E19C-4514-43FE-B8DE-9BFB94DA4961}"/>
              </a:ext>
            </a:extLst>
          </p:cNvPr>
          <p:cNvSpPr txBox="1"/>
          <p:nvPr/>
        </p:nvSpPr>
        <p:spPr>
          <a:xfrm>
            <a:off x="6917833" y="8007736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DT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5F6B710-B60F-4767-9515-CDA26873C309}"/>
              </a:ext>
            </a:extLst>
          </p:cNvPr>
          <p:cNvSpPr/>
          <p:nvPr/>
        </p:nvSpPr>
        <p:spPr>
          <a:xfrm>
            <a:off x="7888424" y="2857500"/>
            <a:ext cx="236675" cy="84731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9D9326-0EAF-46CF-9616-85635CED345E}"/>
              </a:ext>
            </a:extLst>
          </p:cNvPr>
          <p:cNvSpPr/>
          <p:nvPr/>
        </p:nvSpPr>
        <p:spPr>
          <a:xfrm>
            <a:off x="7784690" y="4098066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095DB5-C977-4DAC-BCF8-05C44D8A3E91}"/>
              </a:ext>
            </a:extLst>
          </p:cNvPr>
          <p:cNvCxnSpPr>
            <a:cxnSpLocks/>
          </p:cNvCxnSpPr>
          <p:nvPr/>
        </p:nvCxnSpPr>
        <p:spPr>
          <a:xfrm>
            <a:off x="5541137" y="4337480"/>
            <a:ext cx="2086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4391B80-06C5-4031-887B-017EC696B4C4}"/>
              </a:ext>
            </a:extLst>
          </p:cNvPr>
          <p:cNvCxnSpPr>
            <a:cxnSpLocks/>
          </p:cNvCxnSpPr>
          <p:nvPr/>
        </p:nvCxnSpPr>
        <p:spPr>
          <a:xfrm flipH="1">
            <a:off x="8398573" y="3443164"/>
            <a:ext cx="18488" cy="63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0A1F7B-9907-402D-8A4E-647A525D5CA6}"/>
              </a:ext>
            </a:extLst>
          </p:cNvPr>
          <p:cNvCxnSpPr>
            <a:cxnSpLocks/>
          </p:cNvCxnSpPr>
          <p:nvPr/>
        </p:nvCxnSpPr>
        <p:spPr>
          <a:xfrm>
            <a:off x="8699090" y="4369660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8F9E735F-9B19-43FB-8277-61514E5CB210}"/>
              </a:ext>
            </a:extLst>
          </p:cNvPr>
          <p:cNvSpPr/>
          <p:nvPr/>
        </p:nvSpPr>
        <p:spPr>
          <a:xfrm>
            <a:off x="9254683" y="4166992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BD74817-7469-4189-92C1-B17C2D400A53}"/>
              </a:ext>
            </a:extLst>
          </p:cNvPr>
          <p:cNvSpPr/>
          <p:nvPr/>
        </p:nvSpPr>
        <p:spPr>
          <a:xfrm>
            <a:off x="9254683" y="3435472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788C318-E9BA-4AB5-8125-802D9235976D}"/>
              </a:ext>
            </a:extLst>
          </p:cNvPr>
          <p:cNvSpPr/>
          <p:nvPr/>
        </p:nvSpPr>
        <p:spPr>
          <a:xfrm>
            <a:off x="9237246" y="2766380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43BA61E5-6D8C-43CB-9457-D954089BB59F}"/>
              </a:ext>
            </a:extLst>
          </p:cNvPr>
          <p:cNvSpPr/>
          <p:nvPr/>
        </p:nvSpPr>
        <p:spPr>
          <a:xfrm>
            <a:off x="10320033" y="3316069"/>
            <a:ext cx="179095" cy="84731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4ADC273-D941-4A1A-ADBD-99C01DA33663}"/>
              </a:ext>
            </a:extLst>
          </p:cNvPr>
          <p:cNvSpPr/>
          <p:nvPr/>
        </p:nvSpPr>
        <p:spPr>
          <a:xfrm>
            <a:off x="10669136" y="3447143"/>
            <a:ext cx="832903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Avg Recall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34FCC3B-5D27-483F-9BA1-07C2A4790402}"/>
              </a:ext>
            </a:extLst>
          </p:cNvPr>
          <p:cNvCxnSpPr/>
          <p:nvPr/>
        </p:nvCxnSpPr>
        <p:spPr>
          <a:xfrm>
            <a:off x="11069738" y="4271200"/>
            <a:ext cx="0" cy="75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8E35502-84E9-4F46-A4E5-450AD1A091EF}"/>
              </a:ext>
            </a:extLst>
          </p:cNvPr>
          <p:cNvSpPr txBox="1"/>
          <p:nvPr/>
        </p:nvSpPr>
        <p:spPr>
          <a:xfrm>
            <a:off x="220768" y="3163781"/>
            <a:ext cx="1188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Balanced Training 1</a:t>
            </a:r>
          </a:p>
        </p:txBody>
      </p:sp>
    </p:spTree>
    <p:extLst>
      <p:ext uri="{BB962C8B-B14F-4D97-AF65-F5344CB8AC3E}">
        <p14:creationId xmlns:p14="http://schemas.microsoft.com/office/powerpoint/2010/main" val="2074053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7E84B3-4F84-4332-BDE5-C9F0E78215E6}"/>
              </a:ext>
            </a:extLst>
          </p:cNvPr>
          <p:cNvSpPr/>
          <p:nvPr/>
        </p:nvSpPr>
        <p:spPr>
          <a:xfrm>
            <a:off x="350654" y="1451515"/>
            <a:ext cx="11500319" cy="445461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523262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53250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2300968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569353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03610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128146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128146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E092A-DD1B-4F03-A9DD-EBBA19FC52E6}"/>
              </a:ext>
            </a:extLst>
          </p:cNvPr>
          <p:cNvSpPr txBox="1"/>
          <p:nvPr/>
        </p:nvSpPr>
        <p:spPr>
          <a:xfrm>
            <a:off x="-5289288" y="2305523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AD40-B5E0-4497-8975-67C62D062268}"/>
              </a:ext>
            </a:extLst>
          </p:cNvPr>
          <p:cNvSpPr txBox="1"/>
          <p:nvPr/>
        </p:nvSpPr>
        <p:spPr>
          <a:xfrm>
            <a:off x="-5251831" y="4478487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Testing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8C80-E793-4148-B252-54022F1D526A}"/>
              </a:ext>
            </a:extLst>
          </p:cNvPr>
          <p:cNvSpPr/>
          <p:nvPr/>
        </p:nvSpPr>
        <p:spPr>
          <a:xfrm>
            <a:off x="4268205" y="1064781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5-Fold CV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50961D-13B8-4C72-8082-08E71424033E}"/>
              </a:ext>
            </a:extLst>
          </p:cNvPr>
          <p:cNvSpPr/>
          <p:nvPr/>
        </p:nvSpPr>
        <p:spPr>
          <a:xfrm>
            <a:off x="-3544831" y="212287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AF9F70-0402-4583-ABA7-742A169C21CA}"/>
              </a:ext>
            </a:extLst>
          </p:cNvPr>
          <p:cNvSpPr txBox="1"/>
          <p:nvPr/>
        </p:nvSpPr>
        <p:spPr>
          <a:xfrm>
            <a:off x="3794931" y="-1682505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00A6D0-3194-4CDD-BEE3-332132DA5110}"/>
              </a:ext>
            </a:extLst>
          </p:cNvPr>
          <p:cNvSpPr txBox="1"/>
          <p:nvPr/>
        </p:nvSpPr>
        <p:spPr>
          <a:xfrm>
            <a:off x="-3374626" y="2690236"/>
            <a:ext cx="92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teknik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9C17D4-AA3B-44A9-966F-2072A235055C}"/>
              </a:ext>
            </a:extLst>
          </p:cNvPr>
          <p:cNvSpPr txBox="1"/>
          <p:nvPr/>
        </p:nvSpPr>
        <p:spPr>
          <a:xfrm>
            <a:off x="3794931" y="-1392286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73AD43-365B-49D5-B7FA-B6B6A031598D}"/>
              </a:ext>
            </a:extLst>
          </p:cNvPr>
          <p:cNvSpPr txBox="1"/>
          <p:nvPr/>
        </p:nvSpPr>
        <p:spPr>
          <a:xfrm>
            <a:off x="3794931" y="-1102067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35FD9A-A17C-42EF-82E7-58419BA68EB4}"/>
              </a:ext>
            </a:extLst>
          </p:cNvPr>
          <p:cNvSpPr txBox="1"/>
          <p:nvPr/>
        </p:nvSpPr>
        <p:spPr>
          <a:xfrm>
            <a:off x="3794931" y="-811848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3407D4-177D-434C-83C4-802B8B0CE5A8}"/>
              </a:ext>
            </a:extLst>
          </p:cNvPr>
          <p:cNvSpPr txBox="1"/>
          <p:nvPr/>
        </p:nvSpPr>
        <p:spPr>
          <a:xfrm>
            <a:off x="3794931" y="-521629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1B8B60-EA6B-493B-B1D3-327813459369}"/>
              </a:ext>
            </a:extLst>
          </p:cNvPr>
          <p:cNvSpPr txBox="1"/>
          <p:nvPr/>
        </p:nvSpPr>
        <p:spPr>
          <a:xfrm>
            <a:off x="-1890360" y="2320904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F5FF354-35FE-43FB-B5B5-C425C1DE9848}"/>
              </a:ext>
            </a:extLst>
          </p:cNvPr>
          <p:cNvSpPr/>
          <p:nvPr/>
        </p:nvSpPr>
        <p:spPr>
          <a:xfrm>
            <a:off x="1460379" y="3048861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fitting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4D284A-3862-45DC-92C5-AC316F643AB7}"/>
              </a:ext>
            </a:extLst>
          </p:cNvPr>
          <p:cNvSpPr txBox="1"/>
          <p:nvPr/>
        </p:nvSpPr>
        <p:spPr>
          <a:xfrm>
            <a:off x="1292747" y="3783482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algoritma</a:t>
            </a:r>
            <a:r>
              <a:rPr lang="en-US" dirty="0"/>
              <a:t> ML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6D12D5-1648-4AD9-BFBA-EF9ECB78D7C5}"/>
              </a:ext>
            </a:extLst>
          </p:cNvPr>
          <p:cNvSpPr/>
          <p:nvPr/>
        </p:nvSpPr>
        <p:spPr>
          <a:xfrm>
            <a:off x="4002590" y="2603672"/>
            <a:ext cx="7588912" cy="2311228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1FCB4E-FA29-42C2-8BBA-530BFAC4DEB9}"/>
              </a:ext>
            </a:extLst>
          </p:cNvPr>
          <p:cNvSpPr/>
          <p:nvPr/>
        </p:nvSpPr>
        <p:spPr>
          <a:xfrm>
            <a:off x="4517145" y="1943922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DBD07-52B3-4CF3-BF4A-153990841FC0}"/>
              </a:ext>
            </a:extLst>
          </p:cNvPr>
          <p:cNvSpPr txBox="1"/>
          <p:nvPr/>
        </p:nvSpPr>
        <p:spPr>
          <a:xfrm>
            <a:off x="4016365" y="2206614"/>
            <a:ext cx="218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Kombinasi</a:t>
            </a:r>
            <a:r>
              <a:rPr lang="en-US" dirty="0"/>
              <a:t> Parameter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2F449-6909-4975-A404-AF32FC44BE3E}"/>
              </a:ext>
            </a:extLst>
          </p:cNvPr>
          <p:cNvSpPr txBox="1"/>
          <p:nvPr/>
        </p:nvSpPr>
        <p:spPr>
          <a:xfrm>
            <a:off x="3148438" y="26902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55F5BE-F53D-49C9-AD4F-D9E380239D0A}"/>
              </a:ext>
            </a:extLst>
          </p:cNvPr>
          <p:cNvSpPr txBox="1"/>
          <p:nvPr/>
        </p:nvSpPr>
        <p:spPr>
          <a:xfrm>
            <a:off x="3150125" y="3059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9D6BD3-F53D-4C6A-A42D-B1F653ED7045}"/>
              </a:ext>
            </a:extLst>
          </p:cNvPr>
          <p:cNvSpPr txBox="1"/>
          <p:nvPr/>
        </p:nvSpPr>
        <p:spPr>
          <a:xfrm>
            <a:off x="3142943" y="344640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8E2F6C-E235-4386-B255-4FD3DFFBA467}"/>
              </a:ext>
            </a:extLst>
          </p:cNvPr>
          <p:cNvSpPr txBox="1"/>
          <p:nvPr/>
        </p:nvSpPr>
        <p:spPr>
          <a:xfrm>
            <a:off x="3229672" y="379766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F853EC-1A01-408E-B327-8261F6171FED}"/>
              </a:ext>
            </a:extLst>
          </p:cNvPr>
          <p:cNvSpPr txBox="1"/>
          <p:nvPr/>
        </p:nvSpPr>
        <p:spPr>
          <a:xfrm>
            <a:off x="3229672" y="4113464"/>
            <a:ext cx="43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D0B09C-6847-4EC4-B7DC-297A4FCB96DD}"/>
              </a:ext>
            </a:extLst>
          </p:cNvPr>
          <p:cNvSpPr txBox="1"/>
          <p:nvPr/>
        </p:nvSpPr>
        <p:spPr>
          <a:xfrm>
            <a:off x="4104288" y="2979115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67% Training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AB1A7B-14C8-404F-9D04-D8BA7F2686DB}"/>
              </a:ext>
            </a:extLst>
          </p:cNvPr>
          <p:cNvSpPr txBox="1"/>
          <p:nvPr/>
        </p:nvSpPr>
        <p:spPr>
          <a:xfrm>
            <a:off x="4095959" y="4152814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33%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FEEC3-EBDC-45AF-975B-55AC406E6751}"/>
              </a:ext>
            </a:extLst>
          </p:cNvPr>
          <p:cNvSpPr txBox="1"/>
          <p:nvPr/>
        </p:nvSpPr>
        <p:spPr>
          <a:xfrm>
            <a:off x="5444229" y="2781482"/>
            <a:ext cx="2444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C: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Kernel: RBF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Regularization: Ridge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410782E-73CA-4820-8CB5-2B7C8CA3A1D9}"/>
              </a:ext>
            </a:extLst>
          </p:cNvPr>
          <p:cNvSpPr txBox="1"/>
          <p:nvPr/>
        </p:nvSpPr>
        <p:spPr>
          <a:xfrm>
            <a:off x="8241890" y="309649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944B34-3844-4B1D-8ABB-C8E50D0F3E1D}"/>
              </a:ext>
            </a:extLst>
          </p:cNvPr>
          <p:cNvSpPr txBox="1"/>
          <p:nvPr/>
        </p:nvSpPr>
        <p:spPr>
          <a:xfrm>
            <a:off x="10407183" y="529047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SVM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145866-07A5-4D4F-90DD-E7184A953945}"/>
              </a:ext>
            </a:extLst>
          </p:cNvPr>
          <p:cNvSpPr txBox="1"/>
          <p:nvPr/>
        </p:nvSpPr>
        <p:spPr>
          <a:xfrm>
            <a:off x="6917836" y="714543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LR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B5CE98-B085-4F0E-91F8-879B4B5E4643}"/>
              </a:ext>
            </a:extLst>
          </p:cNvPr>
          <p:cNvSpPr txBox="1"/>
          <p:nvPr/>
        </p:nvSpPr>
        <p:spPr>
          <a:xfrm>
            <a:off x="6917835" y="743286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MLP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8188713-F72B-4EAC-9234-2BCBCA9F2DC0}"/>
              </a:ext>
            </a:extLst>
          </p:cNvPr>
          <p:cNvSpPr txBox="1"/>
          <p:nvPr/>
        </p:nvSpPr>
        <p:spPr>
          <a:xfrm>
            <a:off x="6917834" y="7720302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KNN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E4E19C-4514-43FE-B8DE-9BFB94DA4961}"/>
              </a:ext>
            </a:extLst>
          </p:cNvPr>
          <p:cNvSpPr txBox="1"/>
          <p:nvPr/>
        </p:nvSpPr>
        <p:spPr>
          <a:xfrm>
            <a:off x="6917833" y="8007736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DT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5F6B710-B60F-4767-9515-CDA26873C309}"/>
              </a:ext>
            </a:extLst>
          </p:cNvPr>
          <p:cNvSpPr/>
          <p:nvPr/>
        </p:nvSpPr>
        <p:spPr>
          <a:xfrm>
            <a:off x="7888424" y="2857500"/>
            <a:ext cx="236675" cy="84731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9D9326-0EAF-46CF-9616-85635CED345E}"/>
              </a:ext>
            </a:extLst>
          </p:cNvPr>
          <p:cNvSpPr/>
          <p:nvPr/>
        </p:nvSpPr>
        <p:spPr>
          <a:xfrm>
            <a:off x="7784690" y="4098066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095DB5-C977-4DAC-BCF8-05C44D8A3E91}"/>
              </a:ext>
            </a:extLst>
          </p:cNvPr>
          <p:cNvCxnSpPr>
            <a:cxnSpLocks/>
          </p:cNvCxnSpPr>
          <p:nvPr/>
        </p:nvCxnSpPr>
        <p:spPr>
          <a:xfrm>
            <a:off x="5541137" y="4337480"/>
            <a:ext cx="2086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4391B80-06C5-4031-887B-017EC696B4C4}"/>
              </a:ext>
            </a:extLst>
          </p:cNvPr>
          <p:cNvCxnSpPr>
            <a:cxnSpLocks/>
          </p:cNvCxnSpPr>
          <p:nvPr/>
        </p:nvCxnSpPr>
        <p:spPr>
          <a:xfrm flipH="1">
            <a:off x="8398573" y="3443164"/>
            <a:ext cx="18488" cy="63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0A1F7B-9907-402D-8A4E-647A525D5CA6}"/>
              </a:ext>
            </a:extLst>
          </p:cNvPr>
          <p:cNvCxnSpPr>
            <a:cxnSpLocks/>
          </p:cNvCxnSpPr>
          <p:nvPr/>
        </p:nvCxnSpPr>
        <p:spPr>
          <a:xfrm>
            <a:off x="8699090" y="4369660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8F9E735F-9B19-43FB-8277-61514E5CB210}"/>
              </a:ext>
            </a:extLst>
          </p:cNvPr>
          <p:cNvSpPr/>
          <p:nvPr/>
        </p:nvSpPr>
        <p:spPr>
          <a:xfrm>
            <a:off x="9254683" y="4166992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BD74817-7469-4189-92C1-B17C2D400A53}"/>
              </a:ext>
            </a:extLst>
          </p:cNvPr>
          <p:cNvSpPr/>
          <p:nvPr/>
        </p:nvSpPr>
        <p:spPr>
          <a:xfrm>
            <a:off x="9254683" y="3435472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788C318-E9BA-4AB5-8125-802D9235976D}"/>
              </a:ext>
            </a:extLst>
          </p:cNvPr>
          <p:cNvSpPr/>
          <p:nvPr/>
        </p:nvSpPr>
        <p:spPr>
          <a:xfrm>
            <a:off x="9237246" y="2766380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43BA61E5-6D8C-43CB-9457-D954089BB59F}"/>
              </a:ext>
            </a:extLst>
          </p:cNvPr>
          <p:cNvSpPr/>
          <p:nvPr/>
        </p:nvSpPr>
        <p:spPr>
          <a:xfrm>
            <a:off x="10320033" y="3316069"/>
            <a:ext cx="179095" cy="84731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4ADC273-D941-4A1A-ADBD-99C01DA33663}"/>
              </a:ext>
            </a:extLst>
          </p:cNvPr>
          <p:cNvSpPr/>
          <p:nvPr/>
        </p:nvSpPr>
        <p:spPr>
          <a:xfrm>
            <a:off x="10669136" y="3447143"/>
            <a:ext cx="832903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Avg Recall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44BD774-E3D9-4C08-A81F-C146A20C4D3A}"/>
              </a:ext>
            </a:extLst>
          </p:cNvPr>
          <p:cNvCxnSpPr/>
          <p:nvPr/>
        </p:nvCxnSpPr>
        <p:spPr>
          <a:xfrm>
            <a:off x="11069738" y="4271200"/>
            <a:ext cx="0" cy="75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816E155-03E1-4E01-88B6-81611302ED72}"/>
              </a:ext>
            </a:extLst>
          </p:cNvPr>
          <p:cNvSpPr txBox="1"/>
          <p:nvPr/>
        </p:nvSpPr>
        <p:spPr>
          <a:xfrm>
            <a:off x="220768" y="3163781"/>
            <a:ext cx="1188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Balanced Training 1</a:t>
            </a:r>
          </a:p>
        </p:txBody>
      </p:sp>
    </p:spTree>
    <p:extLst>
      <p:ext uri="{BB962C8B-B14F-4D97-AF65-F5344CB8AC3E}">
        <p14:creationId xmlns:p14="http://schemas.microsoft.com/office/powerpoint/2010/main" val="2686810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7E84B3-4F84-4332-BDE5-C9F0E78215E6}"/>
              </a:ext>
            </a:extLst>
          </p:cNvPr>
          <p:cNvSpPr/>
          <p:nvPr/>
        </p:nvSpPr>
        <p:spPr>
          <a:xfrm>
            <a:off x="350654" y="1451515"/>
            <a:ext cx="10380967" cy="445461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523262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53250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2300968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569353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03610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128146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128146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E092A-DD1B-4F03-A9DD-EBBA19FC52E6}"/>
              </a:ext>
            </a:extLst>
          </p:cNvPr>
          <p:cNvSpPr txBox="1"/>
          <p:nvPr/>
        </p:nvSpPr>
        <p:spPr>
          <a:xfrm>
            <a:off x="396003" y="2305523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AD40-B5E0-4497-8975-67C62D062268}"/>
              </a:ext>
            </a:extLst>
          </p:cNvPr>
          <p:cNvSpPr txBox="1"/>
          <p:nvPr/>
        </p:nvSpPr>
        <p:spPr>
          <a:xfrm>
            <a:off x="433460" y="4478487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Testing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8C80-E793-4148-B252-54022F1D526A}"/>
              </a:ext>
            </a:extLst>
          </p:cNvPr>
          <p:cNvSpPr/>
          <p:nvPr/>
        </p:nvSpPr>
        <p:spPr>
          <a:xfrm>
            <a:off x="4268205" y="1064781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5-Fold CV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50961D-13B8-4C72-8082-08E71424033E}"/>
              </a:ext>
            </a:extLst>
          </p:cNvPr>
          <p:cNvSpPr/>
          <p:nvPr/>
        </p:nvSpPr>
        <p:spPr>
          <a:xfrm>
            <a:off x="2140460" y="212287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AF9F70-0402-4583-ABA7-742A169C21CA}"/>
              </a:ext>
            </a:extLst>
          </p:cNvPr>
          <p:cNvSpPr txBox="1"/>
          <p:nvPr/>
        </p:nvSpPr>
        <p:spPr>
          <a:xfrm>
            <a:off x="3794931" y="-1682505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00A6D0-3194-4CDD-BEE3-332132DA5110}"/>
              </a:ext>
            </a:extLst>
          </p:cNvPr>
          <p:cNvSpPr txBox="1"/>
          <p:nvPr/>
        </p:nvSpPr>
        <p:spPr>
          <a:xfrm>
            <a:off x="2310665" y="2690236"/>
            <a:ext cx="92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teknik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9C17D4-AA3B-44A9-966F-2072A235055C}"/>
              </a:ext>
            </a:extLst>
          </p:cNvPr>
          <p:cNvSpPr txBox="1"/>
          <p:nvPr/>
        </p:nvSpPr>
        <p:spPr>
          <a:xfrm>
            <a:off x="3794931" y="-1392286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73AD43-365B-49D5-B7FA-B6B6A031598D}"/>
              </a:ext>
            </a:extLst>
          </p:cNvPr>
          <p:cNvSpPr txBox="1"/>
          <p:nvPr/>
        </p:nvSpPr>
        <p:spPr>
          <a:xfrm>
            <a:off x="3794931" y="-1102067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35FD9A-A17C-42EF-82E7-58419BA68EB4}"/>
              </a:ext>
            </a:extLst>
          </p:cNvPr>
          <p:cNvSpPr txBox="1"/>
          <p:nvPr/>
        </p:nvSpPr>
        <p:spPr>
          <a:xfrm>
            <a:off x="3794931" y="-811848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3407D4-177D-434C-83C4-802B8B0CE5A8}"/>
              </a:ext>
            </a:extLst>
          </p:cNvPr>
          <p:cNvSpPr txBox="1"/>
          <p:nvPr/>
        </p:nvSpPr>
        <p:spPr>
          <a:xfrm>
            <a:off x="3794931" y="-521629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F5FF354-35FE-43FB-B5B5-C425C1DE9848}"/>
              </a:ext>
            </a:extLst>
          </p:cNvPr>
          <p:cNvSpPr/>
          <p:nvPr/>
        </p:nvSpPr>
        <p:spPr>
          <a:xfrm>
            <a:off x="5798515" y="213825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fitting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4D284A-3862-45DC-92C5-AC316F643AB7}"/>
              </a:ext>
            </a:extLst>
          </p:cNvPr>
          <p:cNvSpPr txBox="1"/>
          <p:nvPr/>
        </p:nvSpPr>
        <p:spPr>
          <a:xfrm>
            <a:off x="5630883" y="287288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algoritma</a:t>
            </a:r>
            <a:r>
              <a:rPr lang="en-US" dirty="0"/>
              <a:t> ML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6D12D5-1648-4AD9-BFBA-EF9ECB78D7C5}"/>
              </a:ext>
            </a:extLst>
          </p:cNvPr>
          <p:cNvSpPr/>
          <p:nvPr/>
        </p:nvSpPr>
        <p:spPr>
          <a:xfrm>
            <a:off x="7518711" y="2101263"/>
            <a:ext cx="1637898" cy="1002066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1FCB4E-FA29-42C2-8BBA-530BFAC4DEB9}"/>
              </a:ext>
            </a:extLst>
          </p:cNvPr>
          <p:cNvSpPr/>
          <p:nvPr/>
        </p:nvSpPr>
        <p:spPr>
          <a:xfrm>
            <a:off x="7898338" y="1753742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DBD07-52B3-4CF3-BF4A-153990841FC0}"/>
              </a:ext>
            </a:extLst>
          </p:cNvPr>
          <p:cNvSpPr txBox="1"/>
          <p:nvPr/>
        </p:nvSpPr>
        <p:spPr>
          <a:xfrm>
            <a:off x="7789741" y="2331132"/>
            <a:ext cx="1349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Kombinasi</a:t>
            </a:r>
            <a:r>
              <a:rPr lang="en-US" dirty="0"/>
              <a:t> Parameter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C30FC2-371D-4CC0-A5AC-B31FBE1370FF}"/>
              </a:ext>
            </a:extLst>
          </p:cNvPr>
          <p:cNvSpPr txBox="1"/>
          <p:nvPr/>
        </p:nvSpPr>
        <p:spPr>
          <a:xfrm>
            <a:off x="9421401" y="224230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LR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3ECD548-9995-4109-B044-60BCFF580212}"/>
              </a:ext>
            </a:extLst>
          </p:cNvPr>
          <p:cNvSpPr txBox="1"/>
          <p:nvPr/>
        </p:nvSpPr>
        <p:spPr>
          <a:xfrm>
            <a:off x="9421400" y="2529741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MLP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0996E6-0C2A-4265-828F-34593AA12E3D}"/>
              </a:ext>
            </a:extLst>
          </p:cNvPr>
          <p:cNvSpPr txBox="1"/>
          <p:nvPr/>
        </p:nvSpPr>
        <p:spPr>
          <a:xfrm>
            <a:off x="9421399" y="2817175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KNN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B33EB0-B6FE-4ACB-8FA9-F5941F6A12AE}"/>
              </a:ext>
            </a:extLst>
          </p:cNvPr>
          <p:cNvSpPr txBox="1"/>
          <p:nvPr/>
        </p:nvSpPr>
        <p:spPr>
          <a:xfrm>
            <a:off x="9421398" y="3104609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DT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0BF48A-8AFC-4483-8743-4BFE4950F322}"/>
              </a:ext>
            </a:extLst>
          </p:cNvPr>
          <p:cNvSpPr txBox="1"/>
          <p:nvPr/>
        </p:nvSpPr>
        <p:spPr>
          <a:xfrm>
            <a:off x="9411781" y="1916597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SVM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956AE32-BC47-4CEF-8A26-DBF143C16208}"/>
              </a:ext>
            </a:extLst>
          </p:cNvPr>
          <p:cNvSpPr/>
          <p:nvPr/>
        </p:nvSpPr>
        <p:spPr>
          <a:xfrm>
            <a:off x="8366990" y="4516774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FA803F-ABA0-47D1-AD9E-873DBB9180A0}"/>
              </a:ext>
            </a:extLst>
          </p:cNvPr>
          <p:cNvCxnSpPr/>
          <p:nvPr/>
        </p:nvCxnSpPr>
        <p:spPr>
          <a:xfrm>
            <a:off x="2140460" y="4847819"/>
            <a:ext cx="60129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57B0DD7-E39D-4839-9924-0B8123EA37FB}"/>
              </a:ext>
            </a:extLst>
          </p:cNvPr>
          <p:cNvCxnSpPr>
            <a:cxnSpLocks/>
            <a:stCxn id="65" idx="2"/>
          </p:cNvCxnSpPr>
          <p:nvPr/>
        </p:nvCxnSpPr>
        <p:spPr>
          <a:xfrm rot="5400000">
            <a:off x="8971952" y="3479533"/>
            <a:ext cx="1004548" cy="99336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5273697-C8C8-4B08-8A52-92019F2DBCD0}"/>
              </a:ext>
            </a:extLst>
          </p:cNvPr>
          <p:cNvSpPr txBox="1"/>
          <p:nvPr/>
        </p:nvSpPr>
        <p:spPr>
          <a:xfrm>
            <a:off x="7314085" y="5502107"/>
            <a:ext cx="280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Recall Precision F1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A0B490C-1B18-4586-AF13-A781BD654536}"/>
              </a:ext>
            </a:extLst>
          </p:cNvPr>
          <p:cNvSpPr txBox="1"/>
          <p:nvPr/>
        </p:nvSpPr>
        <p:spPr>
          <a:xfrm>
            <a:off x="3794931" y="2356534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1</a:t>
            </a:r>
          </a:p>
        </p:txBody>
      </p:sp>
    </p:spTree>
    <p:extLst>
      <p:ext uri="{BB962C8B-B14F-4D97-AF65-F5344CB8AC3E}">
        <p14:creationId xmlns:p14="http://schemas.microsoft.com/office/powerpoint/2010/main" val="2636525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1" grpId="0"/>
      <p:bldP spid="4" grpId="0"/>
      <p:bldP spid="67" grpId="0" animBg="1"/>
      <p:bldP spid="7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8622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25230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22533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9143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6451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13059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10362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697237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8189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42722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-8796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81467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52072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7901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1294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13988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17381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0075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3468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22102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22102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8189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8189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22102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15971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15971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15971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9865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9865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377584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232837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6A6ED-2F06-490E-A0CF-8599638F4375}"/>
              </a:ext>
            </a:extLst>
          </p:cNvPr>
          <p:cNvSpPr/>
          <p:nvPr/>
        </p:nvSpPr>
        <p:spPr>
          <a:xfrm>
            <a:off x="2328372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2328372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5EE0CA-44C8-476B-BB5D-FA06B4AB53B4}"/>
              </a:ext>
            </a:extLst>
          </p:cNvPr>
          <p:cNvSpPr/>
          <p:nvPr/>
        </p:nvSpPr>
        <p:spPr>
          <a:xfrm>
            <a:off x="83258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Credit Card Fraud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C64F5B-0A82-4D99-BBD5-41B878BB29F8}"/>
              </a:ext>
            </a:extLst>
          </p:cNvPr>
          <p:cNvSpPr/>
          <p:nvPr/>
        </p:nvSpPr>
        <p:spPr>
          <a:xfrm>
            <a:off x="8325831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Image Segmentation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3B6B46-E78E-4AC3-86CF-2CEDEAE71C5A}"/>
              </a:ext>
            </a:extLst>
          </p:cNvPr>
          <p:cNvSpPr/>
          <p:nvPr/>
        </p:nvSpPr>
        <p:spPr>
          <a:xfrm>
            <a:off x="83258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</a:t>
            </a:r>
            <a:r>
              <a:rPr lang="en-US" dirty="0" err="1"/>
              <a:t>Spambase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57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346807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312881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285909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252012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225097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191172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164199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1303027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342473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103301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-69375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-424322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-85065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8437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52362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79306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113232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140175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281604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281604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342473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31845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342473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281604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220294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220294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220294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159229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159229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983374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-3729528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6A6ED-2F06-490E-A0CF-8599638F4375}"/>
              </a:ext>
            </a:extLst>
          </p:cNvPr>
          <p:cNvSpPr/>
          <p:nvPr/>
        </p:nvSpPr>
        <p:spPr>
          <a:xfrm>
            <a:off x="-3729528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-3729528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5EE0CA-44C8-476B-BB5D-FA06B4AB53B4}"/>
              </a:ext>
            </a:extLst>
          </p:cNvPr>
          <p:cNvSpPr/>
          <p:nvPr/>
        </p:nvSpPr>
        <p:spPr>
          <a:xfrm>
            <a:off x="22679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Credit Card Fraud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C64F5B-0A82-4D99-BBD5-41B878BB29F8}"/>
              </a:ext>
            </a:extLst>
          </p:cNvPr>
          <p:cNvSpPr/>
          <p:nvPr/>
        </p:nvSpPr>
        <p:spPr>
          <a:xfrm>
            <a:off x="2267931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Image Segmentation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3B6B46-E78E-4AC3-86CF-2CEDEAE71C5A}"/>
              </a:ext>
            </a:extLst>
          </p:cNvPr>
          <p:cNvSpPr/>
          <p:nvPr/>
        </p:nvSpPr>
        <p:spPr>
          <a:xfrm>
            <a:off x="22679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</a:t>
            </a:r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740637-5B44-4668-9A7E-77E860539030}"/>
              </a:ext>
            </a:extLst>
          </p:cNvPr>
          <p:cNvSpPr/>
          <p:nvPr/>
        </p:nvSpPr>
        <p:spPr>
          <a:xfrm>
            <a:off x="8361969" y="2857500"/>
            <a:ext cx="1562100" cy="1142999"/>
          </a:xfrm>
          <a:prstGeom prst="roundRect">
            <a:avLst>
              <a:gd name="adj" fmla="val 27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Machine Learning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F8BCC1E-FB0A-4FDC-B9CD-36CAB2CF184E}"/>
              </a:ext>
            </a:extLst>
          </p:cNvPr>
          <p:cNvSpPr/>
          <p:nvPr/>
        </p:nvSpPr>
        <p:spPr>
          <a:xfrm>
            <a:off x="174101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 </a:t>
            </a:r>
            <a:r>
              <a:rPr lang="en-US" dirty="0" err="1"/>
              <a:t>Akhir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7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407767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373841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346869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312972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286057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252132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25159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1912627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403433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164261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-130335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-1033922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-694665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-425229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-85972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18346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52272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79215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113141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 </a:t>
            </a:r>
            <a:r>
              <a:rPr lang="en-US" dirty="0" err="1"/>
              <a:t>Akhir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42564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42564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403433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41445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403433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42564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281254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281254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281254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220189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220189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1592974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-9825528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6A6ED-2F06-490E-A0CF-8599638F4375}"/>
              </a:ext>
            </a:extLst>
          </p:cNvPr>
          <p:cNvSpPr/>
          <p:nvPr/>
        </p:nvSpPr>
        <p:spPr>
          <a:xfrm>
            <a:off x="-9825528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-9825528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5EE0CA-44C8-476B-BB5D-FA06B4AB53B4}"/>
              </a:ext>
            </a:extLst>
          </p:cNvPr>
          <p:cNvSpPr/>
          <p:nvPr/>
        </p:nvSpPr>
        <p:spPr>
          <a:xfrm>
            <a:off x="-3828069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Credit Card Fraud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C64F5B-0A82-4D99-BBD5-41B878BB29F8}"/>
              </a:ext>
            </a:extLst>
          </p:cNvPr>
          <p:cNvSpPr/>
          <p:nvPr/>
        </p:nvSpPr>
        <p:spPr>
          <a:xfrm>
            <a:off x="-3828069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Image Segmentation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3B6B46-E78E-4AC3-86CF-2CEDEAE71C5A}"/>
              </a:ext>
            </a:extLst>
          </p:cNvPr>
          <p:cNvSpPr/>
          <p:nvPr/>
        </p:nvSpPr>
        <p:spPr>
          <a:xfrm>
            <a:off x="-3828069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</a:t>
            </a:r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740637-5B44-4668-9A7E-77E860539030}"/>
              </a:ext>
            </a:extLst>
          </p:cNvPr>
          <p:cNvSpPr/>
          <p:nvPr/>
        </p:nvSpPr>
        <p:spPr>
          <a:xfrm>
            <a:off x="2265969" y="2857500"/>
            <a:ext cx="1562100" cy="1142999"/>
          </a:xfrm>
          <a:prstGeom prst="roundRect">
            <a:avLst>
              <a:gd name="adj" fmla="val 27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Machine Learning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4AB6BC1-5B52-42EA-811A-A003B369B1ED}"/>
              </a:ext>
            </a:extLst>
          </p:cNvPr>
          <p:cNvSpPr/>
          <p:nvPr/>
        </p:nvSpPr>
        <p:spPr>
          <a:xfrm>
            <a:off x="8354954" y="2857499"/>
            <a:ext cx="1562100" cy="1142999"/>
          </a:xfrm>
          <a:prstGeom prst="roundRect">
            <a:avLst>
              <a:gd name="adj" fmla="val 27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</p:spTree>
    <p:extLst>
      <p:ext uri="{BB962C8B-B14F-4D97-AF65-F5344CB8AC3E}">
        <p14:creationId xmlns:p14="http://schemas.microsoft.com/office/powerpoint/2010/main" val="3282600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4685718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4346462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076737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3737768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3468620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3129363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859639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25206705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46423798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250658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-1911402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-1641965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-1302709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-1033272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-694016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-42457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-85323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184113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23370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 </a:t>
            </a:r>
            <a:r>
              <a:rPr lang="en-US" dirty="0" err="1"/>
              <a:t>Akhir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403368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4033686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46423798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494882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46423798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403368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4205868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4205868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4205868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280993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280993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2010178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-15905960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6A6ED-2F06-490E-A0CF-8599638F4375}"/>
              </a:ext>
            </a:extLst>
          </p:cNvPr>
          <p:cNvSpPr/>
          <p:nvPr/>
        </p:nvSpPr>
        <p:spPr>
          <a:xfrm>
            <a:off x="-15905960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-15905960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5EE0CA-44C8-476B-BB5D-FA06B4AB53B4}"/>
              </a:ext>
            </a:extLst>
          </p:cNvPr>
          <p:cNvSpPr/>
          <p:nvPr/>
        </p:nvSpPr>
        <p:spPr>
          <a:xfrm>
            <a:off x="-990850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Credit Card Fraud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C64F5B-0A82-4D99-BBD5-41B878BB29F8}"/>
              </a:ext>
            </a:extLst>
          </p:cNvPr>
          <p:cNvSpPr/>
          <p:nvPr/>
        </p:nvSpPr>
        <p:spPr>
          <a:xfrm>
            <a:off x="-9908501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Image Segmentation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3B6B46-E78E-4AC3-86CF-2CEDEAE71C5A}"/>
              </a:ext>
            </a:extLst>
          </p:cNvPr>
          <p:cNvSpPr/>
          <p:nvPr/>
        </p:nvSpPr>
        <p:spPr>
          <a:xfrm>
            <a:off x="-990850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</a:t>
            </a:r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740637-5B44-4668-9A7E-77E860539030}"/>
              </a:ext>
            </a:extLst>
          </p:cNvPr>
          <p:cNvSpPr/>
          <p:nvPr/>
        </p:nvSpPr>
        <p:spPr>
          <a:xfrm>
            <a:off x="-3814463" y="2857500"/>
            <a:ext cx="1562100" cy="1142999"/>
          </a:xfrm>
          <a:prstGeom prst="roundRect">
            <a:avLst>
              <a:gd name="adj" fmla="val 27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Machine Learning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4AB6BC1-5B52-42EA-811A-A003B369B1ED}"/>
              </a:ext>
            </a:extLst>
          </p:cNvPr>
          <p:cNvSpPr/>
          <p:nvPr/>
        </p:nvSpPr>
        <p:spPr>
          <a:xfrm>
            <a:off x="2274522" y="2857499"/>
            <a:ext cx="1562100" cy="1142999"/>
          </a:xfrm>
          <a:prstGeom prst="roundRect">
            <a:avLst>
              <a:gd name="adj" fmla="val 27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</p:spTree>
    <p:extLst>
      <p:ext uri="{BB962C8B-B14F-4D97-AF65-F5344CB8AC3E}">
        <p14:creationId xmlns:p14="http://schemas.microsoft.com/office/powerpoint/2010/main" val="3891972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HASIL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B1F83-B62F-4118-B783-9C2A264BB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67" y="1080918"/>
            <a:ext cx="11344162" cy="515980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9284A5F-51FE-4CCE-ADC3-A7D00697146C}"/>
              </a:ext>
            </a:extLst>
          </p:cNvPr>
          <p:cNvSpPr txBox="1"/>
          <p:nvPr/>
        </p:nvSpPr>
        <p:spPr>
          <a:xfrm>
            <a:off x="2939816" y="153196"/>
            <a:ext cx="147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1035346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0FA207-8CD1-4FCC-9386-538C0BB28A42}"/>
              </a:ext>
            </a:extLst>
          </p:cNvPr>
          <p:cNvSpPr/>
          <p:nvPr/>
        </p:nvSpPr>
        <p:spPr>
          <a:xfrm>
            <a:off x="385643" y="221813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Image Segmentation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7D1D8-51DE-4343-B282-C4BD74C886B7}"/>
              </a:ext>
            </a:extLst>
          </p:cNvPr>
          <p:cNvSpPr/>
          <p:nvPr/>
        </p:nvSpPr>
        <p:spPr>
          <a:xfrm>
            <a:off x="197603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D61C72-489C-4E9B-A8D8-A701739E714D}"/>
              </a:ext>
            </a:extLst>
          </p:cNvPr>
          <p:cNvSpPr/>
          <p:nvPr/>
        </p:nvSpPr>
        <p:spPr>
          <a:xfrm>
            <a:off x="38486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60200-4E3F-457F-8B70-AD06095944CE}"/>
              </a:ext>
            </a:extLst>
          </p:cNvPr>
          <p:cNvSpPr/>
          <p:nvPr/>
        </p:nvSpPr>
        <p:spPr>
          <a:xfrm>
            <a:off x="197603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51449-F116-4C21-A7F8-DF51D405BE40}"/>
              </a:ext>
            </a:extLst>
          </p:cNvPr>
          <p:cNvSpPr/>
          <p:nvPr/>
        </p:nvSpPr>
        <p:spPr>
          <a:xfrm>
            <a:off x="38486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8536A-1690-422D-AFA6-49447C31164D}"/>
              </a:ext>
            </a:extLst>
          </p:cNvPr>
          <p:cNvSpPr/>
          <p:nvPr/>
        </p:nvSpPr>
        <p:spPr>
          <a:xfrm>
            <a:off x="197603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45AC3-983F-4D90-A9F6-56E1E2104ACD}"/>
              </a:ext>
            </a:extLst>
          </p:cNvPr>
          <p:cNvSpPr/>
          <p:nvPr/>
        </p:nvSpPr>
        <p:spPr>
          <a:xfrm>
            <a:off x="38486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F7DEFAA6-24AF-48A5-BAA0-89A4EF8A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607402"/>
              </p:ext>
            </p:extLst>
          </p:nvPr>
        </p:nvGraphicFramePr>
        <p:xfrm>
          <a:off x="7071637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region-centroid-col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5" name="Table 3">
            <a:extLst>
              <a:ext uri="{FF2B5EF4-FFF2-40B4-BE49-F238E27FC236}">
                <a16:creationId xmlns:a16="http://schemas.microsoft.com/office/drawing/2014/main" id="{BCE3BB34-2728-4C7E-B7E2-6885B4CA6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904705"/>
              </p:ext>
            </p:extLst>
          </p:nvPr>
        </p:nvGraphicFramePr>
        <p:xfrm>
          <a:off x="4528461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region-centroid-row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026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38FCC-CBD6-4FBB-B382-33C7A908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46" y="1079529"/>
            <a:ext cx="11440692" cy="517232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3B784FA-2111-4054-943C-783F665786E2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HASIL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E2274-F6F1-4E41-A3F8-294D98EDA04B}"/>
              </a:ext>
            </a:extLst>
          </p:cNvPr>
          <p:cNvSpPr txBox="1"/>
          <p:nvPr/>
        </p:nvSpPr>
        <p:spPr>
          <a:xfrm>
            <a:off x="2939816" y="153196"/>
            <a:ext cx="147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3245856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33B784FA-2111-4054-943C-783F665786E2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HASIL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E2274-F6F1-4E41-A3F8-294D98EDA04B}"/>
              </a:ext>
            </a:extLst>
          </p:cNvPr>
          <p:cNvSpPr txBox="1"/>
          <p:nvPr/>
        </p:nvSpPr>
        <p:spPr>
          <a:xfrm>
            <a:off x="2939816" y="153196"/>
            <a:ext cx="147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44FE3-36B5-4844-A965-61EFFDBE4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28" y="853624"/>
            <a:ext cx="8390822" cy="624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94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HASIL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E8A99-68C3-4DAD-A649-7A880146F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89" y="803222"/>
            <a:ext cx="10403200" cy="57018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455904-30DF-4858-98C1-5E50BE812F85}"/>
              </a:ext>
            </a:extLst>
          </p:cNvPr>
          <p:cNvSpPr txBox="1"/>
          <p:nvPr/>
        </p:nvSpPr>
        <p:spPr>
          <a:xfrm>
            <a:off x="2939816" y="153196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spambase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18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33B784FA-2111-4054-943C-783F665786E2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HASIL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70712-C182-465C-B775-CB3656CD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2" y="956481"/>
            <a:ext cx="11612135" cy="53243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F6D86-9A7C-438D-822F-E9FEF7AB4D29}"/>
              </a:ext>
            </a:extLst>
          </p:cNvPr>
          <p:cNvSpPr txBox="1"/>
          <p:nvPr/>
        </p:nvSpPr>
        <p:spPr>
          <a:xfrm>
            <a:off x="2939816" y="153196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spambase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75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33B784FA-2111-4054-943C-783F665786E2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HASIL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2F6D86-9A7C-438D-822F-E9FEF7AB4D29}"/>
              </a:ext>
            </a:extLst>
          </p:cNvPr>
          <p:cNvSpPr txBox="1"/>
          <p:nvPr/>
        </p:nvSpPr>
        <p:spPr>
          <a:xfrm>
            <a:off x="2939816" y="153196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spambase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8BF537-72DD-4EE2-81AB-E4FB37C05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478" y="950941"/>
            <a:ext cx="7857735" cy="577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78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HASIL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B5ABAC-CD2A-48D1-8ED4-7803085C4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45" y="810159"/>
            <a:ext cx="10363204" cy="57389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FCD885-790A-4838-B81B-5AC2E90DB443}"/>
              </a:ext>
            </a:extLst>
          </p:cNvPr>
          <p:cNvSpPr txBox="1"/>
          <p:nvPr/>
        </p:nvSpPr>
        <p:spPr>
          <a:xfrm>
            <a:off x="2939816" y="153196"/>
            <a:ext cx="118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card</a:t>
            </a:r>
          </a:p>
        </p:txBody>
      </p:sp>
    </p:spTree>
    <p:extLst>
      <p:ext uri="{BB962C8B-B14F-4D97-AF65-F5344CB8AC3E}">
        <p14:creationId xmlns:p14="http://schemas.microsoft.com/office/powerpoint/2010/main" val="2319105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33B784FA-2111-4054-943C-783F665786E2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HASIL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7AEF6-7F15-4C8B-B907-585A5A324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43" y="1116231"/>
            <a:ext cx="11416115" cy="53745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B6EC90-5D7A-4B02-BD8D-7E165E5CE1B2}"/>
              </a:ext>
            </a:extLst>
          </p:cNvPr>
          <p:cNvSpPr txBox="1"/>
          <p:nvPr/>
        </p:nvSpPr>
        <p:spPr>
          <a:xfrm>
            <a:off x="2939816" y="153196"/>
            <a:ext cx="118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card</a:t>
            </a:r>
          </a:p>
        </p:txBody>
      </p:sp>
    </p:spTree>
    <p:extLst>
      <p:ext uri="{BB962C8B-B14F-4D97-AF65-F5344CB8AC3E}">
        <p14:creationId xmlns:p14="http://schemas.microsoft.com/office/powerpoint/2010/main" val="2086844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33B784FA-2111-4054-943C-783F665786E2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HASIL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B6EC90-5D7A-4B02-BD8D-7E165E5CE1B2}"/>
              </a:ext>
            </a:extLst>
          </p:cNvPr>
          <p:cNvSpPr txBox="1"/>
          <p:nvPr/>
        </p:nvSpPr>
        <p:spPr>
          <a:xfrm>
            <a:off x="2939816" y="153196"/>
            <a:ext cx="118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card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A378F0-04AF-4941-B516-B5C9E1CF3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13" y="837358"/>
            <a:ext cx="7940843" cy="615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08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34A6-DAE9-43BF-9309-809E2027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M Mono 12" panose="00000509000000000000" pitchFamily="49" charset="0"/>
              </a:rPr>
              <a:t>KESIMPULAN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B30D-505F-4D8D-B385-FDF41ACAF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ADASYN dan BSMOTE</a:t>
            </a:r>
          </a:p>
          <a:p>
            <a:r>
              <a:rPr lang="en-US" dirty="0"/>
              <a:t>MLP SVM</a:t>
            </a:r>
          </a:p>
          <a:p>
            <a:r>
              <a:rPr lang="en-US" dirty="0" err="1"/>
              <a:t>adasyn_mlp</a:t>
            </a:r>
            <a:r>
              <a:rPr lang="en-US" dirty="0"/>
              <a:t> recall, </a:t>
            </a:r>
            <a:r>
              <a:rPr lang="en-US" dirty="0" err="1"/>
              <a:t>smote_knn</a:t>
            </a:r>
            <a:r>
              <a:rPr lang="en-US" dirty="0"/>
              <a:t> f1, </a:t>
            </a:r>
            <a:r>
              <a:rPr lang="en-US" dirty="0" err="1"/>
              <a:t>tl_mlp</a:t>
            </a:r>
            <a:r>
              <a:rPr lang="en-US" dirty="0"/>
              <a:t> acc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322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9DC508-41DF-4A62-8727-927F09B70514}"/>
              </a:ext>
            </a:extLst>
          </p:cNvPr>
          <p:cNvSpPr txBox="1"/>
          <p:nvPr/>
        </p:nvSpPr>
        <p:spPr>
          <a:xfrm>
            <a:off x="1173561" y="2957512"/>
            <a:ext cx="4423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Documents and Code: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EB731-852E-495B-A4D1-395E95510169}"/>
              </a:ext>
            </a:extLst>
          </p:cNvPr>
          <p:cNvSpPr txBox="1"/>
          <p:nvPr/>
        </p:nvSpPr>
        <p:spPr>
          <a:xfrm>
            <a:off x="5481638" y="2957511"/>
            <a:ext cx="5886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http://github.com/zkgz/skripsi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3820EF-673B-4667-84BB-FD0847DED45E}"/>
              </a:ext>
            </a:extLst>
          </p:cNvPr>
          <p:cNvSpPr/>
          <p:nvPr/>
        </p:nvSpPr>
        <p:spPr>
          <a:xfrm>
            <a:off x="5481638" y="2957511"/>
            <a:ext cx="5886611" cy="646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5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0FA207-8CD1-4FCC-9386-538C0BB28A42}"/>
              </a:ext>
            </a:extLst>
          </p:cNvPr>
          <p:cNvSpPr/>
          <p:nvPr/>
        </p:nvSpPr>
        <p:spPr>
          <a:xfrm>
            <a:off x="385643" y="221813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Image Segmentation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7D1D8-51DE-4343-B282-C4BD74C886B7}"/>
              </a:ext>
            </a:extLst>
          </p:cNvPr>
          <p:cNvSpPr/>
          <p:nvPr/>
        </p:nvSpPr>
        <p:spPr>
          <a:xfrm>
            <a:off x="197603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D61C72-489C-4E9B-A8D8-A701739E714D}"/>
              </a:ext>
            </a:extLst>
          </p:cNvPr>
          <p:cNvSpPr/>
          <p:nvPr/>
        </p:nvSpPr>
        <p:spPr>
          <a:xfrm>
            <a:off x="38486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60200-4E3F-457F-8B70-AD06095944CE}"/>
              </a:ext>
            </a:extLst>
          </p:cNvPr>
          <p:cNvSpPr/>
          <p:nvPr/>
        </p:nvSpPr>
        <p:spPr>
          <a:xfrm>
            <a:off x="197603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51449-F116-4C21-A7F8-DF51D405BE40}"/>
              </a:ext>
            </a:extLst>
          </p:cNvPr>
          <p:cNvSpPr/>
          <p:nvPr/>
        </p:nvSpPr>
        <p:spPr>
          <a:xfrm>
            <a:off x="38486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8536A-1690-422D-AFA6-49447C31164D}"/>
              </a:ext>
            </a:extLst>
          </p:cNvPr>
          <p:cNvSpPr/>
          <p:nvPr/>
        </p:nvSpPr>
        <p:spPr>
          <a:xfrm>
            <a:off x="197603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45AC3-983F-4D90-A9F6-56E1E2104ACD}"/>
              </a:ext>
            </a:extLst>
          </p:cNvPr>
          <p:cNvSpPr/>
          <p:nvPr/>
        </p:nvSpPr>
        <p:spPr>
          <a:xfrm>
            <a:off x="38486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478084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674409" y="683196"/>
            <a:ext cx="1482723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5367619" y="2062518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5814CC-9230-4695-826E-64D77A64B86B}"/>
              </a:ext>
            </a:extLst>
          </p:cNvPr>
          <p:cNvCxnSpPr/>
          <p:nvPr/>
        </p:nvCxnSpPr>
        <p:spPr>
          <a:xfrm flipH="1">
            <a:off x="4972050" y="2362206"/>
            <a:ext cx="490819" cy="55244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7BC8DF-21DE-42C3-AD38-D0087566B39C}"/>
              </a:ext>
            </a:extLst>
          </p:cNvPr>
          <p:cNvCxnSpPr>
            <a:cxnSpLocks/>
          </p:cNvCxnSpPr>
          <p:nvPr/>
        </p:nvCxnSpPr>
        <p:spPr>
          <a:xfrm>
            <a:off x="5546725" y="2376842"/>
            <a:ext cx="180976" cy="100232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1721B23-526A-473F-9328-BC3E7CAE507D}"/>
              </a:ext>
            </a:extLst>
          </p:cNvPr>
          <p:cNvCxnSpPr>
            <a:cxnSpLocks/>
          </p:cNvCxnSpPr>
          <p:nvPr/>
        </p:nvCxnSpPr>
        <p:spPr>
          <a:xfrm>
            <a:off x="5704169" y="2336803"/>
            <a:ext cx="937932" cy="25302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22A13E-8609-4E61-A372-5EA3E2F70EEE}"/>
              </a:ext>
            </a:extLst>
          </p:cNvPr>
          <p:cNvSpPr txBox="1"/>
          <p:nvPr/>
        </p:nvSpPr>
        <p:spPr>
          <a:xfrm>
            <a:off x="584212" y="23458"/>
            <a:ext cx="228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Uniform KNN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3BE2AD-2B0A-4EAC-B695-75D86B6B5D7F}"/>
              </a:ext>
            </a:extLst>
          </p:cNvPr>
          <p:cNvSpPr/>
          <p:nvPr/>
        </p:nvSpPr>
        <p:spPr>
          <a:xfrm>
            <a:off x="762111" y="132983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73CBB57-D86D-457B-9FA4-D4315AF4BB52}"/>
              </a:ext>
            </a:extLst>
          </p:cNvPr>
          <p:cNvSpPr/>
          <p:nvPr/>
        </p:nvSpPr>
        <p:spPr>
          <a:xfrm>
            <a:off x="760200" y="1790702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397DF96-DBEF-4DD5-B093-6429F9A7632E}"/>
              </a:ext>
            </a:extLst>
          </p:cNvPr>
          <p:cNvSpPr txBox="1"/>
          <p:nvPr/>
        </p:nvSpPr>
        <p:spPr>
          <a:xfrm>
            <a:off x="1192987" y="1073152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 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C0B062-D000-42F5-B19D-F485A6363353}"/>
              </a:ext>
            </a:extLst>
          </p:cNvPr>
          <p:cNvSpPr txBox="1"/>
          <p:nvPr/>
        </p:nvSpPr>
        <p:spPr>
          <a:xfrm>
            <a:off x="1192987" y="1541381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 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3ECF00-5649-4FDE-9C4A-4B6F9F53720D}"/>
              </a:ext>
            </a:extLst>
          </p:cNvPr>
          <p:cNvGrpSpPr/>
          <p:nvPr/>
        </p:nvGrpSpPr>
        <p:grpSpPr>
          <a:xfrm>
            <a:off x="631726" y="2027701"/>
            <a:ext cx="1525406" cy="769441"/>
            <a:chOff x="631726" y="2027701"/>
            <a:chExt cx="1525406" cy="769441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6BD9DEFE-AB5C-4F42-B297-362B3F32B589}"/>
                </a:ext>
              </a:extLst>
            </p:cNvPr>
            <p:cNvSpPr/>
            <p:nvPr/>
          </p:nvSpPr>
          <p:spPr>
            <a:xfrm>
              <a:off x="674409" y="2125459"/>
              <a:ext cx="1482723" cy="663180"/>
            </a:xfrm>
            <a:prstGeom prst="roundRect">
              <a:avLst>
                <a:gd name="adj" fmla="val 1009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09ADA8-423A-4FD2-B350-019873061991}"/>
                </a:ext>
              </a:extLst>
            </p:cNvPr>
            <p:cNvSpPr txBox="1"/>
            <p:nvPr/>
          </p:nvSpPr>
          <p:spPr>
            <a:xfrm>
              <a:off x="1205271" y="2027701"/>
              <a:ext cx="60830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LM Mono 12" panose="00000509000000000000" pitchFamily="49" charset="0"/>
                </a:rPr>
                <a:t>=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3B2E963-1FA7-41B3-9550-59931AE6427E}"/>
                </a:ext>
              </a:extLst>
            </p:cNvPr>
            <p:cNvSpPr/>
            <p:nvPr/>
          </p:nvSpPr>
          <p:spPr>
            <a:xfrm>
              <a:off x="1828626" y="2295830"/>
              <a:ext cx="261337" cy="261337"/>
            </a:xfrm>
            <a:prstGeom prst="ellipse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968910-34A0-452B-9AC1-26947315E330}"/>
                </a:ext>
              </a:extLst>
            </p:cNvPr>
            <p:cNvSpPr/>
            <p:nvPr/>
          </p:nvSpPr>
          <p:spPr>
            <a:xfrm>
              <a:off x="631726" y="2216106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M Mono 12" panose="00000509000000000000" pitchFamily="49" charset="0"/>
                </a:rPr>
                <a:t>pred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D4D076-AE07-42F7-889C-A9CE7B9FB075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D4D076-AE07-42F7-889C-A9CE7B9FB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13C2632-7693-44D0-991E-9B2AA0A05E35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13C2632-7693-44D0-991E-9B2AA0A05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929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3" grpId="1"/>
      <p:bldP spid="48" grpId="0" animBg="1"/>
      <p:bldP spid="48" grpId="1" animBg="1"/>
      <p:bldP spid="77" grpId="0" animBg="1"/>
      <p:bldP spid="78" grpId="0" animBg="1"/>
      <p:bldP spid="79" grpId="0"/>
      <p:bldP spid="80" grpId="0"/>
      <p:bldP spid="2" grpId="0"/>
      <p:bldP spid="8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674409" y="683196"/>
            <a:ext cx="1482723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6655592" y="4597405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22A13E-8609-4E61-A372-5EA3E2F70EEE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179D8C3-B0FB-433D-818D-DFF00E04887D}"/>
              </a:ext>
            </a:extLst>
          </p:cNvPr>
          <p:cNvCxnSpPr>
            <a:cxnSpLocks/>
          </p:cNvCxnSpPr>
          <p:nvPr/>
        </p:nvCxnSpPr>
        <p:spPr>
          <a:xfrm flipH="1">
            <a:off x="6927853" y="3789856"/>
            <a:ext cx="384172" cy="82212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05D012-41C4-44C0-B774-A492B0AAB751}"/>
              </a:ext>
            </a:extLst>
          </p:cNvPr>
          <p:cNvCxnSpPr>
            <a:cxnSpLocks/>
          </p:cNvCxnSpPr>
          <p:nvPr/>
        </p:nvCxnSpPr>
        <p:spPr>
          <a:xfrm>
            <a:off x="6927852" y="4922070"/>
            <a:ext cx="98422" cy="17303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571843-E1B6-4723-ABEB-23F74E505967}"/>
              </a:ext>
            </a:extLst>
          </p:cNvPr>
          <p:cNvCxnSpPr>
            <a:cxnSpLocks/>
          </p:cNvCxnSpPr>
          <p:nvPr/>
        </p:nvCxnSpPr>
        <p:spPr>
          <a:xfrm flipH="1">
            <a:off x="6309125" y="4821063"/>
            <a:ext cx="346069" cy="9624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998C051-D434-436B-AB69-9C9CEC8F26B7}"/>
              </a:ext>
            </a:extLst>
          </p:cNvPr>
          <p:cNvCxnSpPr>
            <a:cxnSpLocks/>
          </p:cNvCxnSpPr>
          <p:nvPr/>
        </p:nvCxnSpPr>
        <p:spPr>
          <a:xfrm flipH="1">
            <a:off x="5663403" y="4742353"/>
            <a:ext cx="978698" cy="27000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F6E7DB-127F-405E-BFE4-5F2B5A408BFB}"/>
              </a:ext>
            </a:extLst>
          </p:cNvPr>
          <p:cNvCxnSpPr>
            <a:cxnSpLocks/>
          </p:cNvCxnSpPr>
          <p:nvPr/>
        </p:nvCxnSpPr>
        <p:spPr>
          <a:xfrm>
            <a:off x="6534550" y="4174912"/>
            <a:ext cx="203994" cy="44899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762111" y="132983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760200" y="1790702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81E77B-41FD-4189-A205-2E3A9404F4B4}"/>
              </a:ext>
            </a:extLst>
          </p:cNvPr>
          <p:cNvSpPr txBox="1"/>
          <p:nvPr/>
        </p:nvSpPr>
        <p:spPr>
          <a:xfrm>
            <a:off x="1192987" y="1073152"/>
            <a:ext cx="625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192987" y="1541381"/>
            <a:ext cx="46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8D2E6DE-13AA-4799-8738-051927193263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8D2E6DE-13AA-4799-8738-051927193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AB284E-28AA-4002-9A32-CE36D3A4FA5B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AB284E-28AA-4002-9A32-CE36D3A4F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059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/>
      <p:bldP spid="9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514362" y="683196"/>
            <a:ext cx="3943325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6655592" y="4597405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179D8C3-B0FB-433D-818D-DFF00E04887D}"/>
              </a:ext>
            </a:extLst>
          </p:cNvPr>
          <p:cNvCxnSpPr>
            <a:cxnSpLocks/>
          </p:cNvCxnSpPr>
          <p:nvPr/>
        </p:nvCxnSpPr>
        <p:spPr>
          <a:xfrm flipH="1">
            <a:off x="3400576" y="1932783"/>
            <a:ext cx="914398" cy="714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05D012-41C4-44C0-B774-A492B0AAB751}"/>
              </a:ext>
            </a:extLst>
          </p:cNvPr>
          <p:cNvCxnSpPr>
            <a:cxnSpLocks/>
          </p:cNvCxnSpPr>
          <p:nvPr/>
        </p:nvCxnSpPr>
        <p:spPr>
          <a:xfrm>
            <a:off x="2307435" y="1462841"/>
            <a:ext cx="20713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571843-E1B6-4723-ABEB-23F74E505967}"/>
              </a:ext>
            </a:extLst>
          </p:cNvPr>
          <p:cNvCxnSpPr>
            <a:cxnSpLocks/>
          </p:cNvCxnSpPr>
          <p:nvPr/>
        </p:nvCxnSpPr>
        <p:spPr>
          <a:xfrm flipH="1" flipV="1">
            <a:off x="1930377" y="1460502"/>
            <a:ext cx="384993" cy="467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998C051-D434-436B-AB69-9C9CEC8F26B7}"/>
              </a:ext>
            </a:extLst>
          </p:cNvPr>
          <p:cNvCxnSpPr>
            <a:cxnSpLocks/>
          </p:cNvCxnSpPr>
          <p:nvPr/>
        </p:nvCxnSpPr>
        <p:spPr>
          <a:xfrm flipH="1" flipV="1">
            <a:off x="1944140" y="1925705"/>
            <a:ext cx="1041756" cy="707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F6E7DB-127F-405E-BFE4-5F2B5A408BFB}"/>
              </a:ext>
            </a:extLst>
          </p:cNvPr>
          <p:cNvCxnSpPr>
            <a:cxnSpLocks/>
          </p:cNvCxnSpPr>
          <p:nvPr/>
        </p:nvCxnSpPr>
        <p:spPr>
          <a:xfrm>
            <a:off x="2985896" y="1929244"/>
            <a:ext cx="414679" cy="1068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960974" y="132983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959063" y="1790702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81E77B-41FD-4189-A205-2E3A9404F4B4}"/>
              </a:ext>
            </a:extLst>
          </p:cNvPr>
          <p:cNvSpPr txBox="1"/>
          <p:nvPr/>
        </p:nvSpPr>
        <p:spPr>
          <a:xfrm>
            <a:off x="1192987" y="1073152"/>
            <a:ext cx="625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192987" y="1541381"/>
            <a:ext cx="46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DCE24E-26B5-4359-B2CB-E2C5B6949969}"/>
              </a:ext>
            </a:extLst>
          </p:cNvPr>
          <p:cNvSpPr/>
          <p:nvPr/>
        </p:nvSpPr>
        <p:spPr>
          <a:xfrm>
            <a:off x="593877" y="1233785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M Mono 12" panose="00000509000000000000" pitchFamily="49" charset="0"/>
              </a:rPr>
              <a:t>2</a:t>
            </a:r>
            <a:endParaRPr lang="en-US" sz="2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3C5EE91-B9A4-4951-8705-37B237245092}"/>
              </a:ext>
            </a:extLst>
          </p:cNvPr>
          <p:cNvSpPr/>
          <p:nvPr/>
        </p:nvSpPr>
        <p:spPr>
          <a:xfrm>
            <a:off x="601865" y="1693217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M Mono 12" panose="00000509000000000000" pitchFamily="49" charset="0"/>
              </a:rPr>
              <a:t>3</a:t>
            </a:r>
            <a:endParaRPr lang="en-US" sz="2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7D3889-76D2-4C36-9174-71BF6A193531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786FAD-6384-486C-AA2B-B4B263A76410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786FAD-6384-486C-AA2B-B4B263A76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ECB9CDF-67D9-4B61-B337-7C6B251032F9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ECB9CDF-67D9-4B61-B337-7C6B25103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572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514363" y="683196"/>
            <a:ext cx="2393938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6655592" y="4597405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571843-E1B6-4723-ABEB-23F74E505967}"/>
              </a:ext>
            </a:extLst>
          </p:cNvPr>
          <p:cNvCxnSpPr>
            <a:cxnSpLocks/>
          </p:cNvCxnSpPr>
          <p:nvPr/>
        </p:nvCxnSpPr>
        <p:spPr>
          <a:xfrm flipH="1" flipV="1">
            <a:off x="1930378" y="1460503"/>
            <a:ext cx="314347" cy="797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998C051-D434-436B-AB69-9C9CEC8F26B7}"/>
              </a:ext>
            </a:extLst>
          </p:cNvPr>
          <p:cNvCxnSpPr>
            <a:cxnSpLocks/>
          </p:cNvCxnSpPr>
          <p:nvPr/>
        </p:nvCxnSpPr>
        <p:spPr>
          <a:xfrm flipH="1" flipV="1">
            <a:off x="1944141" y="1925705"/>
            <a:ext cx="849068" cy="1184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770536" y="1329834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762613" y="1790203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81E77B-41FD-4189-A205-2E3A9404F4B4}"/>
              </a:ext>
            </a:extLst>
          </p:cNvPr>
          <p:cNvSpPr txBox="1"/>
          <p:nvPr/>
        </p:nvSpPr>
        <p:spPr>
          <a:xfrm>
            <a:off x="1192987" y="1073152"/>
            <a:ext cx="625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192987" y="1541381"/>
            <a:ext cx="46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1959D45-0C8E-4902-9E60-C6C9CF16C776}"/>
              </a:ext>
            </a:extLst>
          </p:cNvPr>
          <p:cNvSpPr/>
          <p:nvPr/>
        </p:nvSpPr>
        <p:spPr>
          <a:xfrm>
            <a:off x="511177" y="2153488"/>
            <a:ext cx="2393936" cy="663180"/>
          </a:xfrm>
          <a:prstGeom prst="roundRect">
            <a:avLst>
              <a:gd name="adj" fmla="val 1009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B0E6D31-ECDB-44DD-BD64-57EE8BA3D8A0}"/>
              </a:ext>
            </a:extLst>
          </p:cNvPr>
          <p:cNvSpPr txBox="1"/>
          <p:nvPr/>
        </p:nvSpPr>
        <p:spPr>
          <a:xfrm>
            <a:off x="1204635" y="2055730"/>
            <a:ext cx="982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2CE5A62-69F2-4FC8-A553-2419E3640B76}"/>
              </a:ext>
            </a:extLst>
          </p:cNvPr>
          <p:cNvSpPr/>
          <p:nvPr/>
        </p:nvSpPr>
        <p:spPr>
          <a:xfrm>
            <a:off x="612896" y="2244525"/>
            <a:ext cx="1033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LM Mono 12" panose="00000509000000000000" pitchFamily="49" charset="0"/>
              </a:rPr>
              <a:t>pred</a:t>
            </a:r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DE29666-5684-4088-A703-8BD0697E19AF}"/>
              </a:ext>
            </a:extLst>
          </p:cNvPr>
          <p:cNvSpPr/>
          <p:nvPr/>
        </p:nvSpPr>
        <p:spPr>
          <a:xfrm>
            <a:off x="1922250" y="235682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741528-D0EC-41C7-9A02-39743D918864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F306582-C1A4-42FF-9B98-4794E6D0513E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F306582-C1A4-42FF-9B98-4794E6D05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6825A3E-7A0A-4116-B933-97E738148E40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6825A3E-7A0A-4116-B933-97E738148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775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514363" y="683195"/>
            <a:ext cx="1806557" cy="2123499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4616450" y="4645022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751221" y="1519354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778564" y="2151663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C81E77B-41FD-4189-A205-2E3A9404F4B4}"/>
                  </a:ext>
                </a:extLst>
              </p:cNvPr>
              <p:cNvSpPr txBox="1"/>
              <p:nvPr/>
            </p:nvSpPr>
            <p:spPr>
              <a:xfrm>
                <a:off x="1707776" y="1282522"/>
                <a:ext cx="48660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C81E77B-41FD-4189-A205-2E3A9404F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776" y="1282522"/>
                <a:ext cx="486601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229907" y="1854088"/>
            <a:ext cx="588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741528-D0EC-41C7-9A02-39743D918864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2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FBEDA0-819B-405F-922F-76B0CC1C8E61}"/>
              </a:ext>
            </a:extLst>
          </p:cNvPr>
          <p:cNvCxnSpPr>
            <a:cxnSpLocks/>
          </p:cNvCxnSpPr>
          <p:nvPr/>
        </p:nvCxnSpPr>
        <p:spPr>
          <a:xfrm>
            <a:off x="4686297" y="4294610"/>
            <a:ext cx="60327" cy="35041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AEE9979-09CA-4D0F-B198-BED007E19C5B}"/>
              </a:ext>
            </a:extLst>
          </p:cNvPr>
          <p:cNvCxnSpPr>
            <a:cxnSpLocks/>
          </p:cNvCxnSpPr>
          <p:nvPr/>
        </p:nvCxnSpPr>
        <p:spPr>
          <a:xfrm flipH="1">
            <a:off x="4006450" y="4909649"/>
            <a:ext cx="616348" cy="22115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46F18F-A722-455E-8B26-6BE5DE37BD57}"/>
              </a:ext>
            </a:extLst>
          </p:cNvPr>
          <p:cNvCxnSpPr>
            <a:cxnSpLocks/>
          </p:cNvCxnSpPr>
          <p:nvPr/>
        </p:nvCxnSpPr>
        <p:spPr>
          <a:xfrm>
            <a:off x="4962123" y="4842803"/>
            <a:ext cx="569921" cy="19232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8999598-5DFE-49E9-90F6-B728325414EB}"/>
              </a:ext>
            </a:extLst>
          </p:cNvPr>
          <p:cNvSpPr txBox="1"/>
          <p:nvPr/>
        </p:nvSpPr>
        <p:spPr>
          <a:xfrm>
            <a:off x="1219201" y="1265301"/>
            <a:ext cx="588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574D9F-0AF1-43F3-B515-32D6A60131A8}"/>
                  </a:ext>
                </a:extLst>
              </p:cNvPr>
              <p:cNvSpPr txBox="1"/>
              <p:nvPr/>
            </p:nvSpPr>
            <p:spPr>
              <a:xfrm>
                <a:off x="1717352" y="1949449"/>
                <a:ext cx="48660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574D9F-0AF1-43F3-B515-32D6A6013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352" y="1949449"/>
                <a:ext cx="486601" cy="670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D832560-70AD-451B-BC55-594D02772F10}"/>
              </a:ext>
            </a:extLst>
          </p:cNvPr>
          <p:cNvSpPr/>
          <p:nvPr/>
        </p:nvSpPr>
        <p:spPr>
          <a:xfrm>
            <a:off x="511177" y="2647609"/>
            <a:ext cx="1787523" cy="663180"/>
          </a:xfrm>
          <a:prstGeom prst="roundRect">
            <a:avLst>
              <a:gd name="adj" fmla="val 1009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B5E9FAA-2454-4943-886C-44A0499BEF8B}"/>
              </a:ext>
            </a:extLst>
          </p:cNvPr>
          <p:cNvSpPr/>
          <p:nvPr/>
        </p:nvSpPr>
        <p:spPr>
          <a:xfrm>
            <a:off x="612896" y="2738646"/>
            <a:ext cx="1033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LM Mono 12" panose="00000509000000000000" pitchFamily="49" charset="0"/>
              </a:rPr>
              <a:t>pred</a:t>
            </a:r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1712A10-5B35-4B88-B29E-0E89BDEBA724}"/>
              </a:ext>
            </a:extLst>
          </p:cNvPr>
          <p:cNvSpPr/>
          <p:nvPr/>
        </p:nvSpPr>
        <p:spPr>
          <a:xfrm>
            <a:off x="1922250" y="2850948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4F43045-05C4-4CEA-BC19-403E652F99BB}"/>
              </a:ext>
            </a:extLst>
          </p:cNvPr>
          <p:cNvSpPr txBox="1"/>
          <p:nvPr/>
        </p:nvSpPr>
        <p:spPr>
          <a:xfrm>
            <a:off x="1242324" y="2587719"/>
            <a:ext cx="465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D438433-1303-4C3B-9DB3-3D6F4BD7FEBE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D438433-1303-4C3B-9DB3-3D6F4BD7F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777CCC5-5D4D-4A44-8A4D-5D1FA9D0DAE2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777CCC5-5D4D-4A44-8A4D-5D1FA9D0D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259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89" grpId="0" animBg="1"/>
      <p:bldP spid="90" grpId="0" animBg="1"/>
      <p:bldP spid="91" grpId="0"/>
      <p:bldP spid="92" grpId="0"/>
      <p:bldP spid="84" grpId="0"/>
      <p:bldP spid="85" grpId="0"/>
      <p:bldP spid="88" grpId="0" animBg="1"/>
      <p:bldP spid="93" grpId="0"/>
      <p:bldP spid="94" grpId="0" animBg="1"/>
      <p:bldP spid="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56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F2598A-6141-4FB0-B238-0B811FD9C10B}"/>
              </a:ext>
            </a:extLst>
          </p:cNvPr>
          <p:cNvSpPr/>
          <p:nvPr/>
        </p:nvSpPr>
        <p:spPr>
          <a:xfrm>
            <a:off x="101621" y="2072863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580126-960B-4F66-89B4-90B7051FABE4}"/>
              </a:ext>
            </a:extLst>
          </p:cNvPr>
          <p:cNvSpPr/>
          <p:nvPr/>
        </p:nvSpPr>
        <p:spPr>
          <a:xfrm>
            <a:off x="169279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27E671-C50E-4EF4-B371-A172E25C6844}"/>
              </a:ext>
            </a:extLst>
          </p:cNvPr>
          <p:cNvSpPr/>
          <p:nvPr/>
        </p:nvSpPr>
        <p:spPr>
          <a:xfrm>
            <a:off x="10162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2368C3-CF37-4741-934B-0A6BA94BB105}"/>
              </a:ext>
            </a:extLst>
          </p:cNvPr>
          <p:cNvSpPr/>
          <p:nvPr/>
        </p:nvSpPr>
        <p:spPr>
          <a:xfrm>
            <a:off x="169279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2E118C-3D6B-4154-9771-E6556A42FB5B}"/>
              </a:ext>
            </a:extLst>
          </p:cNvPr>
          <p:cNvSpPr/>
          <p:nvPr/>
        </p:nvSpPr>
        <p:spPr>
          <a:xfrm>
            <a:off x="10162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D1BFBF-9502-4238-BC1A-FF627F1E56F9}"/>
              </a:ext>
            </a:extLst>
          </p:cNvPr>
          <p:cNvSpPr/>
          <p:nvPr/>
        </p:nvSpPr>
        <p:spPr>
          <a:xfrm>
            <a:off x="169201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7FF89E-6EE5-427C-B4B8-19623A0AB9DA}"/>
              </a:ext>
            </a:extLst>
          </p:cNvPr>
          <p:cNvSpPr/>
          <p:nvPr/>
        </p:nvSpPr>
        <p:spPr>
          <a:xfrm>
            <a:off x="10084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B6BAF-91B0-4A95-9E90-316D8C674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240" y="1372506"/>
            <a:ext cx="8582139" cy="421549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2512AA-AD59-4504-ABDD-2CD108CD92F1}"/>
              </a:ext>
            </a:extLst>
          </p:cNvPr>
          <p:cNvCxnSpPr/>
          <p:nvPr/>
        </p:nvCxnSpPr>
        <p:spPr>
          <a:xfrm>
            <a:off x="3833584" y="4499429"/>
            <a:ext cx="24656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C82D2C-F4B3-4256-82F8-A964E9B2A461}"/>
              </a:ext>
            </a:extLst>
          </p:cNvPr>
          <p:cNvCxnSpPr/>
          <p:nvPr/>
        </p:nvCxnSpPr>
        <p:spPr>
          <a:xfrm flipH="1">
            <a:off x="6766762" y="4610837"/>
            <a:ext cx="232228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6ADAA8-D1C9-47EF-B41E-90A15F046091}"/>
              </a:ext>
            </a:extLst>
          </p:cNvPr>
          <p:cNvCxnSpPr/>
          <p:nvPr/>
        </p:nvCxnSpPr>
        <p:spPr>
          <a:xfrm>
            <a:off x="9572625" y="4238625"/>
            <a:ext cx="2343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87FBA56-4294-463C-B1D0-0914E7F042E4}"/>
              </a:ext>
            </a:extLst>
          </p:cNvPr>
          <p:cNvSpPr txBox="1"/>
          <p:nvPr/>
        </p:nvSpPr>
        <p:spPr>
          <a:xfrm>
            <a:off x="4865909" y="418113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F5D539-B3D7-4351-9A45-DD5D215A8812}"/>
              </a:ext>
            </a:extLst>
          </p:cNvPr>
          <p:cNvSpPr txBox="1"/>
          <p:nvPr/>
        </p:nvSpPr>
        <p:spPr>
          <a:xfrm>
            <a:off x="7676058" y="42415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08FFB2-8D21-4AB8-8BAD-42AFB69D3409}"/>
              </a:ext>
            </a:extLst>
          </p:cNvPr>
          <p:cNvSpPr txBox="1"/>
          <p:nvPr/>
        </p:nvSpPr>
        <p:spPr>
          <a:xfrm>
            <a:off x="10483534" y="38692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4000</a:t>
            </a:r>
          </a:p>
        </p:txBody>
      </p:sp>
    </p:spTree>
    <p:extLst>
      <p:ext uri="{BB962C8B-B14F-4D97-AF65-F5344CB8AC3E}">
        <p14:creationId xmlns:p14="http://schemas.microsoft.com/office/powerpoint/2010/main" val="734541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F2598A-6141-4FB0-B238-0B811FD9C10B}"/>
              </a:ext>
            </a:extLst>
          </p:cNvPr>
          <p:cNvSpPr/>
          <p:nvPr/>
        </p:nvSpPr>
        <p:spPr>
          <a:xfrm>
            <a:off x="101621" y="2072863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580126-960B-4F66-89B4-90B7051FABE4}"/>
              </a:ext>
            </a:extLst>
          </p:cNvPr>
          <p:cNvSpPr/>
          <p:nvPr/>
        </p:nvSpPr>
        <p:spPr>
          <a:xfrm>
            <a:off x="169279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27E671-C50E-4EF4-B371-A172E25C6844}"/>
              </a:ext>
            </a:extLst>
          </p:cNvPr>
          <p:cNvSpPr/>
          <p:nvPr/>
        </p:nvSpPr>
        <p:spPr>
          <a:xfrm>
            <a:off x="10162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2368C3-CF37-4741-934B-0A6BA94BB105}"/>
              </a:ext>
            </a:extLst>
          </p:cNvPr>
          <p:cNvSpPr/>
          <p:nvPr/>
        </p:nvSpPr>
        <p:spPr>
          <a:xfrm>
            <a:off x="169279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2E118C-3D6B-4154-9771-E6556A42FB5B}"/>
              </a:ext>
            </a:extLst>
          </p:cNvPr>
          <p:cNvSpPr/>
          <p:nvPr/>
        </p:nvSpPr>
        <p:spPr>
          <a:xfrm>
            <a:off x="10162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D1BFBF-9502-4238-BC1A-FF627F1E56F9}"/>
              </a:ext>
            </a:extLst>
          </p:cNvPr>
          <p:cNvSpPr/>
          <p:nvPr/>
        </p:nvSpPr>
        <p:spPr>
          <a:xfrm>
            <a:off x="169201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7FF89E-6EE5-427C-B4B8-19623A0AB9DA}"/>
              </a:ext>
            </a:extLst>
          </p:cNvPr>
          <p:cNvSpPr/>
          <p:nvPr/>
        </p:nvSpPr>
        <p:spPr>
          <a:xfrm>
            <a:off x="10084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D079FA-4515-4AE2-89F0-C6A156F59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857" y="1501397"/>
            <a:ext cx="8698532" cy="426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58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2106</TotalTime>
  <Words>3011</Words>
  <Application>Microsoft Office PowerPoint</Application>
  <PresentationFormat>Widescreen</PresentationFormat>
  <Paragraphs>1563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Consolas</vt:lpstr>
      <vt:lpstr>LM Mono 12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Gibran Zidane</dc:creator>
  <cp:lastModifiedBy>Gibran Zidane</cp:lastModifiedBy>
  <cp:revision>175</cp:revision>
  <dcterms:created xsi:type="dcterms:W3CDTF">2019-11-05T00:06:38Z</dcterms:created>
  <dcterms:modified xsi:type="dcterms:W3CDTF">2019-11-12T00:43:05Z</dcterms:modified>
</cp:coreProperties>
</file>