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9" r:id="rId3"/>
    <p:sldId id="271" r:id="rId4"/>
    <p:sldId id="272" r:id="rId5"/>
    <p:sldId id="270" r:id="rId6"/>
    <p:sldId id="273" r:id="rId7"/>
    <p:sldId id="274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4EE7-6D3D-471B-87E6-30980215C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382C8-A763-4DF7-B5D1-08AEA1ABA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B5EF7-5E4B-46A1-B6DE-81EADC34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B6D02-CB8C-4E04-BE4A-E14846D8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A86D9-C12C-4B04-A952-9E2F811F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0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5FC9-6EC0-4332-921E-9B399D2B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762AF-B32B-4793-9D0E-C5EDFDE53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379A-A0E5-4C15-8128-A3E62094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0E38E-8CAD-4C15-862F-580BA7D1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58FA2-3B5B-458F-8DD7-A93B9D0E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7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E84BD-20BE-48C4-8B0E-711BEF562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03629-7AF5-4E07-96E9-58CBB56AF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AB772-17A8-40A6-89F7-B91E9967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F90EF-9638-4826-A5F6-62A41E98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AE3FC-562A-4EBC-9182-340B7B2E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9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03F3-A784-4FB6-AA76-1E787B44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2E06A-0673-4697-84EA-E57F20D83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AE402-FFCA-4026-937E-502A00A7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4377F-723B-407F-A8BD-47727177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5ED30-0EB5-4604-B23A-870B95FE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09C6-1482-406E-BB88-F6C43F7E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4EA2-1441-439E-9281-2875DDC76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550A8-1DD6-4156-A1FD-7C540EA9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F1A64-7539-4E37-89EA-A9A5092BB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E2A71-DC82-4A66-B190-DE684A16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9030-4F81-40FF-98C6-44D66966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D297-30DF-4B0D-8607-C9AEE25CD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A5182-0BE3-4096-BEEF-6BAED30D3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42B13-79BD-437D-9ABC-786FC308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FC9E8-1706-4F28-B8CD-128ECE08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B7AB4-9E9B-4DA5-B80F-65CC7AA5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7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E664-2EEC-4482-973C-69E50CFF6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23905-515C-46EB-92A1-E4742C5DD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055B9-B7BB-43E7-9847-9CF7A012C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4118A-1AB9-4313-AAA1-1CB86A0DB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2C0E8-327B-40CC-B62A-D31FFE2CB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23D05-51CB-4DFA-BDE1-33106F35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84E69-3ACC-4907-A55E-64AFFB9F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7A7AA-0AB9-4A74-BD6E-40949B80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9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14B5-9BCA-427F-B8B0-644C3DB2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88F4C-3D90-43A6-9598-80056B93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DFFFF-0F15-4F01-A20B-2D666E31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E4B0F-A45A-4CD3-8011-715B3728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8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EC611-2D56-4479-A705-3EB2AC19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23373-E5C8-4C88-ADDD-F3C65DF9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EFD5-3C31-4AB3-BD44-9B246BAE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3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1787-F444-4EA7-8833-4E0C2124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E2B30-5930-4291-B33B-1F607813A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A75A4-0A1A-4820-A24F-DCFC448C1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591DD-C4F6-4D7D-B091-58DED9F4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0815C-7381-434B-B46B-303997A7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417C-1E3F-4E84-B4F5-D86877B4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2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DEEE-679D-4B09-A75D-72BC1ACD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D1C54-8192-4F08-A161-F4C0D5BA2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E1FDA-E62D-4A27-9C7E-0B5AD0F6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62A31-FB9A-4972-9D7F-6DC8B62E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BC035-24B0-4D03-9C23-DE9DABF7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B714D-3659-4B9E-9068-89C50874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5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F38F4-F505-43FC-BC38-1BC2D19E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F30F7-1CFA-4BC2-B2DB-66DEDB1A4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BB8D3-071F-4AE1-9103-B30ED1A19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C29B4-2CCD-4A08-AE37-4C763CA3A83A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0D760-549B-4813-8C9A-480870D32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E7859-4351-4754-B9A5-7AD70ED75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2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1633533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1359332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514362" y="683196"/>
            <a:ext cx="3943325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6655592" y="4597405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179D8C3-B0FB-433D-818D-DFF00E04887D}"/>
              </a:ext>
            </a:extLst>
          </p:cNvPr>
          <p:cNvCxnSpPr>
            <a:cxnSpLocks/>
          </p:cNvCxnSpPr>
          <p:nvPr/>
        </p:nvCxnSpPr>
        <p:spPr>
          <a:xfrm flipH="1">
            <a:off x="3400576" y="1932783"/>
            <a:ext cx="914398" cy="714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05D012-41C4-44C0-B774-A492B0AAB751}"/>
              </a:ext>
            </a:extLst>
          </p:cNvPr>
          <p:cNvCxnSpPr>
            <a:cxnSpLocks/>
          </p:cNvCxnSpPr>
          <p:nvPr/>
        </p:nvCxnSpPr>
        <p:spPr>
          <a:xfrm>
            <a:off x="2307435" y="1462841"/>
            <a:ext cx="20713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571843-E1B6-4723-ABEB-23F74E505967}"/>
              </a:ext>
            </a:extLst>
          </p:cNvPr>
          <p:cNvCxnSpPr>
            <a:cxnSpLocks/>
          </p:cNvCxnSpPr>
          <p:nvPr/>
        </p:nvCxnSpPr>
        <p:spPr>
          <a:xfrm flipH="1" flipV="1">
            <a:off x="1930377" y="1460502"/>
            <a:ext cx="384993" cy="467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998C051-D434-436B-AB69-9C9CEC8F26B7}"/>
              </a:ext>
            </a:extLst>
          </p:cNvPr>
          <p:cNvCxnSpPr>
            <a:cxnSpLocks/>
          </p:cNvCxnSpPr>
          <p:nvPr/>
        </p:nvCxnSpPr>
        <p:spPr>
          <a:xfrm flipH="1" flipV="1">
            <a:off x="1944140" y="1925705"/>
            <a:ext cx="1041756" cy="707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F6E7DB-127F-405E-BFE4-5F2B5A408BFB}"/>
              </a:ext>
            </a:extLst>
          </p:cNvPr>
          <p:cNvCxnSpPr>
            <a:cxnSpLocks/>
          </p:cNvCxnSpPr>
          <p:nvPr/>
        </p:nvCxnSpPr>
        <p:spPr>
          <a:xfrm>
            <a:off x="2985896" y="1929244"/>
            <a:ext cx="414679" cy="1068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960974" y="132983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959063" y="1790702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81E77B-41FD-4189-A205-2E3A9404F4B4}"/>
              </a:ext>
            </a:extLst>
          </p:cNvPr>
          <p:cNvSpPr txBox="1"/>
          <p:nvPr/>
        </p:nvSpPr>
        <p:spPr>
          <a:xfrm>
            <a:off x="1192987" y="1073152"/>
            <a:ext cx="625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192987" y="1541381"/>
            <a:ext cx="46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DCE24E-26B5-4359-B2CB-E2C5B6949969}"/>
              </a:ext>
            </a:extLst>
          </p:cNvPr>
          <p:cNvSpPr/>
          <p:nvPr/>
        </p:nvSpPr>
        <p:spPr>
          <a:xfrm>
            <a:off x="593877" y="1233785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M Mono 12" panose="00000509000000000000" pitchFamily="49" charset="0"/>
              </a:rPr>
              <a:t>2</a:t>
            </a:r>
            <a:endParaRPr lang="en-US" sz="2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3C5EE91-B9A4-4951-8705-37B237245092}"/>
              </a:ext>
            </a:extLst>
          </p:cNvPr>
          <p:cNvSpPr/>
          <p:nvPr/>
        </p:nvSpPr>
        <p:spPr>
          <a:xfrm>
            <a:off x="601865" y="1693217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M Mono 12" panose="00000509000000000000" pitchFamily="49" charset="0"/>
              </a:rPr>
              <a:t>3</a:t>
            </a:r>
            <a:endParaRPr lang="en-US" sz="2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7D3889-76D2-4C36-9174-71BF6A193531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786FAD-6384-486C-AA2B-B4B263A76410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786FAD-6384-486C-AA2B-B4B263A76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ECB9CDF-67D9-4B61-B337-7C6B251032F9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ECB9CDF-67D9-4B61-B337-7C6B25103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572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514363" y="683196"/>
            <a:ext cx="2393938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6655592" y="4597405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571843-E1B6-4723-ABEB-23F74E505967}"/>
              </a:ext>
            </a:extLst>
          </p:cNvPr>
          <p:cNvCxnSpPr>
            <a:cxnSpLocks/>
          </p:cNvCxnSpPr>
          <p:nvPr/>
        </p:nvCxnSpPr>
        <p:spPr>
          <a:xfrm flipH="1" flipV="1">
            <a:off x="1930378" y="1460503"/>
            <a:ext cx="314347" cy="797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998C051-D434-436B-AB69-9C9CEC8F26B7}"/>
              </a:ext>
            </a:extLst>
          </p:cNvPr>
          <p:cNvCxnSpPr>
            <a:cxnSpLocks/>
          </p:cNvCxnSpPr>
          <p:nvPr/>
        </p:nvCxnSpPr>
        <p:spPr>
          <a:xfrm flipH="1" flipV="1">
            <a:off x="1944141" y="1925705"/>
            <a:ext cx="849068" cy="1184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770536" y="1329834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762613" y="1790203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81E77B-41FD-4189-A205-2E3A9404F4B4}"/>
              </a:ext>
            </a:extLst>
          </p:cNvPr>
          <p:cNvSpPr txBox="1"/>
          <p:nvPr/>
        </p:nvSpPr>
        <p:spPr>
          <a:xfrm>
            <a:off x="1192987" y="1073152"/>
            <a:ext cx="625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192987" y="1541381"/>
            <a:ext cx="46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1959D45-0C8E-4902-9E60-C6C9CF16C776}"/>
              </a:ext>
            </a:extLst>
          </p:cNvPr>
          <p:cNvSpPr/>
          <p:nvPr/>
        </p:nvSpPr>
        <p:spPr>
          <a:xfrm>
            <a:off x="511177" y="2153488"/>
            <a:ext cx="2393936" cy="663180"/>
          </a:xfrm>
          <a:prstGeom prst="roundRect">
            <a:avLst>
              <a:gd name="adj" fmla="val 1009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0E6D31-ECDB-44DD-BD64-57EE8BA3D8A0}"/>
              </a:ext>
            </a:extLst>
          </p:cNvPr>
          <p:cNvSpPr txBox="1"/>
          <p:nvPr/>
        </p:nvSpPr>
        <p:spPr>
          <a:xfrm>
            <a:off x="1204635" y="2055730"/>
            <a:ext cx="982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2CE5A62-69F2-4FC8-A553-2419E3640B76}"/>
              </a:ext>
            </a:extLst>
          </p:cNvPr>
          <p:cNvSpPr/>
          <p:nvPr/>
        </p:nvSpPr>
        <p:spPr>
          <a:xfrm>
            <a:off x="612896" y="2244525"/>
            <a:ext cx="1033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LM Mono 12" panose="00000509000000000000" pitchFamily="49" charset="0"/>
              </a:rPr>
              <a:t>pred</a:t>
            </a:r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DE29666-5684-4088-A703-8BD0697E19AF}"/>
              </a:ext>
            </a:extLst>
          </p:cNvPr>
          <p:cNvSpPr/>
          <p:nvPr/>
        </p:nvSpPr>
        <p:spPr>
          <a:xfrm>
            <a:off x="1922250" y="235682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741528-D0EC-41C7-9A02-39743D918864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F306582-C1A4-42FF-9B98-4794E6D0513E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F306582-C1A4-42FF-9B98-4794E6D05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6825A3E-7A0A-4116-B933-97E738148E40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6825A3E-7A0A-4116-B933-97E738148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775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514363" y="683195"/>
            <a:ext cx="1806557" cy="2123499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4616450" y="4645022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751221" y="1519354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778564" y="2151663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C81E77B-41FD-4189-A205-2E3A9404F4B4}"/>
                  </a:ext>
                </a:extLst>
              </p:cNvPr>
              <p:cNvSpPr txBox="1"/>
              <p:nvPr/>
            </p:nvSpPr>
            <p:spPr>
              <a:xfrm>
                <a:off x="1707776" y="1282522"/>
                <a:ext cx="48660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C81E77B-41FD-4189-A205-2E3A9404F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776" y="1282522"/>
                <a:ext cx="486601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229907" y="1854088"/>
            <a:ext cx="588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741528-D0EC-41C7-9A02-39743D918864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2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FBEDA0-819B-405F-922F-76B0CC1C8E61}"/>
              </a:ext>
            </a:extLst>
          </p:cNvPr>
          <p:cNvCxnSpPr>
            <a:cxnSpLocks/>
          </p:cNvCxnSpPr>
          <p:nvPr/>
        </p:nvCxnSpPr>
        <p:spPr>
          <a:xfrm>
            <a:off x="4686297" y="4294610"/>
            <a:ext cx="60327" cy="35041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AEE9979-09CA-4D0F-B198-BED007E19C5B}"/>
              </a:ext>
            </a:extLst>
          </p:cNvPr>
          <p:cNvCxnSpPr>
            <a:cxnSpLocks/>
          </p:cNvCxnSpPr>
          <p:nvPr/>
        </p:nvCxnSpPr>
        <p:spPr>
          <a:xfrm flipH="1">
            <a:off x="4006450" y="4909649"/>
            <a:ext cx="616348" cy="22115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46F18F-A722-455E-8B26-6BE5DE37BD57}"/>
              </a:ext>
            </a:extLst>
          </p:cNvPr>
          <p:cNvCxnSpPr>
            <a:cxnSpLocks/>
          </p:cNvCxnSpPr>
          <p:nvPr/>
        </p:nvCxnSpPr>
        <p:spPr>
          <a:xfrm>
            <a:off x="4962123" y="4842803"/>
            <a:ext cx="569921" cy="19232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8999598-5DFE-49E9-90F6-B728325414EB}"/>
              </a:ext>
            </a:extLst>
          </p:cNvPr>
          <p:cNvSpPr txBox="1"/>
          <p:nvPr/>
        </p:nvSpPr>
        <p:spPr>
          <a:xfrm>
            <a:off x="1219201" y="1265301"/>
            <a:ext cx="588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574D9F-0AF1-43F3-B515-32D6A60131A8}"/>
                  </a:ext>
                </a:extLst>
              </p:cNvPr>
              <p:cNvSpPr txBox="1"/>
              <p:nvPr/>
            </p:nvSpPr>
            <p:spPr>
              <a:xfrm>
                <a:off x="1717352" y="1949449"/>
                <a:ext cx="48660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574D9F-0AF1-43F3-B515-32D6A6013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352" y="1949449"/>
                <a:ext cx="486601" cy="670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D832560-70AD-451B-BC55-594D02772F10}"/>
              </a:ext>
            </a:extLst>
          </p:cNvPr>
          <p:cNvSpPr/>
          <p:nvPr/>
        </p:nvSpPr>
        <p:spPr>
          <a:xfrm>
            <a:off x="511177" y="2647609"/>
            <a:ext cx="1787523" cy="663180"/>
          </a:xfrm>
          <a:prstGeom prst="roundRect">
            <a:avLst>
              <a:gd name="adj" fmla="val 1009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B5E9FAA-2454-4943-886C-44A0499BEF8B}"/>
              </a:ext>
            </a:extLst>
          </p:cNvPr>
          <p:cNvSpPr/>
          <p:nvPr/>
        </p:nvSpPr>
        <p:spPr>
          <a:xfrm>
            <a:off x="612896" y="2738646"/>
            <a:ext cx="1033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LM Mono 12" panose="00000509000000000000" pitchFamily="49" charset="0"/>
              </a:rPr>
              <a:t>pred</a:t>
            </a:r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1712A10-5B35-4B88-B29E-0E89BDEBA724}"/>
              </a:ext>
            </a:extLst>
          </p:cNvPr>
          <p:cNvSpPr/>
          <p:nvPr/>
        </p:nvSpPr>
        <p:spPr>
          <a:xfrm>
            <a:off x="1922250" y="2850948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4F43045-05C4-4CEA-BC19-403E652F99BB}"/>
              </a:ext>
            </a:extLst>
          </p:cNvPr>
          <p:cNvSpPr txBox="1"/>
          <p:nvPr/>
        </p:nvSpPr>
        <p:spPr>
          <a:xfrm>
            <a:off x="1242324" y="2587719"/>
            <a:ext cx="465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D438433-1303-4C3B-9DB3-3D6F4BD7FEBE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D438433-1303-4C3B-9DB3-3D6F4BD7F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777CCC5-5D4D-4A44-8A4D-5D1FA9D0DAE2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777CCC5-5D4D-4A44-8A4D-5D1FA9D0D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259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89" grpId="0" animBg="1"/>
      <p:bldP spid="90" grpId="0" animBg="1"/>
      <p:bldP spid="91" grpId="0"/>
      <p:bldP spid="92" grpId="0"/>
      <p:bldP spid="84" grpId="0"/>
      <p:bldP spid="85" grpId="0"/>
      <p:bldP spid="88" grpId="0" animBg="1"/>
      <p:bldP spid="93" grpId="0"/>
      <p:bldP spid="94" grpId="0" animBg="1"/>
      <p:bldP spid="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6984989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699134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B7FA340-044B-46DF-B6F6-526EB4EBA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892281"/>
              </p:ext>
            </p:extLst>
          </p:nvPr>
        </p:nvGraphicFramePr>
        <p:xfrm>
          <a:off x="8065520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region_pixel_count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0191BA-734D-48CA-84C5-BCD6B041E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437778"/>
              </p:ext>
            </p:extLst>
          </p:nvPr>
        </p:nvGraphicFramePr>
        <p:xfrm>
          <a:off x="10175308" y="2208218"/>
          <a:ext cx="182619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677">
                  <a:extLst>
                    <a:ext uri="{9D8B030D-6E8A-4147-A177-3AD203B41FA5}">
                      <a16:colId xmlns:a16="http://schemas.microsoft.com/office/drawing/2014/main" val="1097715328"/>
                    </a:ext>
                  </a:extLst>
                </a:gridCol>
                <a:gridCol w="1189515">
                  <a:extLst>
                    <a:ext uri="{9D8B030D-6E8A-4147-A177-3AD203B41FA5}">
                      <a16:colId xmlns:a16="http://schemas.microsoft.com/office/drawing/2014/main" val="272116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57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9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49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64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9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3329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C26B7A-5465-4F5F-95EB-F48D79575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206647"/>
              </p:ext>
            </p:extLst>
          </p:nvPr>
        </p:nvGraphicFramePr>
        <p:xfrm>
          <a:off x="3845944" y="1837378"/>
          <a:ext cx="81555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5556">
                  <a:extLst>
                    <a:ext uri="{9D8B030D-6E8A-4147-A177-3AD203B41FA5}">
                      <a16:colId xmlns:a16="http://schemas.microsoft.com/office/drawing/2014/main" val="2129247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Spambase</a:t>
                      </a:r>
                      <a:r>
                        <a:rPr lang="en-US" dirty="0"/>
                        <a:t>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270451"/>
                  </a:ext>
                </a:extLst>
              </a:tr>
            </a:tbl>
          </a:graphicData>
        </a:graphic>
      </p:graphicFrame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39B48A37-16BC-42FE-9CEE-743026016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119533"/>
              </p:ext>
            </p:extLst>
          </p:nvPr>
        </p:nvGraphicFramePr>
        <p:xfrm>
          <a:off x="5955732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967C0FF8-5A7F-4E92-A081-3590FFEEA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172175"/>
              </p:ext>
            </p:extLst>
          </p:nvPr>
        </p:nvGraphicFramePr>
        <p:xfrm>
          <a:off x="3845944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586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6984989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699134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B7FA340-044B-46DF-B6F6-526EB4EBA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203375"/>
              </p:ext>
            </p:extLst>
          </p:nvPr>
        </p:nvGraphicFramePr>
        <p:xfrm>
          <a:off x="9178940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region_pixel_count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0191BA-734D-48CA-84C5-BCD6B041E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62792"/>
              </p:ext>
            </p:extLst>
          </p:nvPr>
        </p:nvGraphicFramePr>
        <p:xfrm>
          <a:off x="12925142" y="2208218"/>
          <a:ext cx="182619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677">
                  <a:extLst>
                    <a:ext uri="{9D8B030D-6E8A-4147-A177-3AD203B41FA5}">
                      <a16:colId xmlns:a16="http://schemas.microsoft.com/office/drawing/2014/main" val="1097715328"/>
                    </a:ext>
                  </a:extLst>
                </a:gridCol>
                <a:gridCol w="1189515">
                  <a:extLst>
                    <a:ext uri="{9D8B030D-6E8A-4147-A177-3AD203B41FA5}">
                      <a16:colId xmlns:a16="http://schemas.microsoft.com/office/drawing/2014/main" val="272116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57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9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49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64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9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332989"/>
                  </a:ext>
                </a:extLst>
              </a:tr>
            </a:tbl>
          </a:graphicData>
        </a:graphic>
      </p:graphicFrame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39B48A37-16BC-42FE-9CEE-743026016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209438"/>
              </p:ext>
            </p:extLst>
          </p:nvPr>
        </p:nvGraphicFramePr>
        <p:xfrm>
          <a:off x="6460218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967C0FF8-5A7F-4E92-A081-3590FFEEA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03840"/>
              </p:ext>
            </p:extLst>
          </p:nvPr>
        </p:nvGraphicFramePr>
        <p:xfrm>
          <a:off x="4031597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673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6984989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699134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0191BA-734D-48CA-84C5-BCD6B041E1F1}"/>
              </a:ext>
            </a:extLst>
          </p:cNvPr>
          <p:cNvGraphicFramePr>
            <a:graphicFrameLocks noGrp="1"/>
          </p:cNvGraphicFramePr>
          <p:nvPr/>
        </p:nvGraphicFramePr>
        <p:xfrm>
          <a:off x="12925142" y="2208218"/>
          <a:ext cx="182619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677">
                  <a:extLst>
                    <a:ext uri="{9D8B030D-6E8A-4147-A177-3AD203B41FA5}">
                      <a16:colId xmlns:a16="http://schemas.microsoft.com/office/drawing/2014/main" val="1097715328"/>
                    </a:ext>
                  </a:extLst>
                </a:gridCol>
                <a:gridCol w="1189515">
                  <a:extLst>
                    <a:ext uri="{9D8B030D-6E8A-4147-A177-3AD203B41FA5}">
                      <a16:colId xmlns:a16="http://schemas.microsoft.com/office/drawing/2014/main" val="272116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57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9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49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64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9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332989"/>
                  </a:ext>
                </a:extLst>
              </a:tr>
            </a:tbl>
          </a:graphicData>
        </a:graphic>
      </p:graphicFrame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39B48A37-16BC-42FE-9CEE-743026016527}"/>
              </a:ext>
            </a:extLst>
          </p:cNvPr>
          <p:cNvGraphicFramePr>
            <a:graphicFrameLocks noGrp="1"/>
          </p:cNvGraphicFramePr>
          <p:nvPr/>
        </p:nvGraphicFramePr>
        <p:xfrm>
          <a:off x="6460218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967C0FF8-5A7F-4E92-A081-3590FFEEAC53}"/>
              </a:ext>
            </a:extLst>
          </p:cNvPr>
          <p:cNvGraphicFramePr>
            <a:graphicFrameLocks noGrp="1"/>
          </p:cNvGraphicFramePr>
          <p:nvPr/>
        </p:nvGraphicFramePr>
        <p:xfrm>
          <a:off x="4031597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82E1F317-FE50-4ED7-83F7-3AFAEDE429FB}"/>
              </a:ext>
            </a:extLst>
          </p:cNvPr>
          <p:cNvGrpSpPr/>
          <p:nvPr/>
        </p:nvGrpSpPr>
        <p:grpSpPr>
          <a:xfrm>
            <a:off x="3891083" y="1620301"/>
            <a:ext cx="7029450" cy="4928116"/>
            <a:chOff x="4268892" y="872609"/>
            <a:chExt cx="7029450" cy="4928116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6ADF3BD-C24F-462F-BD9E-BCF26E55A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8892" y="1057275"/>
              <a:ext cx="7029450" cy="474345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55D7F3-2A78-496B-98A6-301FBA73BB46}"/>
                </a:ext>
              </a:extLst>
            </p:cNvPr>
            <p:cNvSpPr txBox="1"/>
            <p:nvPr/>
          </p:nvSpPr>
          <p:spPr>
            <a:xfrm>
              <a:off x="5332622" y="884355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short-line-density-5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3BE0FEB-53DD-4171-A288-E44F33827CCE}"/>
                </a:ext>
              </a:extLst>
            </p:cNvPr>
            <p:cNvSpPr txBox="1"/>
            <p:nvPr/>
          </p:nvSpPr>
          <p:spPr>
            <a:xfrm>
              <a:off x="8799722" y="872609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short-line-density-2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8322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6984989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699134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710972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6984989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699134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B1F83-B62F-4118-B783-9C2A264BB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67" y="1080918"/>
            <a:ext cx="11344162" cy="515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46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6984989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699134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38FCC-CBD6-4FBB-B382-33C7A908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46" y="1079529"/>
            <a:ext cx="11440692" cy="517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56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674409" y="683196"/>
            <a:ext cx="1482723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5367619" y="2062518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5814CC-9230-4695-826E-64D77A64B86B}"/>
              </a:ext>
            </a:extLst>
          </p:cNvPr>
          <p:cNvCxnSpPr/>
          <p:nvPr/>
        </p:nvCxnSpPr>
        <p:spPr>
          <a:xfrm flipH="1">
            <a:off x="4972050" y="2362206"/>
            <a:ext cx="490819" cy="55244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7BC8DF-21DE-42C3-AD38-D0087566B39C}"/>
              </a:ext>
            </a:extLst>
          </p:cNvPr>
          <p:cNvCxnSpPr>
            <a:cxnSpLocks/>
          </p:cNvCxnSpPr>
          <p:nvPr/>
        </p:nvCxnSpPr>
        <p:spPr>
          <a:xfrm>
            <a:off x="5546725" y="2376842"/>
            <a:ext cx="180976" cy="100232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1721B23-526A-473F-9328-BC3E7CAE507D}"/>
              </a:ext>
            </a:extLst>
          </p:cNvPr>
          <p:cNvCxnSpPr>
            <a:cxnSpLocks/>
          </p:cNvCxnSpPr>
          <p:nvPr/>
        </p:nvCxnSpPr>
        <p:spPr>
          <a:xfrm>
            <a:off x="5704169" y="2336803"/>
            <a:ext cx="937932" cy="25302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22A13E-8609-4E61-A372-5EA3E2F70EEE}"/>
              </a:ext>
            </a:extLst>
          </p:cNvPr>
          <p:cNvSpPr txBox="1"/>
          <p:nvPr/>
        </p:nvSpPr>
        <p:spPr>
          <a:xfrm>
            <a:off x="584212" y="23458"/>
            <a:ext cx="228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Uniform KNN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3BE2AD-2B0A-4EAC-B695-75D86B6B5D7F}"/>
              </a:ext>
            </a:extLst>
          </p:cNvPr>
          <p:cNvSpPr/>
          <p:nvPr/>
        </p:nvSpPr>
        <p:spPr>
          <a:xfrm>
            <a:off x="762111" y="132983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73CBB57-D86D-457B-9FA4-D4315AF4BB52}"/>
              </a:ext>
            </a:extLst>
          </p:cNvPr>
          <p:cNvSpPr/>
          <p:nvPr/>
        </p:nvSpPr>
        <p:spPr>
          <a:xfrm>
            <a:off x="760200" y="1790702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97DF96-DBEF-4DD5-B093-6429F9A7632E}"/>
              </a:ext>
            </a:extLst>
          </p:cNvPr>
          <p:cNvSpPr txBox="1"/>
          <p:nvPr/>
        </p:nvSpPr>
        <p:spPr>
          <a:xfrm>
            <a:off x="1192987" y="1073152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 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C0B062-D000-42F5-B19D-F485A6363353}"/>
              </a:ext>
            </a:extLst>
          </p:cNvPr>
          <p:cNvSpPr txBox="1"/>
          <p:nvPr/>
        </p:nvSpPr>
        <p:spPr>
          <a:xfrm>
            <a:off x="1192987" y="1541381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 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3ECF00-5649-4FDE-9C4A-4B6F9F53720D}"/>
              </a:ext>
            </a:extLst>
          </p:cNvPr>
          <p:cNvGrpSpPr/>
          <p:nvPr/>
        </p:nvGrpSpPr>
        <p:grpSpPr>
          <a:xfrm>
            <a:off x="631726" y="2027701"/>
            <a:ext cx="1525406" cy="769441"/>
            <a:chOff x="631726" y="2027701"/>
            <a:chExt cx="1525406" cy="769441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6BD9DEFE-AB5C-4F42-B297-362B3F32B589}"/>
                </a:ext>
              </a:extLst>
            </p:cNvPr>
            <p:cNvSpPr/>
            <p:nvPr/>
          </p:nvSpPr>
          <p:spPr>
            <a:xfrm>
              <a:off x="674409" y="2125459"/>
              <a:ext cx="1482723" cy="663180"/>
            </a:xfrm>
            <a:prstGeom prst="roundRect">
              <a:avLst>
                <a:gd name="adj" fmla="val 1009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09ADA8-423A-4FD2-B350-019873061991}"/>
                </a:ext>
              </a:extLst>
            </p:cNvPr>
            <p:cNvSpPr txBox="1"/>
            <p:nvPr/>
          </p:nvSpPr>
          <p:spPr>
            <a:xfrm>
              <a:off x="1205271" y="2027701"/>
              <a:ext cx="60830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LM Mono 12" panose="00000509000000000000" pitchFamily="49" charset="0"/>
                </a:rPr>
                <a:t>=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3B2E963-1FA7-41B3-9550-59931AE6427E}"/>
                </a:ext>
              </a:extLst>
            </p:cNvPr>
            <p:cNvSpPr/>
            <p:nvPr/>
          </p:nvSpPr>
          <p:spPr>
            <a:xfrm>
              <a:off x="1828626" y="2295830"/>
              <a:ext cx="261337" cy="261337"/>
            </a:xfrm>
            <a:prstGeom prst="ellipse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968910-34A0-452B-9AC1-26947315E330}"/>
                </a:ext>
              </a:extLst>
            </p:cNvPr>
            <p:cNvSpPr/>
            <p:nvPr/>
          </p:nvSpPr>
          <p:spPr>
            <a:xfrm>
              <a:off x="631726" y="2216106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M Mono 12" panose="00000509000000000000" pitchFamily="49" charset="0"/>
                </a:rPr>
                <a:t>pred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D4D076-AE07-42F7-889C-A9CE7B9FB075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D4D076-AE07-42F7-889C-A9CE7B9FB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13C2632-7693-44D0-991E-9B2AA0A05E35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13C2632-7693-44D0-991E-9B2AA0A05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929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3" grpId="1"/>
      <p:bldP spid="48" grpId="0" animBg="1"/>
      <p:bldP spid="48" grpId="1" animBg="1"/>
      <p:bldP spid="77" grpId="0" animBg="1"/>
      <p:bldP spid="78" grpId="0" animBg="1"/>
      <p:bldP spid="79" grpId="0"/>
      <p:bldP spid="80" grpId="0"/>
      <p:bldP spid="2" grpId="0"/>
      <p:bldP spid="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674409" y="683196"/>
            <a:ext cx="1482723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6655592" y="4597405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22A13E-8609-4E61-A372-5EA3E2F70EEE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179D8C3-B0FB-433D-818D-DFF00E04887D}"/>
              </a:ext>
            </a:extLst>
          </p:cNvPr>
          <p:cNvCxnSpPr>
            <a:cxnSpLocks/>
          </p:cNvCxnSpPr>
          <p:nvPr/>
        </p:nvCxnSpPr>
        <p:spPr>
          <a:xfrm flipH="1">
            <a:off x="6927853" y="3789856"/>
            <a:ext cx="384172" cy="82212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05D012-41C4-44C0-B774-A492B0AAB751}"/>
              </a:ext>
            </a:extLst>
          </p:cNvPr>
          <p:cNvCxnSpPr>
            <a:cxnSpLocks/>
          </p:cNvCxnSpPr>
          <p:nvPr/>
        </p:nvCxnSpPr>
        <p:spPr>
          <a:xfrm>
            <a:off x="6927852" y="4922070"/>
            <a:ext cx="98422" cy="17303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571843-E1B6-4723-ABEB-23F74E505967}"/>
              </a:ext>
            </a:extLst>
          </p:cNvPr>
          <p:cNvCxnSpPr>
            <a:cxnSpLocks/>
          </p:cNvCxnSpPr>
          <p:nvPr/>
        </p:nvCxnSpPr>
        <p:spPr>
          <a:xfrm flipH="1">
            <a:off x="6309125" y="4821063"/>
            <a:ext cx="346069" cy="9624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998C051-D434-436B-AB69-9C9CEC8F26B7}"/>
              </a:ext>
            </a:extLst>
          </p:cNvPr>
          <p:cNvCxnSpPr>
            <a:cxnSpLocks/>
          </p:cNvCxnSpPr>
          <p:nvPr/>
        </p:nvCxnSpPr>
        <p:spPr>
          <a:xfrm flipH="1">
            <a:off x="5663403" y="4742353"/>
            <a:ext cx="978698" cy="27000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F6E7DB-127F-405E-BFE4-5F2B5A408BFB}"/>
              </a:ext>
            </a:extLst>
          </p:cNvPr>
          <p:cNvCxnSpPr>
            <a:cxnSpLocks/>
          </p:cNvCxnSpPr>
          <p:nvPr/>
        </p:nvCxnSpPr>
        <p:spPr>
          <a:xfrm>
            <a:off x="6534550" y="4174912"/>
            <a:ext cx="203994" cy="44899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762111" y="132983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760200" y="1790702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81E77B-41FD-4189-A205-2E3A9404F4B4}"/>
              </a:ext>
            </a:extLst>
          </p:cNvPr>
          <p:cNvSpPr txBox="1"/>
          <p:nvPr/>
        </p:nvSpPr>
        <p:spPr>
          <a:xfrm>
            <a:off x="1192987" y="1073152"/>
            <a:ext cx="625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192987" y="1541381"/>
            <a:ext cx="46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8D2E6DE-13AA-4799-8738-051927193263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8D2E6DE-13AA-4799-8738-051927193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AB284E-28AA-4002-9A32-CE36D3A4FA5B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AB284E-28AA-4002-9A32-CE36D3A4F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059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/>
      <p:bldP spid="9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423</Words>
  <Application>Microsoft Office PowerPoint</Application>
  <PresentationFormat>Widescreen</PresentationFormat>
  <Paragraphs>295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LM Mono 12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Gibran Zidane</dc:creator>
  <cp:lastModifiedBy>Gibran Zidane</cp:lastModifiedBy>
  <cp:revision>57</cp:revision>
  <dcterms:created xsi:type="dcterms:W3CDTF">2019-11-05T00:06:38Z</dcterms:created>
  <dcterms:modified xsi:type="dcterms:W3CDTF">2019-11-10T03:40:30Z</dcterms:modified>
</cp:coreProperties>
</file>