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6" r:id="rId2"/>
    <p:sldId id="262" r:id="rId3"/>
    <p:sldId id="269" r:id="rId4"/>
    <p:sldId id="271" r:id="rId5"/>
    <p:sldId id="272" r:id="rId6"/>
    <p:sldId id="270" r:id="rId7"/>
    <p:sldId id="273" r:id="rId8"/>
    <p:sldId id="274" r:id="rId9"/>
    <p:sldId id="275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76"/>
            <p14:sldId id="262"/>
            <p14:sldId id="269"/>
            <p14:sldId id="271"/>
            <p14:sldId id="272"/>
            <p14:sldId id="270"/>
            <p14:sldId id="273"/>
            <p14:sldId id="274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36DD3D-29B3-44D6-B472-73615AC48513}"/>
              </a:ext>
            </a:extLst>
          </p:cNvPr>
          <p:cNvSpPr/>
          <p:nvPr/>
        </p:nvSpPr>
        <p:spPr>
          <a:xfrm>
            <a:off x="215741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DA0ADE-025D-46AE-8160-322B4458B33F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45B416-E27E-4D86-ABBF-937F14246785}"/>
              </a:ext>
            </a:extLst>
          </p:cNvPr>
          <p:cNvSpPr/>
          <p:nvPr/>
        </p:nvSpPr>
        <p:spPr>
          <a:xfrm>
            <a:off x="7605716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A33951E-3F42-4093-9798-722537C57F71}"/>
              </a:ext>
            </a:extLst>
          </p:cNvPr>
          <p:cNvSpPr/>
          <p:nvPr/>
        </p:nvSpPr>
        <p:spPr>
          <a:xfrm>
            <a:off x="106789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35D1C7-7C9F-4200-9307-18392141AB5C}"/>
              </a:ext>
            </a:extLst>
          </p:cNvPr>
          <p:cNvSpPr/>
          <p:nvPr/>
        </p:nvSpPr>
        <p:spPr>
          <a:xfrm>
            <a:off x="1305402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B7E6E-9721-463E-9A2F-90929C12836E}"/>
              </a:ext>
            </a:extLst>
          </p:cNvPr>
          <p:cNvSpPr/>
          <p:nvPr/>
        </p:nvSpPr>
        <p:spPr>
          <a:xfrm>
            <a:off x="161272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C85D01-5ADC-4250-9DF2-BA4C73FE20AD}"/>
              </a:ext>
            </a:extLst>
          </p:cNvPr>
          <p:cNvSpPr/>
          <p:nvPr/>
        </p:nvSpPr>
        <p:spPr>
          <a:xfrm>
            <a:off x="18502326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1D29EF-9AB2-490F-B603-F154A0DC5C6D}"/>
              </a:ext>
            </a:extLst>
          </p:cNvPr>
          <p:cNvSpPr/>
          <p:nvPr/>
        </p:nvSpPr>
        <p:spPr>
          <a:xfrm>
            <a:off x="2157558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163353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35933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92281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37778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C26B7A-5465-4F5F-95EB-F48D7957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06647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Spambase</a:t>
                      </a:r>
                      <a:r>
                        <a:rPr lang="en-US" dirty="0"/>
                        <a:t>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19533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72175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86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03375"/>
              </p:ext>
            </p:extLst>
          </p:nvPr>
        </p:nvGraphicFramePr>
        <p:xfrm>
          <a:off x="917894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2792"/>
              </p:ext>
            </p:extLst>
          </p:nvPr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09438"/>
              </p:ext>
            </p:extLst>
          </p:nvPr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3840"/>
              </p:ext>
            </p:extLst>
          </p:nvPr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7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/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/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/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82E1F317-FE50-4ED7-83F7-3AFAEDE429FB}"/>
              </a:ext>
            </a:extLst>
          </p:cNvPr>
          <p:cNvGrpSpPr/>
          <p:nvPr/>
        </p:nvGrpSpPr>
        <p:grpSpPr>
          <a:xfrm>
            <a:off x="3891083" y="1620301"/>
            <a:ext cx="7029450" cy="4928116"/>
            <a:chOff x="4268892" y="872609"/>
            <a:chExt cx="7029450" cy="492811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ADF3BD-C24F-462F-BD9E-BCF26E55A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55D7F3-2A78-496B-98A6-301FBA73BB46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BE0FEB-53DD-4171-A288-E44F33827CCE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322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71097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436</Words>
  <Application>Microsoft Office PowerPoint</Application>
  <PresentationFormat>Widescreen</PresentationFormat>
  <Paragraphs>297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Gibran Zidane</cp:lastModifiedBy>
  <cp:revision>60</cp:revision>
  <dcterms:created xsi:type="dcterms:W3CDTF">2019-11-05T00:06:38Z</dcterms:created>
  <dcterms:modified xsi:type="dcterms:W3CDTF">2019-11-10T04:29:33Z</dcterms:modified>
</cp:coreProperties>
</file>