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79" r:id="rId3"/>
    <p:sldId id="281" r:id="rId4"/>
    <p:sldId id="282" r:id="rId5"/>
    <p:sldId id="280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6" r:id="rId21"/>
    <p:sldId id="307" r:id="rId22"/>
    <p:sldId id="308" r:id="rId23"/>
    <p:sldId id="310" r:id="rId24"/>
    <p:sldId id="311" r:id="rId25"/>
    <p:sldId id="309" r:id="rId26"/>
    <p:sldId id="299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13" r:id="rId35"/>
    <p:sldId id="300" r:id="rId36"/>
    <p:sldId id="320" r:id="rId37"/>
    <p:sldId id="321" r:id="rId38"/>
    <p:sldId id="322" r:id="rId39"/>
    <p:sldId id="301" r:id="rId40"/>
    <p:sldId id="302" r:id="rId41"/>
    <p:sldId id="303" r:id="rId42"/>
    <p:sldId id="304" r:id="rId43"/>
    <p:sldId id="273" r:id="rId44"/>
    <p:sldId id="274" r:id="rId45"/>
    <p:sldId id="275" r:id="rId46"/>
    <p:sldId id="264" r:id="rId47"/>
    <p:sldId id="265" r:id="rId48"/>
    <p:sldId id="266" r:id="rId49"/>
    <p:sldId id="267" r:id="rId50"/>
    <p:sldId id="26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33C07A-A3A7-4C4B-88CB-4F3DA53A1636}">
          <p14:sldIdLst>
            <p14:sldId id="278"/>
            <p14:sldId id="279"/>
            <p14:sldId id="281"/>
            <p14:sldId id="282"/>
            <p14:sldId id="280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presentation-pca" id="{026DA806-F98D-4410-A50C-BBD96367803F}">
          <p14:sldIdLst>
            <p14:sldId id="298"/>
            <p14:sldId id="306"/>
            <p14:sldId id="307"/>
            <p14:sldId id="308"/>
            <p14:sldId id="310"/>
            <p14:sldId id="311"/>
            <p14:sldId id="309"/>
          </p14:sldIdLst>
        </p14:section>
        <p14:section name="Presentation - dataset rebalancing" id="{29FFE5DA-FCB1-4C84-8BBE-4B0F453825DE}">
          <p14:sldIdLst>
            <p14:sldId id="299"/>
            <p14:sldId id="312"/>
            <p14:sldId id="314"/>
            <p14:sldId id="315"/>
            <p14:sldId id="316"/>
            <p14:sldId id="317"/>
            <p14:sldId id="318"/>
            <p14:sldId id="319"/>
            <p14:sldId id="313"/>
          </p14:sldIdLst>
        </p14:section>
        <p14:section name="Presentation - Fitting" id="{9F8CBE59-6320-44F7-ABD0-D7E6F62AB3C5}">
          <p14:sldIdLst>
            <p14:sldId id="300"/>
            <p14:sldId id="320"/>
            <p14:sldId id="321"/>
            <p14:sldId id="322"/>
            <p14:sldId id="301"/>
            <p14:sldId id="302"/>
            <p14:sldId id="303"/>
            <p14:sldId id="304"/>
            <p14:sldId id="273"/>
            <p14:sldId id="274"/>
            <p14:sldId id="275"/>
          </p14:sldIdLst>
        </p14:section>
        <p14:section name="MLP" id="{2C34FB9D-8F1F-4B4E-8D94-66579E458DA4}">
          <p14:sldIdLst/>
        </p14:section>
        <p14:section name="SVM" id="{E73F11E9-FE38-4673-9627-EADD6DDF0B2B}">
          <p14:sldIdLst/>
        </p14:section>
        <p14:section name="LR" id="{B6142467-0D04-4100-91C3-C47353617821}">
          <p14:sldIdLst/>
        </p14:section>
        <p14:section name="KNN" id="{F1652B17-60FD-4631-853D-5E0A0E43D03D}">
          <p14:sldIdLst>
            <p14:sldId id="264"/>
            <p14:sldId id="265"/>
            <p14:sldId id="266"/>
            <p14:sldId id="267"/>
            <p14:sldId id="268"/>
          </p14:sldIdLst>
        </p14:section>
        <p14:section name="PCA" id="{B9570FFB-C470-4349-8B6C-119391BF27E7}">
          <p14:sldIdLst/>
        </p14:section>
        <p14:section name="Gradient Descent" id="{C51CD155-F794-44D5-BE39-CF2591F9AA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6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EB68-A252-4D71-9A74-214BB849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C5B-17C1-482B-AE29-23F24525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0FB8-9A66-4561-8210-334A17C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7FD-F68A-4A8E-9296-6E3EB19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AFD-F7FE-4A72-AA44-5D696A2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633-589D-4B56-ADF0-1E27520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6F57-7B9C-4566-AF1E-038EDDA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8F-FFF8-45EA-B562-959DC41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EDC-AA54-4998-A300-32A3DDC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0B07-AA09-405C-A06D-42A4D594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15A4-418A-491C-98EA-B9F8AB30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0D4D-2721-41D6-87DE-1059255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CF53-5E29-4E56-B36B-2F1C2C1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FF13-E280-4DD9-A8E1-610CF17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4FA3-519E-4202-8C47-7E0CD33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3241-386C-45B4-9856-2B63D43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0AC5-8C78-4465-8CFC-4356693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F94D-229C-4EBF-9AB9-DB238E7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2BD-C0B0-4F09-9CF0-BE002AF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F35-F5B2-4200-A437-3BAA420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27B-DBD2-4B14-B549-A4AFF6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D8F7-1D41-410D-ADEE-2341E7A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A76-D06F-450E-A199-018CE6C8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83-81F3-4273-940C-EF3A31F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D99-AFC1-496C-ACF6-9319B74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75-15A3-40E1-90CB-E360165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C71-6FAC-4CD4-9978-8185893F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A48A-6BA7-42F8-B645-D734B6E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32F0-FE0A-44CC-8E21-244D6A9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F3A4-4965-4A3C-AC48-E7F8D26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CD1-3158-47B3-B391-92B2788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3C6-95D7-4331-B5FB-9A1AD2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8E1-8629-4072-B68C-35BA242D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65CB-383C-42C0-8EA2-272C80C5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EAAE-EF92-491A-AA84-5C733209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2A44-A788-4733-A3EC-75A4E03A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3991-B033-47B6-B3F0-5C31079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BEB08-FD44-4C2C-9A5B-4F40C9D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624-E4E6-4FA7-868A-BACC269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16A-3695-4079-B118-5EC750A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E1D-F0ED-472E-9ED4-A289BD7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CB71-AA8C-4758-A71D-37C33C7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ADBF-4B65-4C3D-87C1-5A7321F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02FC-7C48-49F6-B589-218A0A9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97D8-BDEC-4F73-BA0E-DDCC13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B825-9770-42D8-84F6-17DD424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863-F0A3-4E85-B1BE-2D8689A3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518-31D4-4088-ABE6-F62AA3E2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112D-3F7B-466C-A16C-AA73A81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E7F9-92ED-43AD-9AC8-DD60925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AF7-0316-44AE-93D1-0B3877B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0138-8F77-4A13-AB92-3F3A319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215-D254-4B9E-BECA-C6C5B19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6688F-BF39-4202-9B77-A988C35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2FE4-FD1F-406B-A345-3488A154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DFF3-4CB0-4979-8CD7-2BA39B4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8C7-0B87-405C-B929-A172F81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5D73-3931-4CB0-AF49-71A1A6C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83A9B-8218-46D0-9039-15D5DDA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960A-EA06-4D44-B588-102DE246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A48-ED52-43C5-B122-9AAAD015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C66C-2064-490B-81BE-F39C952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02D-81C8-4C2B-82FF-5215E033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126206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4580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98820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F870C6-BE56-43E7-854E-18D171AD8948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65882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6E4F-D4B4-464B-BF74-321FE205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5" y="371896"/>
            <a:ext cx="6515703" cy="6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02C137-391C-42CE-A667-10A7B1D8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19631"/>
              </p:ext>
            </p:extLst>
          </p:nvPr>
        </p:nvGraphicFramePr>
        <p:xfrm>
          <a:off x="3833584" y="1075134"/>
          <a:ext cx="811712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4214064761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8488240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0479923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25644795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184440913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868968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60574640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808907671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V1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V27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V28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1086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count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85655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1.758743e-12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-8.252298e-13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3.332112e-12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-3.518886e-12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8175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std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1.958696e+00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1.651309e+00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4.036325e-01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3.300833e-01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3016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min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-5.640751e+01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-7.271573e+01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-2.256568e+01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-1.543008e+01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121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-9.203734e-01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-5.985499e-01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-7.083953e-02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-5.295979e-02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702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50%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1.810880e-02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6.548556e-02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1.342146e-03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1.124383e-02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35963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1.315642e+00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8.037239e-01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9.104512e-02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7.827995e-02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5289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2.454930e+00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2.205773e+01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3.161220e+01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3.384781e+01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68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3B98A36-A2FE-486A-AF6B-94EAECB6A346}"/>
              </a:ext>
            </a:extLst>
          </p:cNvPr>
          <p:cNvSpPr/>
          <p:nvPr/>
        </p:nvSpPr>
        <p:spPr>
          <a:xfrm rot="5400000">
            <a:off x="8251887" y="3406352"/>
            <a:ext cx="400904" cy="4648201"/>
          </a:xfrm>
          <a:prstGeom prst="rightBrace">
            <a:avLst>
              <a:gd name="adj1" fmla="val 8333"/>
              <a:gd name="adj2" fmla="val 490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DC988-C038-47EA-834C-4D6B819D36CC}"/>
              </a:ext>
            </a:extLst>
          </p:cNvPr>
          <p:cNvSpPr txBox="1"/>
          <p:nvPr/>
        </p:nvSpPr>
        <p:spPr>
          <a:xfrm>
            <a:off x="7206485" y="6174417"/>
            <a:ext cx="249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Sebaran</a:t>
            </a:r>
            <a:r>
              <a:rPr lang="en-US" dirty="0"/>
              <a:t> data di </a:t>
            </a:r>
            <a:r>
              <a:rPr lang="en-US" dirty="0" err="1"/>
              <a:t>sekitar</a:t>
            </a:r>
            <a:r>
              <a:rPr lang="en-US" dirty="0"/>
              <a:t>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773"/>
              </p:ext>
            </p:extLst>
          </p:nvPr>
        </p:nvGraphicFramePr>
        <p:xfrm>
          <a:off x="4847775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78905"/>
              </p:ext>
            </p:extLst>
          </p:nvPr>
        </p:nvGraphicFramePr>
        <p:xfrm>
          <a:off x="10936064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3134"/>
              </p:ext>
            </p:extLst>
          </p:nvPr>
        </p:nvGraphicFramePr>
        <p:xfrm>
          <a:off x="4762500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7757"/>
              </p:ext>
            </p:extLst>
          </p:nvPr>
        </p:nvGraphicFramePr>
        <p:xfrm>
          <a:off x="8715944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B38E71D-3989-483A-A41F-2FE06270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" y="384168"/>
            <a:ext cx="11692034" cy="60674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9D5EEB-C09B-411E-A497-18470824E6F9}"/>
              </a:ext>
            </a:extLst>
          </p:cNvPr>
          <p:cNvCxnSpPr>
            <a:cxnSpLocks/>
          </p:cNvCxnSpPr>
          <p:nvPr/>
        </p:nvCxnSpPr>
        <p:spPr>
          <a:xfrm>
            <a:off x="895350" y="5048250"/>
            <a:ext cx="2057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4412D0-0626-471F-9790-95FEF7FCD686}"/>
              </a:ext>
            </a:extLst>
          </p:cNvPr>
          <p:cNvSpPr txBox="1"/>
          <p:nvPr/>
        </p:nvSpPr>
        <p:spPr>
          <a:xfrm>
            <a:off x="2144483" y="4701233"/>
            <a:ext cx="6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417227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42EEB-B448-4372-8660-4E0238A2EA1E}"/>
              </a:ext>
            </a:extLst>
          </p:cNvPr>
          <p:cNvSpPr/>
          <p:nvPr/>
        </p:nvSpPr>
        <p:spPr>
          <a:xfrm>
            <a:off x="5310416" y="-791633"/>
            <a:ext cx="6096000" cy="75713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'Amount', 5000)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'V5',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'V6',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'V7', 50)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'V8', -45,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'V9',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'V10', 20)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'V12',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7)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-4,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'V16',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'V19',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25)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-7.5,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7.5)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'V25', -8,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-15,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-11, 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3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7EED0-09BD-4FE8-B12A-87C3E00492A0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284689</a:t>
            </a:r>
            <a:endParaRPr lang="en-US" dirty="0">
              <a:latin typeface="LM Mono 12" panose="00000509000000000000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C6D29-8FAC-445C-9A90-F89F0D7ABEBB}"/>
              </a:ext>
            </a:extLst>
          </p:cNvPr>
          <p:cNvSpPr txBox="1"/>
          <p:nvPr/>
        </p:nvSpPr>
        <p:spPr>
          <a:xfrm>
            <a:off x="3460108" y="4243536"/>
            <a:ext cx="70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-118</a:t>
            </a:r>
          </a:p>
        </p:txBody>
      </p:sp>
    </p:spTree>
    <p:extLst>
      <p:ext uri="{BB962C8B-B14F-4D97-AF65-F5344CB8AC3E}">
        <p14:creationId xmlns:p14="http://schemas.microsoft.com/office/powerpoint/2010/main" val="243051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8358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18877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257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865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1831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5221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7913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1305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4002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7392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824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0092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3485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6179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9572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2266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35659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8353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1746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44440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7832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226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62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824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5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824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6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83934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83934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83934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1E24-AC38-4CE2-92D9-8920A998D905}"/>
              </a:ext>
            </a:extLst>
          </p:cNvPr>
          <p:cNvSpPr txBox="1"/>
          <p:nvPr/>
        </p:nvSpPr>
        <p:spPr>
          <a:xfrm>
            <a:off x="4659085" y="405887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 (Left Skewed)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BEE2C-B45D-4139-A25C-7FF453AD3D49}"/>
              </a:ext>
            </a:extLst>
          </p:cNvPr>
          <p:cNvSpPr txBox="1"/>
          <p:nvPr/>
        </p:nvSpPr>
        <p:spPr>
          <a:xfrm>
            <a:off x="4659085" y="44551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MinMax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BFC3E-8882-4E12-ADD7-38B78A0D61AC}"/>
              </a:ext>
            </a:extLst>
          </p:cNvPr>
          <p:cNvSpPr txBox="1"/>
          <p:nvPr/>
        </p:nvSpPr>
        <p:spPr>
          <a:xfrm>
            <a:off x="4687344" y="49326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Transform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89C42-6BB4-4F2B-BEC1-7F5AD202F13A}"/>
              </a:ext>
            </a:extLst>
          </p:cNvPr>
          <p:cNvSpPr txBox="1"/>
          <p:nvPr/>
        </p:nvSpPr>
        <p:spPr>
          <a:xfrm>
            <a:off x="4687344" y="5503276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Shapiro-Wilk Test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AF5AA-8D44-4B0E-A8E4-4CD5919E4F73}"/>
              </a:ext>
            </a:extLst>
          </p:cNvPr>
          <p:cNvCxnSpPr/>
          <p:nvPr/>
        </p:nvCxnSpPr>
        <p:spPr>
          <a:xfrm>
            <a:off x="4687344" y="5403629"/>
            <a:ext cx="2873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1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8363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79449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13346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40347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535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23355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29244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2963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69853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C0F92EE-72B6-4772-9510-AAD58246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03426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Segmentation 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93359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78201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3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DA0ACE6-80FE-44C4-91DC-BC65BDCEB3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554" y="647698"/>
            <a:ext cx="7046768" cy="62103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7565E1-58D7-402B-AC08-C1C3F0EA1E1E}"/>
              </a:ext>
            </a:extLst>
          </p:cNvPr>
          <p:cNvCxnSpPr/>
          <p:nvPr/>
        </p:nvCxnSpPr>
        <p:spPr>
          <a:xfrm>
            <a:off x="1397000" y="19939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D529B9-C14B-4CAC-8E33-94B91429C441}"/>
              </a:ext>
            </a:extLst>
          </p:cNvPr>
          <p:cNvCxnSpPr>
            <a:cxnSpLocks/>
          </p:cNvCxnSpPr>
          <p:nvPr/>
        </p:nvCxnSpPr>
        <p:spPr>
          <a:xfrm>
            <a:off x="3441700" y="1993900"/>
            <a:ext cx="0" cy="433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89A28B-5FFF-47A0-B702-AA0301DDBFC4}"/>
              </a:ext>
            </a:extLst>
          </p:cNvPr>
          <p:cNvSpPr txBox="1"/>
          <p:nvPr/>
        </p:nvSpPr>
        <p:spPr>
          <a:xfrm>
            <a:off x="3441700" y="193206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BF0AF2-957D-4802-AB1B-EA3F0487C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374" y="717452"/>
            <a:ext cx="7044374" cy="59261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386A2F-06B1-4987-B7B0-B348004CC98A}"/>
              </a:ext>
            </a:extLst>
          </p:cNvPr>
          <p:cNvCxnSpPr>
            <a:cxnSpLocks/>
          </p:cNvCxnSpPr>
          <p:nvPr/>
        </p:nvCxnSpPr>
        <p:spPr>
          <a:xfrm>
            <a:off x="1639230" y="2052519"/>
            <a:ext cx="1155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B63DC-CE34-4708-B462-165EB635758B}"/>
              </a:ext>
            </a:extLst>
          </p:cNvPr>
          <p:cNvCxnSpPr>
            <a:cxnSpLocks/>
          </p:cNvCxnSpPr>
          <p:nvPr/>
        </p:nvCxnSpPr>
        <p:spPr>
          <a:xfrm>
            <a:off x="2794587" y="2052519"/>
            <a:ext cx="0" cy="410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8119D8-5C6E-4F6F-BCE7-50FCC09E517B}"/>
              </a:ext>
            </a:extLst>
          </p:cNvPr>
          <p:cNvSpPr txBox="1"/>
          <p:nvPr/>
        </p:nvSpPr>
        <p:spPr>
          <a:xfrm>
            <a:off x="2861407" y="2052519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9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C6EA60A-257F-428C-8603-182E0EA62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167" y="940594"/>
            <a:ext cx="6122698" cy="551645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BC764F-D128-460F-80F0-05C84BC649CD}"/>
              </a:ext>
            </a:extLst>
          </p:cNvPr>
          <p:cNvCxnSpPr>
            <a:cxnSpLocks/>
          </p:cNvCxnSpPr>
          <p:nvPr/>
        </p:nvCxnSpPr>
        <p:spPr>
          <a:xfrm>
            <a:off x="1080430" y="5469171"/>
            <a:ext cx="1002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16F057-1594-4A1B-A056-9067D3C0DC5A}"/>
              </a:ext>
            </a:extLst>
          </p:cNvPr>
          <p:cNvCxnSpPr>
            <a:cxnSpLocks/>
          </p:cNvCxnSpPr>
          <p:nvPr/>
        </p:nvCxnSpPr>
        <p:spPr>
          <a:xfrm>
            <a:off x="2083387" y="5473700"/>
            <a:ext cx="0" cy="55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29DF7B-014B-47B9-912D-D1F1026C9D9B}"/>
              </a:ext>
            </a:extLst>
          </p:cNvPr>
          <p:cNvSpPr txBox="1"/>
          <p:nvPr/>
        </p:nvSpPr>
        <p:spPr>
          <a:xfrm>
            <a:off x="792859" y="502669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D022BA-847B-4AB0-A5F1-32F1124499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614" y="1461971"/>
            <a:ext cx="6689133" cy="463283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AE9A3F-EA91-4E53-9B2C-964B222D7991}"/>
              </a:ext>
            </a:extLst>
          </p:cNvPr>
          <p:cNvCxnSpPr>
            <a:cxnSpLocks/>
          </p:cNvCxnSpPr>
          <p:nvPr/>
        </p:nvCxnSpPr>
        <p:spPr>
          <a:xfrm>
            <a:off x="1337999" y="3187700"/>
            <a:ext cx="931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AC2E84-9209-45E2-8564-EA7DEA404D65}"/>
              </a:ext>
            </a:extLst>
          </p:cNvPr>
          <p:cNvCxnSpPr>
            <a:cxnSpLocks/>
          </p:cNvCxnSpPr>
          <p:nvPr/>
        </p:nvCxnSpPr>
        <p:spPr>
          <a:xfrm>
            <a:off x="2269802" y="3187700"/>
            <a:ext cx="0" cy="215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587F72-3AF4-4187-A7A9-FC1582B668A3}"/>
              </a:ext>
            </a:extLst>
          </p:cNvPr>
          <p:cNvSpPr txBox="1"/>
          <p:nvPr/>
        </p:nvSpPr>
        <p:spPr>
          <a:xfrm>
            <a:off x="2262167" y="3175000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2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9" grpId="0"/>
      <p:bldP spid="49" grpId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1E5CE-5278-4144-874B-8A735096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78" y="1329523"/>
            <a:ext cx="5725766" cy="474068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448E22-8E1D-4F5A-881A-43F705047497}"/>
              </a:ext>
            </a:extLst>
          </p:cNvPr>
          <p:cNvCxnSpPr>
            <a:cxnSpLocks/>
          </p:cNvCxnSpPr>
          <p:nvPr/>
        </p:nvCxnSpPr>
        <p:spPr>
          <a:xfrm>
            <a:off x="1422056" y="4286408"/>
            <a:ext cx="379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700B0-1418-4F53-BBBB-A1326DF55533}"/>
              </a:ext>
            </a:extLst>
          </p:cNvPr>
          <p:cNvCxnSpPr>
            <a:cxnSpLocks/>
          </p:cNvCxnSpPr>
          <p:nvPr/>
        </p:nvCxnSpPr>
        <p:spPr>
          <a:xfrm>
            <a:off x="1801409" y="4283233"/>
            <a:ext cx="0" cy="146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DB158F-91C4-4C35-99F5-4F202B36AE30}"/>
              </a:ext>
            </a:extLst>
          </p:cNvPr>
          <p:cNvSpPr txBox="1"/>
          <p:nvPr/>
        </p:nvSpPr>
        <p:spPr>
          <a:xfrm>
            <a:off x="1799440" y="4254816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848B-F849-4819-A91B-7D01DA0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6" y="1217612"/>
            <a:ext cx="6204479" cy="505313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D5EDCC-8441-4DAA-B7EE-A11A85666F56}"/>
              </a:ext>
            </a:extLst>
          </p:cNvPr>
          <p:cNvCxnSpPr>
            <a:cxnSpLocks/>
          </p:cNvCxnSpPr>
          <p:nvPr/>
        </p:nvCxnSpPr>
        <p:spPr>
          <a:xfrm>
            <a:off x="1035050" y="5416550"/>
            <a:ext cx="38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D6D556-BC1B-4BC6-B1E5-33781E8DD23A}"/>
              </a:ext>
            </a:extLst>
          </p:cNvPr>
          <p:cNvCxnSpPr>
            <a:cxnSpLocks/>
          </p:cNvCxnSpPr>
          <p:nvPr/>
        </p:nvCxnSpPr>
        <p:spPr>
          <a:xfrm>
            <a:off x="1422056" y="5416550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1F049A-5BCB-4301-902A-3A299B32E3E0}"/>
              </a:ext>
            </a:extLst>
          </p:cNvPr>
          <p:cNvSpPr txBox="1"/>
          <p:nvPr/>
        </p:nvSpPr>
        <p:spPr>
          <a:xfrm>
            <a:off x="1483557" y="5211365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78081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87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0625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1928336"/>
            <a:ext cx="2028825" cy="4560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88373-7C63-4EFA-993D-8972423FF3AC}"/>
              </a:ext>
            </a:extLst>
          </p:cNvPr>
          <p:cNvSpPr txBox="1"/>
          <p:nvPr/>
        </p:nvSpPr>
        <p:spPr>
          <a:xfrm>
            <a:off x="8664290" y="2270431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560.000 </a:t>
            </a:r>
            <a:r>
              <a:rPr lang="en-US" dirty="0" err="1"/>
              <a:t>observasi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BCF70-452D-4413-810F-43E88ECCB646}"/>
              </a:ext>
            </a:extLst>
          </p:cNvPr>
          <p:cNvSpPr txBox="1"/>
          <p:nvPr/>
        </p:nvSpPr>
        <p:spPr>
          <a:xfrm>
            <a:off x="8644791" y="3123764"/>
            <a:ext cx="356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 </a:t>
            </a:r>
            <a:r>
              <a:rPr lang="en-US" dirty="0" err="1"/>
              <a:t>kombinasi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(6 </a:t>
            </a:r>
            <a:r>
              <a:rPr lang="en-US" dirty="0" err="1"/>
              <a:t>teknik</a:t>
            </a:r>
            <a:r>
              <a:rPr lang="en-US" dirty="0"/>
              <a:t> resampling x 80 </a:t>
            </a:r>
            <a:r>
              <a:rPr lang="en-US" dirty="0" err="1"/>
              <a:t>kombinasi</a:t>
            </a:r>
            <a:r>
              <a:rPr lang="en-US" dirty="0"/>
              <a:t> parameter machine learning)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B3F4A-5B8B-436D-B7B7-0D336FED50D8}"/>
              </a:ext>
            </a:extLst>
          </p:cNvPr>
          <p:cNvSpPr txBox="1"/>
          <p:nvPr/>
        </p:nvSpPr>
        <p:spPr>
          <a:xfrm>
            <a:off x="8672826" y="4187686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cross validation (parameter)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2A3EA-E89F-4FA3-8C69-0C20EA321D2F}"/>
              </a:ext>
            </a:extLst>
          </p:cNvPr>
          <p:cNvSpPr txBox="1"/>
          <p:nvPr/>
        </p:nvSpPr>
        <p:spPr>
          <a:xfrm>
            <a:off x="8675370" y="4562422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 cross validation </a:t>
            </a:r>
            <a:r>
              <a:rPr lang="en-US" i="1" dirty="0"/>
              <a:t>fitting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36DC72-002C-4A9D-953E-AFBF2667217A}"/>
              </a:ext>
            </a:extLst>
          </p:cNvPr>
          <p:cNvSpPr txBox="1"/>
          <p:nvPr/>
        </p:nvSpPr>
        <p:spPr>
          <a:xfrm>
            <a:off x="8689233" y="4901536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7200 kali </a:t>
            </a:r>
            <a:r>
              <a:rPr lang="en-US" i="1" dirty="0"/>
              <a:t>fitting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23B623-8E00-4F50-95A2-8B6D55A8C707}"/>
              </a:ext>
            </a:extLst>
          </p:cNvPr>
          <p:cNvSpPr txBox="1"/>
          <p:nvPr/>
        </p:nvSpPr>
        <p:spPr>
          <a:xfrm>
            <a:off x="8712362" y="5301813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&gt; 4 jam</a:t>
            </a:r>
          </a:p>
        </p:txBody>
      </p:sp>
    </p:spTree>
    <p:extLst>
      <p:ext uri="{BB962C8B-B14F-4D97-AF65-F5344CB8AC3E}">
        <p14:creationId xmlns:p14="http://schemas.microsoft.com/office/powerpoint/2010/main" val="48208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7" grpId="0"/>
      <p:bldP spid="39" grpId="0"/>
      <p:bldP spid="41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52873" y="191452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13172E-6536-4CF2-9EBB-704BA086A9AF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0F8B25-1E30-4290-AF5F-693548D9EB7C}"/>
              </a:ext>
            </a:extLst>
          </p:cNvPr>
          <p:cNvSpPr/>
          <p:nvPr/>
        </p:nvSpPr>
        <p:spPr>
          <a:xfrm>
            <a:off x="6396467" y="64298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D8825F-F06F-4F7B-96A5-2DD6EFF30F03}"/>
              </a:ext>
            </a:extLst>
          </p:cNvPr>
          <p:cNvSpPr/>
          <p:nvPr/>
        </p:nvSpPr>
        <p:spPr>
          <a:xfrm>
            <a:off x="6396466" y="644270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A42591-F97D-4936-8F70-63A5B10461D2}"/>
              </a:ext>
            </a:extLst>
          </p:cNvPr>
          <p:cNvSpPr/>
          <p:nvPr/>
        </p:nvSpPr>
        <p:spPr>
          <a:xfrm>
            <a:off x="6396465" y="64442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D460DD-2D6E-4A4A-8C82-803ABE8B632A}"/>
              </a:ext>
            </a:extLst>
          </p:cNvPr>
          <p:cNvSpPr/>
          <p:nvPr/>
        </p:nvSpPr>
        <p:spPr>
          <a:xfrm>
            <a:off x="6396464" y="643890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BF9946-15CF-4E9B-8C2F-565EC15090DD}"/>
              </a:ext>
            </a:extLst>
          </p:cNvPr>
          <p:cNvSpPr/>
          <p:nvPr/>
        </p:nvSpPr>
        <p:spPr>
          <a:xfrm>
            <a:off x="6396463" y="643890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A081EB-6C26-4785-B9B2-BC784F5ABE98}"/>
              </a:ext>
            </a:extLst>
          </p:cNvPr>
          <p:cNvSpPr/>
          <p:nvPr/>
        </p:nvSpPr>
        <p:spPr>
          <a:xfrm>
            <a:off x="6396462" y="64492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7F0B97-695C-4813-8E35-66C48737B274}"/>
              </a:ext>
            </a:extLst>
          </p:cNvPr>
          <p:cNvSpPr/>
          <p:nvPr/>
        </p:nvSpPr>
        <p:spPr>
          <a:xfrm>
            <a:off x="6396461" y="64231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4CEAE7-890F-4033-8E3C-7DB976E59EE7}"/>
              </a:ext>
            </a:extLst>
          </p:cNvPr>
          <p:cNvSpPr/>
          <p:nvPr/>
        </p:nvSpPr>
        <p:spPr>
          <a:xfrm>
            <a:off x="6396460" y="64407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821A0D-E309-4F69-B3B4-2AB44A32DB60}"/>
              </a:ext>
            </a:extLst>
          </p:cNvPr>
          <p:cNvSpPr/>
          <p:nvPr/>
        </p:nvSpPr>
        <p:spPr>
          <a:xfrm>
            <a:off x="6396459" y="64263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6411A1-07DA-4DD4-8A2A-633730D72251}"/>
              </a:ext>
            </a:extLst>
          </p:cNvPr>
          <p:cNvSpPr/>
          <p:nvPr/>
        </p:nvSpPr>
        <p:spPr>
          <a:xfrm>
            <a:off x="6396458" y="642497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6E5DB5-E331-47CF-8824-3C16F7A0F316}"/>
              </a:ext>
            </a:extLst>
          </p:cNvPr>
          <p:cNvSpPr/>
          <p:nvPr/>
        </p:nvSpPr>
        <p:spPr>
          <a:xfrm>
            <a:off x="6396457" y="6441416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17728A-B368-41DF-A443-C027AF50966C}"/>
              </a:ext>
            </a:extLst>
          </p:cNvPr>
          <p:cNvSpPr/>
          <p:nvPr/>
        </p:nvSpPr>
        <p:spPr>
          <a:xfrm>
            <a:off x="6396456" y="64298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3A501A-44EF-4239-A8F9-346E781CF931}"/>
              </a:ext>
            </a:extLst>
          </p:cNvPr>
          <p:cNvSpPr/>
          <p:nvPr/>
        </p:nvSpPr>
        <p:spPr>
          <a:xfrm>
            <a:off x="6396455" y="64472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D7EF5-8F34-40A6-B949-3F5B907E2630}"/>
              </a:ext>
            </a:extLst>
          </p:cNvPr>
          <p:cNvSpPr/>
          <p:nvPr/>
        </p:nvSpPr>
        <p:spPr>
          <a:xfrm>
            <a:off x="6396454" y="64385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7403DA-3F8F-482C-B83C-BC3A62251306}"/>
              </a:ext>
            </a:extLst>
          </p:cNvPr>
          <p:cNvSpPr/>
          <p:nvPr/>
        </p:nvSpPr>
        <p:spPr>
          <a:xfrm>
            <a:off x="6396453" y="643212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70C94B-C021-4E81-B87F-A8646233C856}"/>
              </a:ext>
            </a:extLst>
          </p:cNvPr>
          <p:cNvSpPr/>
          <p:nvPr/>
        </p:nvSpPr>
        <p:spPr>
          <a:xfrm>
            <a:off x="6396452" y="64119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980440-7DCE-478D-851A-AE66EFF7685C}"/>
              </a:ext>
            </a:extLst>
          </p:cNvPr>
          <p:cNvSpPr/>
          <p:nvPr/>
        </p:nvSpPr>
        <p:spPr>
          <a:xfrm>
            <a:off x="6396451" y="641608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9594C9-5B53-4733-9926-334DEABD0D0C}"/>
              </a:ext>
            </a:extLst>
          </p:cNvPr>
          <p:cNvSpPr/>
          <p:nvPr/>
        </p:nvSpPr>
        <p:spPr>
          <a:xfrm>
            <a:off x="6396450" y="64218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A25B99-45EE-41CF-A79F-E6CA873763DF}"/>
              </a:ext>
            </a:extLst>
          </p:cNvPr>
          <p:cNvSpPr/>
          <p:nvPr/>
        </p:nvSpPr>
        <p:spPr>
          <a:xfrm>
            <a:off x="6396449" y="642780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A23B9A-A3ED-42FA-8841-426F950FCB07}"/>
              </a:ext>
            </a:extLst>
          </p:cNvPr>
          <p:cNvSpPr/>
          <p:nvPr/>
        </p:nvSpPr>
        <p:spPr>
          <a:xfrm>
            <a:off x="6396448" y="645701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520E79-A177-4D71-9EE4-EA3B27206E30}"/>
              </a:ext>
            </a:extLst>
          </p:cNvPr>
          <p:cNvSpPr/>
          <p:nvPr/>
        </p:nvSpPr>
        <p:spPr>
          <a:xfrm>
            <a:off x="6396447" y="642341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12B5DBA-32E3-4973-9234-3EFCD915D433}"/>
              </a:ext>
            </a:extLst>
          </p:cNvPr>
          <p:cNvSpPr/>
          <p:nvPr/>
        </p:nvSpPr>
        <p:spPr>
          <a:xfrm>
            <a:off x="6396446" y="6404226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B93061-677C-4B0A-92A9-93B0A425D974}"/>
              </a:ext>
            </a:extLst>
          </p:cNvPr>
          <p:cNvSpPr/>
          <p:nvPr/>
        </p:nvSpPr>
        <p:spPr>
          <a:xfrm>
            <a:off x="6396445" y="642849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A7C77F-C274-466F-A42E-637103770CD0}"/>
              </a:ext>
            </a:extLst>
          </p:cNvPr>
          <p:cNvSpPr/>
          <p:nvPr/>
        </p:nvSpPr>
        <p:spPr>
          <a:xfrm>
            <a:off x="6396444" y="642544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E6EE9B-B076-48A6-8655-32B69521624D}"/>
              </a:ext>
            </a:extLst>
          </p:cNvPr>
          <p:cNvSpPr/>
          <p:nvPr/>
        </p:nvSpPr>
        <p:spPr>
          <a:xfrm>
            <a:off x="6396443" y="6417012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2A9FB7-1102-4338-BEE2-8CDB9AFBE6F1}"/>
              </a:ext>
            </a:extLst>
          </p:cNvPr>
          <p:cNvSpPr/>
          <p:nvPr/>
        </p:nvSpPr>
        <p:spPr>
          <a:xfrm>
            <a:off x="6396442" y="6413560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89A23-321E-4028-8584-6AFCDC679106}"/>
              </a:ext>
            </a:extLst>
          </p:cNvPr>
          <p:cNvSpPr/>
          <p:nvPr/>
        </p:nvSpPr>
        <p:spPr>
          <a:xfrm>
            <a:off x="6396441" y="64254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49209"/>
              </p:ext>
            </p:extLst>
          </p:nvPr>
        </p:nvGraphicFramePr>
        <p:xfrm>
          <a:off x="909626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38049"/>
              </p:ext>
            </p:extLst>
          </p:nvPr>
        </p:nvGraphicFramePr>
        <p:xfrm>
          <a:off x="12533155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07729"/>
              </p:ext>
            </p:extLst>
          </p:nvPr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0312"/>
              </p:ext>
            </p:extLst>
          </p:nvPr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52873" y="191452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6396467" y="63542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6396466" y="61878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6396465" y="60215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6396464" y="58551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6396463" y="56888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6396462" y="55224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6396461" y="53561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6396460" y="518980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6396459" y="502345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6396458" y="485711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6396457" y="469076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6396456" y="452442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6396455" y="43580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6396454" y="419173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6396453" y="402538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6396452" y="385904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6396451" y="369269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6396450" y="352635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6396449" y="33600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6396448" y="319366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6396447" y="30273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6396446" y="28609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6396445" y="26946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6396444" y="25282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6396443" y="23619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6396442" y="21955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6396441" y="20292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39862" y="174187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6396467" y="63542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6396466" y="61878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6396465" y="60215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6396464" y="58551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6396463" y="56888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6396462" y="55224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6396461" y="53561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6396460" y="518980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6396459" y="502345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6396458" y="485711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6396457" y="469076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6396456" y="452442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6396455" y="43580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6396454" y="419173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6396453" y="402538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6396452" y="385904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6396451" y="369269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6396450" y="352635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6396449" y="33600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6396448" y="319366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6396447" y="30273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6396446" y="28609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6396445" y="26946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6396444" y="25282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6396443" y="23619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6396442" y="21955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6328584" y="17792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92D03-7E14-4981-969A-498006C1525E}"/>
              </a:ext>
            </a:extLst>
          </p:cNvPr>
          <p:cNvSpPr/>
          <p:nvPr/>
        </p:nvSpPr>
        <p:spPr>
          <a:xfrm>
            <a:off x="3743239" y="1533878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CF37-F959-4E0A-9DC7-549174154569}"/>
              </a:ext>
            </a:extLst>
          </p:cNvPr>
          <p:cNvSpPr txBox="1"/>
          <p:nvPr/>
        </p:nvSpPr>
        <p:spPr>
          <a:xfrm>
            <a:off x="5750797" y="1164371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E99E3-928B-4F96-BC8C-5AA7587BC438}"/>
              </a:ext>
            </a:extLst>
          </p:cNvPr>
          <p:cNvSpPr txBox="1"/>
          <p:nvPr/>
        </p:nvSpPr>
        <p:spPr>
          <a:xfrm>
            <a:off x="9189697" y="3900736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FBBED-49BA-44D6-90F2-0191F9B84571}"/>
              </a:ext>
            </a:extLst>
          </p:cNvPr>
          <p:cNvSpPr txBox="1"/>
          <p:nvPr/>
        </p:nvSpPr>
        <p:spPr>
          <a:xfrm>
            <a:off x="8511409" y="1482082"/>
            <a:ext cx="31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486 </a:t>
            </a:r>
            <a:r>
              <a:rPr lang="en-US" dirty="0" err="1"/>
              <a:t>minoritas</a:t>
            </a:r>
            <a:r>
              <a:rPr lang="en-US" dirty="0"/>
              <a:t> + 1450 </a:t>
            </a:r>
            <a:r>
              <a:rPr lang="en-US" dirty="0" err="1"/>
              <a:t>mayoritas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CCC0EFD-0E35-4821-9C29-D401188C2508}"/>
              </a:ext>
            </a:extLst>
          </p:cNvPr>
          <p:cNvSpPr/>
          <p:nvPr/>
        </p:nvSpPr>
        <p:spPr>
          <a:xfrm>
            <a:off x="8593004" y="1867442"/>
            <a:ext cx="519252" cy="4620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3939862" y="65921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6467276" y="17639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1526931" y="23218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1526930" y="249724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1526929" y="267264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1526928" y="284803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1526927" y="302343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1526926" y="319883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1526925" y="337422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1526924" y="354962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1526923" y="372502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1526922" y="390042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1526921" y="407581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1526920" y="425121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1526919" y="442661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1526918" y="460200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1526917" y="477740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1526916" y="495280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1526915" y="512819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1526914" y="530359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1526913" y="547899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1526912" y="565439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1526911" y="582978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1526910" y="600518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1526909" y="618058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1526908" y="635597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1526907" y="653137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3939837" y="65036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3939836" y="63372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3939835" y="61709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3939834" y="60045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3939833" y="58382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3939832" y="56718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3939831" y="55055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3939830" y="533920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3939829" y="517286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3939828" y="500651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3939827" y="48401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3939826" y="467382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3939825" y="45074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3939824" y="434113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3939823" y="417479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3939822" y="400844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3939821" y="384210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3939820" y="36757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3939819" y="35094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3939818" y="334306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3939817" y="31767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3939816" y="30103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3939815" y="28440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3939814" y="26776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3939813" y="25113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3939812" y="23449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8855998" y="1801350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92D03-7E14-4981-969A-498006C1525E}"/>
              </a:ext>
            </a:extLst>
          </p:cNvPr>
          <p:cNvSpPr/>
          <p:nvPr/>
        </p:nvSpPr>
        <p:spPr>
          <a:xfrm>
            <a:off x="6270653" y="1555980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CF37-F959-4E0A-9DC7-549174154569}"/>
              </a:ext>
            </a:extLst>
          </p:cNvPr>
          <p:cNvSpPr txBox="1"/>
          <p:nvPr/>
        </p:nvSpPr>
        <p:spPr>
          <a:xfrm>
            <a:off x="8278211" y="1186473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24B37B-D0A0-4D17-8E20-4A8173540FA2}"/>
              </a:ext>
            </a:extLst>
          </p:cNvPr>
          <p:cNvSpPr/>
          <p:nvPr/>
        </p:nvSpPr>
        <p:spPr>
          <a:xfrm>
            <a:off x="8494098" y="2166945"/>
            <a:ext cx="478502" cy="96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EDE3A0FF-944D-4002-9323-D196DFBF337B}"/>
              </a:ext>
            </a:extLst>
          </p:cNvPr>
          <p:cNvSpPr/>
          <p:nvPr/>
        </p:nvSpPr>
        <p:spPr>
          <a:xfrm>
            <a:off x="8494098" y="4213631"/>
            <a:ext cx="478502" cy="96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FA462-E419-4621-8020-B4E2FBB26443}"/>
              </a:ext>
            </a:extLst>
          </p:cNvPr>
          <p:cNvSpPr txBox="1"/>
          <p:nvPr/>
        </p:nvSpPr>
        <p:spPr>
          <a:xfrm>
            <a:off x="9034860" y="2488168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Resampling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39E111-CE0F-4D9A-A255-0567F36BEBB5}"/>
              </a:ext>
            </a:extLst>
          </p:cNvPr>
          <p:cNvSpPr txBox="1"/>
          <p:nvPr/>
        </p:nvSpPr>
        <p:spPr>
          <a:xfrm>
            <a:off x="9133010" y="4517383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Fitting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0ABE01-D0ED-49FC-A819-2C24112D69F4}"/>
              </a:ext>
            </a:extLst>
          </p:cNvPr>
          <p:cNvSpPr/>
          <p:nvPr/>
        </p:nvSpPr>
        <p:spPr>
          <a:xfrm>
            <a:off x="6589722" y="383314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311B9F-DFEE-4F75-AF4B-B7B4B8E9ED70}"/>
              </a:ext>
            </a:extLst>
          </p:cNvPr>
          <p:cNvSpPr/>
          <p:nvPr/>
        </p:nvSpPr>
        <p:spPr>
          <a:xfrm>
            <a:off x="8978444" y="3826864"/>
            <a:ext cx="2028825" cy="112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5A97FB-1A54-45A4-B8C3-B191816CF219}"/>
              </a:ext>
            </a:extLst>
          </p:cNvPr>
          <p:cNvSpPr/>
          <p:nvPr/>
        </p:nvSpPr>
        <p:spPr>
          <a:xfrm>
            <a:off x="6393099" y="3625152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5F531E-94C8-4508-9439-1245FDDDDFF4}"/>
              </a:ext>
            </a:extLst>
          </p:cNvPr>
          <p:cNvSpPr txBox="1"/>
          <p:nvPr/>
        </p:nvSpPr>
        <p:spPr>
          <a:xfrm>
            <a:off x="7705555" y="3242168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Balanced</a:t>
            </a:r>
            <a:r>
              <a:rPr lang="en-US" dirty="0"/>
              <a:t> 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1AA603-545A-4FEA-B6D5-B7ADF1DFA053}"/>
              </a:ext>
            </a:extLst>
          </p:cNvPr>
          <p:cNvSpPr txBox="1"/>
          <p:nvPr/>
        </p:nvSpPr>
        <p:spPr>
          <a:xfrm>
            <a:off x="8412274" y="55329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284392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6" grpId="0" animBg="1"/>
      <p:bldP spid="9" grpId="0"/>
      <p:bldP spid="97" grpId="0"/>
      <p:bldP spid="98" grpId="0" animBg="1"/>
      <p:bldP spid="99" grpId="0" animBg="1"/>
      <p:bldP spid="100" grpId="0" animBg="1"/>
      <p:bldP spid="101" grpId="0"/>
      <p:bldP spid="1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3939862" y="65921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1526907" y="21198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1526931" y="23218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1526930" y="249724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1526929" y="267264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1526928" y="284803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1526927" y="302343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1526926" y="319883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1526925" y="337422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1526924" y="354962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1526923" y="372502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1526922" y="390042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1526921" y="407581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1526920" y="425121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1526919" y="442661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1526918" y="460200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1526917" y="477740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1526916" y="495280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1526915" y="512819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1526914" y="530359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1526913" y="547899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1526912" y="565439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1526911" y="582978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1526910" y="600518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1526909" y="618058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1526908" y="635597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1526907" y="653137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3939837" y="65036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3939836" y="63372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3939835" y="61709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3939834" y="60045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3939833" y="58382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3939832" y="56718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3939831" y="55055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3939830" y="533920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3939829" y="517286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3939828" y="500651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3939827" y="48401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3939826" y="467382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3939825" y="45074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3939824" y="434113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3939823" y="417479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3939822" y="400844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3939821" y="384210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3939820" y="36757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3939819" y="35094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3939818" y="334306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3939817" y="31767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3939816" y="30103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3939815" y="28440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3939814" y="26776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3939813" y="25113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3939812" y="23449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3915629" y="215724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1AA603-545A-4FEA-B6D5-B7ADF1DFA053}"/>
              </a:ext>
            </a:extLst>
          </p:cNvPr>
          <p:cNvSpPr txBox="1"/>
          <p:nvPr/>
        </p:nvSpPr>
        <p:spPr>
          <a:xfrm>
            <a:off x="7193823" y="416101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89BDC967-094A-4F8C-B21F-D2416B5884EC}"/>
              </a:ext>
            </a:extLst>
          </p:cNvPr>
          <p:cNvSpPr/>
          <p:nvPr/>
        </p:nvSpPr>
        <p:spPr>
          <a:xfrm>
            <a:off x="6172011" y="2050263"/>
            <a:ext cx="519252" cy="4620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CEDC5-3626-4D78-9F25-01B66B8D7BB5}"/>
              </a:ext>
            </a:extLst>
          </p:cNvPr>
          <p:cNvSpPr txBox="1"/>
          <p:nvPr/>
        </p:nvSpPr>
        <p:spPr>
          <a:xfrm>
            <a:off x="6762757" y="41381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FB3095-936A-47E8-B3F8-2DA4CBDB0A91}"/>
              </a:ext>
            </a:extLst>
          </p:cNvPr>
          <p:cNvSpPr txBox="1"/>
          <p:nvPr/>
        </p:nvSpPr>
        <p:spPr>
          <a:xfrm>
            <a:off x="9034342" y="3410890"/>
            <a:ext cx="222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&gt; 4 jam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FA91AE-1BA4-4EEE-8982-A4710EE4AEB9}"/>
              </a:ext>
            </a:extLst>
          </p:cNvPr>
          <p:cNvSpPr txBox="1"/>
          <p:nvPr/>
        </p:nvSpPr>
        <p:spPr>
          <a:xfrm>
            <a:off x="8665596" y="4164962"/>
            <a:ext cx="31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1 jam 40 </a:t>
            </a:r>
            <a:r>
              <a:rPr lang="en-US" dirty="0" err="1"/>
              <a:t>menit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104" grpId="1"/>
      <p:bldP spid="1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839710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3248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876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8237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7910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1303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232015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8424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8424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8424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8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5155887" y="1473200"/>
            <a:ext cx="6332281" cy="34163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1087920" y="2857500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02466C-8652-44D1-A1A0-C0FA9E5864E5}"/>
              </a:ext>
            </a:extLst>
          </p:cNvPr>
          <p:cNvCxnSpPr/>
          <p:nvPr/>
        </p:nvCxnSpPr>
        <p:spPr>
          <a:xfrm flipV="1">
            <a:off x="3313242" y="2091581"/>
            <a:ext cx="1625600" cy="1045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540E0C-A9DB-4825-AFD1-4C948438BAEE}"/>
              </a:ext>
            </a:extLst>
          </p:cNvPr>
          <p:cNvCxnSpPr>
            <a:cxnSpLocks/>
          </p:cNvCxnSpPr>
          <p:nvPr/>
        </p:nvCxnSpPr>
        <p:spPr>
          <a:xfrm>
            <a:off x="3313242" y="3335213"/>
            <a:ext cx="1667704" cy="9729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5125970" y="19069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5155887" y="419273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7782424" y="1087289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</p:spTree>
    <p:extLst>
      <p:ext uri="{BB962C8B-B14F-4D97-AF65-F5344CB8AC3E}">
        <p14:creationId xmlns:p14="http://schemas.microsoft.com/office/powerpoint/2010/main" val="295454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9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350654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1647353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1937572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2227791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251801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28082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3794931" y="309412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</p:spTree>
    <p:extLst>
      <p:ext uri="{BB962C8B-B14F-4D97-AF65-F5344CB8AC3E}">
        <p14:creationId xmlns:p14="http://schemas.microsoft.com/office/powerpoint/2010/main" val="416002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3794931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0B613D-8A21-4139-8BCD-86604E2EAD7B}"/>
              </a:ext>
            </a:extLst>
          </p:cNvPr>
          <p:cNvSpPr txBox="1"/>
          <p:nvPr/>
        </p:nvSpPr>
        <p:spPr>
          <a:xfrm>
            <a:off x="7366559" y="176892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A3A01-96E4-4F25-9295-E99C752E59A8}"/>
              </a:ext>
            </a:extLst>
          </p:cNvPr>
          <p:cNvSpPr txBox="1"/>
          <p:nvPr/>
        </p:nvSpPr>
        <p:spPr>
          <a:xfrm>
            <a:off x="7366558" y="205636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803F-BEC1-4D5C-BD54-E105FE9034D7}"/>
              </a:ext>
            </a:extLst>
          </p:cNvPr>
          <p:cNvSpPr txBox="1"/>
          <p:nvPr/>
        </p:nvSpPr>
        <p:spPr>
          <a:xfrm>
            <a:off x="7366557" y="234379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6B9D8-CFFB-4031-83DC-92F5915FBF51}"/>
              </a:ext>
            </a:extLst>
          </p:cNvPr>
          <p:cNvSpPr txBox="1"/>
          <p:nvPr/>
        </p:nvSpPr>
        <p:spPr>
          <a:xfrm>
            <a:off x="7366556" y="263122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E6EEE3-CC23-46F3-9DD6-D0DC3341EB65}"/>
              </a:ext>
            </a:extLst>
          </p:cNvPr>
          <p:cNvSpPr txBox="1"/>
          <p:nvPr/>
        </p:nvSpPr>
        <p:spPr>
          <a:xfrm>
            <a:off x="7366555" y="291866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680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5" grpId="0"/>
      <p:bldP spid="57" grpId="0"/>
      <p:bldP spid="58" grpId="0"/>
      <p:bldP spid="59" grpId="0"/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8622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25230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2533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9143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6451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3059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0362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6972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8189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42722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8796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814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5207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7901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1294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3988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7381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0075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3468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2102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2102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8189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8189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2102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15971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15971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15971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9865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9865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37758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2328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2328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2328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83258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83258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83258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/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/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35063-D9A1-4EBD-A7B2-46090F4D37D8}"/>
              </a:ext>
            </a:extLst>
          </p:cNvPr>
          <p:cNvGrpSpPr/>
          <p:nvPr/>
        </p:nvGrpSpPr>
        <p:grpSpPr>
          <a:xfrm>
            <a:off x="4073028" y="1206679"/>
            <a:ext cx="7029450" cy="4928116"/>
            <a:chOff x="4268892" y="872609"/>
            <a:chExt cx="7029450" cy="49281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CA887E-CFC6-45C6-AA63-26C3010D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292CE-B7FB-439C-8848-9072D1AF61A8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82388D-D5A7-43A6-A105-49E927560059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97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34680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1288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8590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25201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2509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9117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6419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3030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4247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0330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6937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4243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850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8437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52362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7930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1323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4017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8160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8160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4247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18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4247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8160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2029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2029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2029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15922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15922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9833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3729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3729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3729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2267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22679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2267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8361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F8BCC1E-FB0A-4FDC-B9CD-36CAB2CF184E}"/>
              </a:ext>
            </a:extLst>
          </p:cNvPr>
          <p:cNvSpPr/>
          <p:nvPr/>
        </p:nvSpPr>
        <p:spPr>
          <a:xfrm>
            <a:off x="17410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0776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7384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34686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1297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8605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25213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2515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9126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0343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6426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3033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0339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6946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42522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85972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834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5227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7921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11314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4256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4256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0343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414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0343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4256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8125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8125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8125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2018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2018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15929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9825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9825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9825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382806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3828069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382806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2265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8354954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28260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68571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434646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07673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737768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3468620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3129363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5963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25206705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642379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25065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91140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641965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1302709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1033272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694016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-42457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-85323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84113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23370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403368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4033686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6423798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94882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642379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403368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420586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420586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420586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80993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80993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201017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15905960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15905960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15905960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990850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990850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990850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-3814463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2274522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89197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DC508-41DF-4A62-8727-927F09B70514}"/>
              </a:ext>
            </a:extLst>
          </p:cNvPr>
          <p:cNvSpPr txBox="1"/>
          <p:nvPr/>
        </p:nvSpPr>
        <p:spPr>
          <a:xfrm>
            <a:off x="1173561" y="2957512"/>
            <a:ext cx="44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Documents and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B731-852E-495B-A4D1-395E95510169}"/>
              </a:ext>
            </a:extLst>
          </p:cNvPr>
          <p:cNvSpPr txBox="1"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http://github.com/zkgz/skripsi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820EF-673B-4667-84BB-FD0847DED45E}"/>
              </a:ext>
            </a:extLst>
          </p:cNvPr>
          <p:cNvSpPr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F7DEFAA6-24AF-48A5-BAA0-89A4EF8A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07402"/>
              </p:ext>
            </p:extLst>
          </p:nvPr>
        </p:nvGraphicFramePr>
        <p:xfrm>
          <a:off x="707163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BCE3BB34-2728-4C7E-B7E2-6885B4CA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04705"/>
              </p:ext>
            </p:extLst>
          </p:nvPr>
        </p:nvGraphicFramePr>
        <p:xfrm>
          <a:off x="4528461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region-centroid-row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2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7808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6BAF-91B0-4A95-9E90-316D8C67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40" y="1372506"/>
            <a:ext cx="8582139" cy="42154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2512AA-AD59-4504-ABDD-2CD108CD92F1}"/>
              </a:ext>
            </a:extLst>
          </p:cNvPr>
          <p:cNvCxnSpPr/>
          <p:nvPr/>
        </p:nvCxnSpPr>
        <p:spPr>
          <a:xfrm>
            <a:off x="3833584" y="4499429"/>
            <a:ext cx="24656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C82D2C-F4B3-4256-82F8-A964E9B2A461}"/>
              </a:ext>
            </a:extLst>
          </p:cNvPr>
          <p:cNvCxnSpPr/>
          <p:nvPr/>
        </p:nvCxnSpPr>
        <p:spPr>
          <a:xfrm flipH="1">
            <a:off x="6766762" y="4610837"/>
            <a:ext cx="23222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6ADAA8-D1C9-47EF-B41E-90A15F046091}"/>
              </a:ext>
            </a:extLst>
          </p:cNvPr>
          <p:cNvCxnSpPr/>
          <p:nvPr/>
        </p:nvCxnSpPr>
        <p:spPr>
          <a:xfrm>
            <a:off x="9572625" y="4238625"/>
            <a:ext cx="2343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7FBA56-4294-463C-B1D0-0914E7F042E4}"/>
              </a:ext>
            </a:extLst>
          </p:cNvPr>
          <p:cNvSpPr txBox="1"/>
          <p:nvPr/>
        </p:nvSpPr>
        <p:spPr>
          <a:xfrm>
            <a:off x="4865909" y="41811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5D539-B3D7-4351-9A45-DD5D215A8812}"/>
              </a:ext>
            </a:extLst>
          </p:cNvPr>
          <p:cNvSpPr txBox="1"/>
          <p:nvPr/>
        </p:nvSpPr>
        <p:spPr>
          <a:xfrm>
            <a:off x="7676058" y="42415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08FFB2-8D21-4AB8-8BAD-42AFB69D3409}"/>
              </a:ext>
            </a:extLst>
          </p:cNvPr>
          <p:cNvSpPr txBox="1"/>
          <p:nvPr/>
        </p:nvSpPr>
        <p:spPr>
          <a:xfrm>
            <a:off x="10483534" y="3869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73454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079FA-4515-4AE2-89F0-C6A156F5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7" y="1501397"/>
            <a:ext cx="8698532" cy="42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2378</Words>
  <Application>Microsoft Office PowerPoint</Application>
  <PresentationFormat>Widescreen</PresentationFormat>
  <Paragraphs>1243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LM Mono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Gibran Zidane</cp:lastModifiedBy>
  <cp:revision>155</cp:revision>
  <dcterms:created xsi:type="dcterms:W3CDTF">2019-11-05T00:06:38Z</dcterms:created>
  <dcterms:modified xsi:type="dcterms:W3CDTF">2019-11-11T22:35:23Z</dcterms:modified>
</cp:coreProperties>
</file>