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79" r:id="rId3"/>
    <p:sldId id="262" r:id="rId4"/>
    <p:sldId id="269" r:id="rId5"/>
    <p:sldId id="271" r:id="rId6"/>
    <p:sldId id="272" r:id="rId7"/>
    <p:sldId id="270" r:id="rId8"/>
    <p:sldId id="273" r:id="rId9"/>
    <p:sldId id="274" r:id="rId10"/>
    <p:sldId id="275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8"/>
            <p14:sldId id="279"/>
            <p14:sldId id="262"/>
            <p14:sldId id="269"/>
            <p14:sldId id="271"/>
            <p14:sldId id="272"/>
            <p14:sldId id="270"/>
            <p14:sldId id="273"/>
            <p14:sldId id="274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215741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605716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6544F15-0E4C-418D-ACC3-20612FB3B56C}"/>
              </a:ext>
            </a:extLst>
          </p:cNvPr>
          <p:cNvSpPr/>
          <p:nvPr/>
        </p:nvSpPr>
        <p:spPr>
          <a:xfrm>
            <a:off x="106789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16251E-C19A-4736-B829-1D91A90BF902}"/>
              </a:ext>
            </a:extLst>
          </p:cNvPr>
          <p:cNvSpPr/>
          <p:nvPr/>
        </p:nvSpPr>
        <p:spPr>
          <a:xfrm>
            <a:off x="1305402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2872F2D-10E8-46FF-9C21-DA585FC1E5F3}"/>
              </a:ext>
            </a:extLst>
          </p:cNvPr>
          <p:cNvSpPr/>
          <p:nvPr/>
        </p:nvSpPr>
        <p:spPr>
          <a:xfrm>
            <a:off x="16127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25BA6C-9B8C-490F-9989-6FDFAEAE96A0}"/>
              </a:ext>
            </a:extLst>
          </p:cNvPr>
          <p:cNvSpPr/>
          <p:nvPr/>
        </p:nvSpPr>
        <p:spPr>
          <a:xfrm>
            <a:off x="18502326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BF61E38-0B11-4D66-A9B3-7BBE782D4C69}"/>
              </a:ext>
            </a:extLst>
          </p:cNvPr>
          <p:cNvSpPr/>
          <p:nvPr/>
        </p:nvSpPr>
        <p:spPr>
          <a:xfrm>
            <a:off x="2157558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3063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930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2384360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6544F15-0E4C-418D-ACC3-20612FB3B56C}"/>
              </a:ext>
            </a:extLst>
          </p:cNvPr>
          <p:cNvSpPr/>
          <p:nvPr/>
        </p:nvSpPr>
        <p:spPr>
          <a:xfrm>
            <a:off x="545761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16251E-C19A-4736-B829-1D91A90BF902}"/>
              </a:ext>
            </a:extLst>
          </p:cNvPr>
          <p:cNvSpPr/>
          <p:nvPr/>
        </p:nvSpPr>
        <p:spPr>
          <a:xfrm>
            <a:off x="783266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2872F2D-10E8-46FF-9C21-DA585FC1E5F3}"/>
              </a:ext>
            </a:extLst>
          </p:cNvPr>
          <p:cNvSpPr/>
          <p:nvPr/>
        </p:nvSpPr>
        <p:spPr>
          <a:xfrm>
            <a:off x="1090591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25BA6C-9B8C-490F-9989-6FDFAEAE96A0}"/>
              </a:ext>
            </a:extLst>
          </p:cNvPr>
          <p:cNvSpPr/>
          <p:nvPr/>
        </p:nvSpPr>
        <p:spPr>
          <a:xfrm>
            <a:off x="13280970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BF61E38-0B11-4D66-A9B3-7BBE782D4C69}"/>
              </a:ext>
            </a:extLst>
          </p:cNvPr>
          <p:cNvSpPr/>
          <p:nvPr/>
        </p:nvSpPr>
        <p:spPr>
          <a:xfrm>
            <a:off x="1635422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163353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3593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92281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37778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C26B7A-5465-4F5F-95EB-F48D7957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06647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r>
                        <a:rPr lang="en-US" dirty="0"/>
                        <a:t>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19533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2175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8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3375"/>
              </p:ext>
            </p:extLst>
          </p:nvPr>
        </p:nvGraphicFramePr>
        <p:xfrm>
          <a:off x="917894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2792"/>
              </p:ext>
            </p:extLst>
          </p:nvPr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09438"/>
              </p:ext>
            </p:extLst>
          </p:nvPr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3840"/>
              </p:ext>
            </p:extLst>
          </p:nvPr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7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/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/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/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82E1F317-FE50-4ED7-83F7-3AFAEDE429FB}"/>
              </a:ext>
            </a:extLst>
          </p:cNvPr>
          <p:cNvGrpSpPr/>
          <p:nvPr/>
        </p:nvGrpSpPr>
        <p:grpSpPr>
          <a:xfrm>
            <a:off x="3891083" y="1620301"/>
            <a:ext cx="7029450" cy="4928116"/>
            <a:chOff x="4268892" y="872609"/>
            <a:chExt cx="7029450" cy="492811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ADF3BD-C24F-462F-BD9E-BCF26E55A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55D7F3-2A78-496B-98A6-301FBA73BB46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BE0FEB-53DD-4171-A288-E44F33827CCE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32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71097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436</Words>
  <Application>Microsoft Office PowerPoint</Application>
  <PresentationFormat>Widescreen</PresentationFormat>
  <Paragraphs>297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LENOVO</cp:lastModifiedBy>
  <cp:revision>61</cp:revision>
  <dcterms:created xsi:type="dcterms:W3CDTF">2019-11-05T00:06:38Z</dcterms:created>
  <dcterms:modified xsi:type="dcterms:W3CDTF">2019-11-10T09:26:18Z</dcterms:modified>
</cp:coreProperties>
</file>