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80" r:id="rId10"/>
    <p:sldId id="273" r:id="rId11"/>
    <p:sldId id="272" r:id="rId12"/>
    <p:sldId id="274" r:id="rId13"/>
    <p:sldId id="275" r:id="rId14"/>
    <p:sldId id="277" r:id="rId15"/>
    <p:sldId id="278" r:id="rId16"/>
    <p:sldId id="276" r:id="rId17"/>
    <p:sldId id="27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4660"/>
  </p:normalViewPr>
  <p:slideViewPr>
    <p:cSldViewPr>
      <p:cViewPr varScale="1">
        <p:scale>
          <a:sx n="88" d="100"/>
          <a:sy n="88" d="100"/>
        </p:scale>
        <p:origin x="3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0DBAF-378B-4E7E-A5DD-325BDCDFA60D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0E904-806F-4555-B836-1749DF45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8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52991" y="3539819"/>
            <a:ext cx="56910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Surface &amp; Surface Pen</a:t>
            </a:r>
            <a:br>
              <a:rPr lang="en-US" altLang="ko-KR" sz="3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3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Threat Modeling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5685" y="3576987"/>
            <a:ext cx="167305" cy="1364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Threat Modeling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980262" cy="47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도출된 </a:t>
            </a:r>
            <a:r>
              <a:rPr lang="en-US" altLang="ko-KR" dirty="0" smtClean="0"/>
              <a:t>Threats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62137"/>
            <a:ext cx="7277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Attack Tree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14783"/>
            <a:ext cx="66008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Attack Tree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14783"/>
            <a:ext cx="6600825" cy="52959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785461">
            <a:off x="1685143" y="2301476"/>
            <a:ext cx="931688" cy="68501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Attack Tree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6086"/>
            <a:ext cx="3957572" cy="2044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06" y="2776841"/>
            <a:ext cx="4400582" cy="205360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779912" y="3501008"/>
            <a:ext cx="648072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적절한 조치 및 평가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en-US" altLang="ko-KR" sz="2000" b="1" dirty="0" err="1" smtClean="0"/>
              <a:t>여러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/>
              <a:t>개의</a:t>
            </a:r>
            <a:r>
              <a:rPr lang="en-US" altLang="ko-KR" sz="2000" b="1" dirty="0"/>
              <a:t> Surface </a:t>
            </a:r>
            <a:r>
              <a:rPr lang="en-US" altLang="ko-KR" sz="2000" b="1" dirty="0" err="1"/>
              <a:t>Pen의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동시</a:t>
            </a: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사용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제한</a:t>
            </a:r>
            <a:endParaRPr lang="en-US" altLang="ko-KR" sz="2000" b="1" dirty="0" smtClean="0"/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2000" b="1" dirty="0" smtClean="0"/>
              <a:t>사용자가 </a:t>
            </a:r>
            <a:r>
              <a:rPr lang="ko-KR" altLang="en-US" sz="2000" b="1" dirty="0"/>
              <a:t>사용하는 각각의 펜에 고유 번호 </a:t>
            </a:r>
            <a:r>
              <a:rPr lang="ko-KR" altLang="en-US" sz="2000" b="1" dirty="0" smtClean="0"/>
              <a:t>부여하여 목록에 노출</a:t>
            </a:r>
            <a:endParaRPr lang="ko-KR" altLang="en-US" sz="2000" dirty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ko-KR" altLang="en-US" sz="2000" b="1" dirty="0"/>
              <a:t>펜을 통해서 사용할 수 있는 프로그램의 제한</a:t>
            </a:r>
            <a:endParaRPr lang="ko-KR" altLang="en-US" sz="2000" dirty="0"/>
          </a:p>
          <a:p>
            <a:pPr marL="342900" indent="-342900" fontAlgn="base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123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적절한 조치 및 평가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en-US" altLang="ko-KR" sz="2000" b="1" dirty="0" err="1" smtClean="0"/>
              <a:t>여러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/>
              <a:t>개의</a:t>
            </a:r>
            <a:r>
              <a:rPr lang="en-US" altLang="ko-KR" sz="2000" b="1" dirty="0"/>
              <a:t> Surface </a:t>
            </a:r>
            <a:r>
              <a:rPr lang="en-US" altLang="ko-KR" sz="2000" b="1" dirty="0" err="1"/>
              <a:t>Pen의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동시</a:t>
            </a: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사용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제한</a:t>
            </a:r>
            <a:endParaRPr lang="en-US" altLang="ko-KR" sz="2000" b="1" dirty="0" smtClean="0"/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2000" b="1" dirty="0" smtClean="0"/>
              <a:t>사용자가 </a:t>
            </a:r>
            <a:r>
              <a:rPr lang="ko-KR" altLang="en-US" sz="2000" b="1" dirty="0"/>
              <a:t>사용하는 각각의 펜에 고유 번호 </a:t>
            </a:r>
            <a:r>
              <a:rPr lang="ko-KR" altLang="en-US" sz="2000" b="1" dirty="0" smtClean="0"/>
              <a:t>부여하여 목록에 노출</a:t>
            </a:r>
            <a:endParaRPr lang="ko-KR" altLang="en-US" sz="2000" dirty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ko-KR" altLang="en-US" sz="2000" b="1" dirty="0"/>
              <a:t>펜을 통해서 사용할 수 있는 프로그램의 제한</a:t>
            </a:r>
            <a:endParaRPr lang="ko-KR" altLang="en-US" sz="2000" dirty="0"/>
          </a:p>
          <a:p>
            <a:pPr marL="342900" indent="-342900" fontAlgn="base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140968"/>
            <a:ext cx="4640735" cy="35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Surface &amp; Surface Pen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86" y="2708920"/>
            <a:ext cx="5635765" cy="38254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84922">
            <a:off x="882846" y="2264539"/>
            <a:ext cx="2888729" cy="22113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64088" y="5877272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72200" y="5668204"/>
            <a:ext cx="30243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48" y="1432366"/>
            <a:ext cx="2646852" cy="17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Surface &amp; Surface Pen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86" y="2708920"/>
            <a:ext cx="5635765" cy="38254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84922">
            <a:off x="882846" y="2264539"/>
            <a:ext cx="2888729" cy="22113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64088" y="5877272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72200" y="5668204"/>
            <a:ext cx="30243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번개 2"/>
          <p:cNvSpPr/>
          <p:nvPr/>
        </p:nvSpPr>
        <p:spPr>
          <a:xfrm rot="20162842">
            <a:off x="3422321" y="3096811"/>
            <a:ext cx="1390182" cy="889906"/>
          </a:xfrm>
          <a:prstGeom prst="lightningBol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9912" y="27719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Bluetooth 4.0</a:t>
            </a:r>
            <a:endParaRPr lang="ko-KR" alt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Pairing Pen with Surface Pro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Remarking!</a:t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>1)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페어링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Pen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의 개수는 무관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2)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페어링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된 이후에 추가적인 인증 필요 없음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3)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목록에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“Surface Pen”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으로만 기재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84784"/>
            <a:ext cx="5019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– Executing Programs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44329"/>
            <a:ext cx="4950824" cy="53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– Executing Programs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08066"/>
            <a:ext cx="524660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44021"/>
            <a:ext cx="7286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공격자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44021"/>
            <a:ext cx="7286625" cy="5695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1755505" cy="14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 Attribute Setting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57200" y="14127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내용 개체 틀 3"/>
          <p:cNvSpPr>
            <a:spLocks noGrp="1"/>
          </p:cNvSpPr>
          <p:nvPr>
            <p:ph idx="10"/>
          </p:nvPr>
        </p:nvSpPr>
        <p:spPr>
          <a:xfrm>
            <a:off x="609600" y="1565176"/>
            <a:ext cx="8229600" cy="47909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1)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출발지의 인증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2)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도착지의 인증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3)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기밀성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4)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무결성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5) Forgery Protection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Bluetooth 4.0 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305702"/>
            <a:ext cx="7124611" cy="108418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67944" y="5694974"/>
            <a:ext cx="1584176" cy="2160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127</Words>
  <Application>Microsoft Office PowerPoint</Application>
  <PresentationFormat>화면 슬라이드 쇼(4:3)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Arial Black</vt:lpstr>
      <vt:lpstr>Calibri</vt:lpstr>
      <vt:lpstr>Office Theme</vt:lpstr>
      <vt:lpstr>Custom Design</vt:lpstr>
      <vt:lpstr>PowerPoint 프레젠테이션</vt:lpstr>
      <vt:lpstr>About Surface &amp; Surface Pen</vt:lpstr>
      <vt:lpstr>About Surface &amp; Surface Pen</vt:lpstr>
      <vt:lpstr>Pairing Pen with Surface Pro</vt:lpstr>
      <vt:lpstr>Functions – Executing Programs</vt:lpstr>
      <vt:lpstr>Functions – Executing Programs</vt:lpstr>
      <vt:lpstr>경계 설정</vt:lpstr>
      <vt:lpstr>공격자 설정</vt:lpstr>
      <vt:lpstr>Data Flow Attribute Setting</vt:lpstr>
      <vt:lpstr>Threat Modeling</vt:lpstr>
      <vt:lpstr>도출된 Threats</vt:lpstr>
      <vt:lpstr>Attack Tree</vt:lpstr>
      <vt:lpstr>Attack Tree</vt:lpstr>
      <vt:lpstr>Attack Tree</vt:lpstr>
      <vt:lpstr>적절한 조치 및 평가</vt:lpstr>
      <vt:lpstr>적절한 조치 및 평가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Jeff SeongGyeom KIM</cp:lastModifiedBy>
  <cp:revision>112</cp:revision>
  <dcterms:created xsi:type="dcterms:W3CDTF">2014-04-01T16:35:38Z</dcterms:created>
  <dcterms:modified xsi:type="dcterms:W3CDTF">2017-06-08T04:09:35Z</dcterms:modified>
</cp:coreProperties>
</file>