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603" r:id="rId3"/>
    <p:sldId id="279" r:id="rId4"/>
    <p:sldId id="280" r:id="rId5"/>
    <p:sldId id="281" r:id="rId6"/>
    <p:sldId id="282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601" r:id="rId16"/>
    <p:sldId id="605" r:id="rId17"/>
    <p:sldId id="606" r:id="rId18"/>
    <p:sldId id="604" r:id="rId19"/>
    <p:sldId id="612" r:id="rId20"/>
    <p:sldId id="61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5F42F-13DB-42F3-98C8-08782448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DA4FD-CD83-4B1E-92FD-0F43EF977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E72D0-C929-4692-A963-8A528288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3011-EC3A-44AF-90AE-E4E2F367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B1094-4BE2-467A-BB5A-F76AC751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E9096-E6C0-4469-8B23-750F238C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3BE5-2086-45FA-9D0B-18759ADA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10E15-7A45-48B7-A9D8-363EB344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412C-8676-478F-849A-33BD0743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8652A-46C7-4CEB-A7E0-CC1C906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25442-E8EA-42FF-A776-57A6A8FD5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44252-0E54-4F3C-97B4-4AE4E3FC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DF98B-B4AB-4942-83C3-29E6DA8B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79BA3-88BA-4103-A12F-85E35BA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7F083-29A3-4541-BC5F-226C3EC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1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09F23-FD4D-4FB0-A638-917987C2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C3898-CEA1-4269-B45F-6265AD02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165B9-45F4-4640-B83B-2B14D73E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AD49-AFB5-432C-9178-B4E9D96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81DC-7D15-4F6B-B224-F2292140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92617-61A5-4307-9214-80826B87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8E1E-D4FE-4852-9F4F-37D6A75F2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260B-1E0C-44D3-BCC0-83A4C536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9CD19-0C25-4B7C-93F9-F5315C5B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A3A97-46BC-430C-A8A2-6F181D08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7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DB547-2E99-4ACC-84E3-8ECE92F9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98759-61E1-477A-B2A7-8471F73D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00ABB-F8D5-4157-BFC4-3A1CB16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F3BD5-CCDE-41DC-8D34-2F006E41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40CAC-05F4-4902-998B-98B9C7DA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AFCB5-1ABA-47C9-B5FB-C2305A64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4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947F-6D11-4202-8A0D-DB7356A2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847A4-464C-48E7-A2A3-44EBC175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00089-5681-4BE5-AE52-FA30CC621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ABCCC-0671-4AFB-821B-782FA01E7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DF63C-2437-4034-9E2A-80C4AA6A3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0374C2-C680-4E53-ABE4-C5C80D8E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3E645-71F0-46E9-8098-E8927956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D63AF7-03B1-41AE-905D-2E2FBD11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D2EB1-2042-422E-84C9-5968123A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4A9756-E338-4638-8C53-011BF95C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19EEF-71B0-45CD-AA4C-CF88EFB4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F160A-4031-4D69-9594-E9E5F0E1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47AA7-A6C5-4EC1-9EDF-DE306616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4F9D2-1801-4A5D-83DD-3336F995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1257E-EEF4-470B-A1F9-930BE7C7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CAA5-F54C-4E9B-8CF8-76C4AFEB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6183E-7F57-4EB6-8BFD-E2EFD57C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CD07F-8586-47AD-9A35-E1B8E59B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2B14A-4331-4A84-B470-5C76AEC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A1A4D-1631-47F2-AE61-95ACBD7C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34E9E-A991-494F-9D4B-0D9EDFD4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BA29E-5F4F-49A0-AF0F-2E2D6434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636CA1-68E3-4D55-AD91-E85F44205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FFE07-4C9F-48BB-BB4F-F959D7107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23B61-917A-4636-ADC7-A5E90178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529F2-7F43-4C1D-B4A4-FAF5B04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270F4-813C-4509-B1F3-14FC96B0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544B81-2CC1-472C-AAA1-90F28790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F5545-E99C-48D1-82C6-EBB4F0F7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7C717-90BD-47B4-8231-C7E42CFA4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AD4B-961F-4F29-9BDF-3C702BD27C9C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4968D-A09F-4CD8-9CB6-7FEAEAB2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633DC-6AB3-489B-AA6F-EFC4FBCEC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명령어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3444547-EECB-427E-9AE1-01791E210C1E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8802093" cy="4678934"/>
        </p:xfrm>
        <a:graphic>
          <a:graphicData uri="http://schemas.openxmlformats.org/drawingml/2006/table">
            <a:tbl>
              <a:tblPr/>
              <a:tblGrid>
                <a:gridCol w="388289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69937734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290355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링크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" action="ppaction://hlinksldjump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base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기본 유용한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grep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3" action="ppaction://hlinksldjump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pwd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디렉토리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</a:rPr>
                        <a:t>경로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출력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echo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 action="ppaction://hlinksldjump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경로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5" action="ppaction://hlinksldjump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목록 확인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sudo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6" action="ppaction://hlinksldjump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mkdir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생성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7" action="ppaction://hlinksldjump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touch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날짜정보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tshark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네트워크 트래픽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8" action="ppaction://hlinksldjump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여러 개의 파일 합치기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9" action="ppaction://hlinksldjump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파일이나 디렉토리를 삭제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ifconfig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0" action="ppaction://hlinksldjump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mv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1" action="ppaction://hlinksldjump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디렉토리를 복사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2" action="ppaction://hlinksldjump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리눅스 매뉴얼 출력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python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3" action="ppaction://hlinksldjump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/tail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파일을 보고싶은 줄 수만큼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nmap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4" action="ppaction://hlinksldjump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find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특정 파일이나 디렉토리를 검색한다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5" action="ppaction://hlinksldjump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chmod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권한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실행중인 프로세스 목록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6" action="ppaction://hlinksldjump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chown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소유자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kill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프로세스 강제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7" action="ppaction://hlinksldjump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chgrp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그룹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8" action="ppaction://hlinksldjump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cut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필드를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batch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배치파일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미리 정의된 시스템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9" action="ppaction://hlinksldjump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wget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  <p:sp>
        <p:nvSpPr>
          <p:cNvPr id="8" name="화살표: 오른쪽 7">
            <a:hlinkClick r:id="" action="ppaction://noaction"/>
            <a:extLst>
              <a:ext uri="{FF2B5EF4-FFF2-40B4-BE49-F238E27FC236}">
                <a16:creationId xmlns:a16="http://schemas.microsoft.com/office/drawing/2014/main" id="{07798558-9F7B-420B-8B5A-377A32580A5E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39C42C-4F00-460F-838B-63871D2B138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B09A53-8E05-4139-A8E0-9CFFE910EE7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954BD-5F82-4B0A-A88E-19A6965B355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07F86D2F-5C1B-4ACD-83AD-0D7B3AFEE6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73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mv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84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dir1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3E95ABA1-5A5D-4C6C-9D74-E9B9C389F41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F4EA2-99DA-4838-BC7F-2A13C8E5A3A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709D26-D5EA-442A-82C4-9C86514A3D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7C0C26-9A64-492E-A760-F0D0476B6B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B4FED0B-287B-47B0-A085-FBB97D135A6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1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디렉토리를 복사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>
                  <a:solidFill>
                    <a:srgbClr val="2E75B6"/>
                  </a:solidFill>
                </a:rPr>
                <a:t>  </a:t>
              </a: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 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AD4E8980-CE65-4FD1-8D26-5130C9071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1E807-FC01-4F38-BA3F-8097295366D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22AD75-2D1A-4ED7-BAF9-40C82A814E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F6CA6-54CD-4737-B4E2-B0A0983E1B5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5B282B7-B81E-4B6E-A1DD-306C0F9260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1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man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매뉴얼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man cp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</a:t>
              </a:r>
              <a:r>
                <a:rPr lang="en-US" altLang="ko-KR" sz="1100" dirty="0">
                  <a:solidFill>
                    <a:srgbClr val="2E75B6"/>
                  </a:solidFill>
                </a:rPr>
                <a:t>q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cp </a:t>
              </a:r>
              <a:r>
                <a:rPr lang="en-US" altLang="ko-KR" sz="1100">
                  <a:solidFill>
                    <a:srgbClr val="2E75B6"/>
                  </a:solidFill>
                </a:rPr>
                <a:t>--help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Usage: </a:t>
              </a:r>
              <a:r>
                <a:rPr lang="en-US" altLang="ko-KR" sz="1100" dirty="0"/>
                <a:t>cp [OPTION]... [-T] SOURCE DEST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SOURCE... DIRECTORY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-t DIRECTORY SOURCE...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Copy SOURCE to DEST, </a:t>
              </a:r>
              <a:r>
                <a:rPr lang="en-US" altLang="ko-KR" sz="1100"/>
                <a:t>or multiple </a:t>
              </a:r>
              <a:r>
                <a:rPr lang="en-US" altLang="ko-KR" sz="1100" dirty="0"/>
                <a:t>SOURCE(s) to DIRECTORY.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긴 옵션에서 꼭 필요한 인수는 짧은 옵션에도 꼭 필요합니다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-a, </a:t>
              </a:r>
              <a:r>
                <a:rPr lang="en-US" altLang="ko-KR" sz="1100"/>
                <a:t>--archive                same </a:t>
              </a:r>
              <a:r>
                <a:rPr lang="en-US" altLang="ko-KR" sz="1100" dirty="0"/>
                <a:t>as -</a:t>
              </a:r>
              <a:r>
                <a:rPr lang="en-US" altLang="ko-KR" sz="1100" dirty="0" err="1"/>
                <a:t>dR</a:t>
              </a:r>
              <a:r>
                <a:rPr lang="en-US" altLang="ko-KR" sz="1100" dirty="0"/>
                <a:t> </a:t>
              </a:r>
              <a:r>
                <a:rPr lang="en-US" altLang="ko-KR" sz="1100"/>
                <a:t>--preserve=</a:t>
              </a:r>
              <a:r>
                <a:rPr lang="en-US" altLang="ko-KR" sz="1100" dirty="0"/>
                <a:t>all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 --backup[=CONTROL</a:t>
              </a:r>
              <a:r>
                <a:rPr lang="en-US" altLang="ko-KR" sz="1100"/>
                <a:t>]       make </a:t>
              </a:r>
              <a:r>
                <a:rPr lang="en-US" altLang="ko-KR" sz="1100" dirty="0"/>
                <a:t>a backup </a:t>
              </a:r>
              <a:r>
                <a:rPr lang="en-US" altLang="ko-KR" sz="1100"/>
                <a:t>of each existing destination 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</a:t>
              </a:r>
              <a:r>
                <a:rPr lang="en-US" altLang="ko-KR" sz="1100"/>
                <a:t>b                           like </a:t>
              </a:r>
              <a:r>
                <a:rPr lang="en-US" altLang="ko-KR" sz="1100" dirty="0"/>
                <a:t>--backup </a:t>
              </a:r>
              <a:r>
                <a:rPr lang="en-US" altLang="ko-KR" sz="1100"/>
                <a:t>but does not accept an argument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DA82AC-5EBF-46EE-B886-DFBC980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9" y="2099144"/>
            <a:ext cx="4960705" cy="2531131"/>
          </a:xfrm>
          <a:prstGeom prst="rect">
            <a:avLst/>
          </a:prstGeom>
        </p:spPr>
      </p:pic>
      <p:sp>
        <p:nvSpPr>
          <p:cNvPr id="14" name="화살표: 오른쪽 13">
            <a:hlinkClick r:id="rId3" action="ppaction://hlinksldjump"/>
            <a:extLst>
              <a:ext uri="{FF2B5EF4-FFF2-40B4-BE49-F238E27FC236}">
                <a16:creationId xmlns:a16="http://schemas.microsoft.com/office/drawing/2014/main" id="{251D2A05-6BF4-40B2-B0E7-118B53AA823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5566F-7D80-4B04-AD9E-32699BB9617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01ED16-434C-45BD-A769-0BBFA699423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66985-722D-43AA-94EA-84F7E51A2E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2AFB842-7DD1-4076-9A64-2BF1E761F17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4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head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/tail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보고싶은 줄 수만큼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</a:t>
              </a:r>
              <a:r>
                <a:rPr lang="en-US" altLang="ko-KR" sz="1100">
                  <a:solidFill>
                    <a:srgbClr val="2E75B6"/>
                  </a:solidFill>
                </a:rPr>
                <a:t>cat /etc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daemon</a:t>
              </a:r>
              <a:r>
                <a:rPr lang="en-US" altLang="ko-KR" sz="1100" dirty="0"/>
                <a:t>:x:2:2</a:t>
              </a:r>
              <a:r>
                <a:rPr lang="en-US" altLang="ko-KR" sz="1100"/>
                <a:t>:daemon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r>
                <a:rPr lang="en-US" altLang="ko-KR" sz="1100" dirty="0"/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less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rpcuser</a:t>
              </a:r>
              <a:r>
                <a:rPr lang="en-US" altLang="ko-KR" sz="1100" dirty="0"/>
                <a:t>:x:29:29:</a:t>
              </a:r>
              <a:r>
                <a:rPr lang="en-US" altLang="ko-KR" sz="1100"/>
                <a:t>RPC Service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nfsnobody:x:65534:65534:Anonymous </a:t>
              </a:r>
              <a:r>
                <a:rPr lang="en-US" altLang="ko-KR" sz="1100"/>
                <a:t>NFS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mailnull:x:47:47::/var/spool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smmsp:x:51:51::/var/spool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distcache:</a:t>
              </a:r>
              <a:r>
                <a:rPr lang="en-US" altLang="ko-KR" sz="1100" dirty="0"/>
                <a:t>x:94:94</a:t>
              </a:r>
              <a:r>
                <a:rPr lang="en-US" altLang="ko-KR" sz="1100"/>
                <a:t>:Distcache:/:/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highlight>
                    <a:srgbClr val="A6A6A6"/>
                  </a:highlight>
                </a:rPr>
                <a:t>/etc</a:t>
              </a:r>
              <a:r>
                <a:rPr lang="en-US" altLang="ko-KR" sz="1100" dirty="0">
                  <a:highlight>
                    <a:srgbClr val="A6A6A6"/>
                  </a:highlight>
                </a:rPr>
                <a:t>/passwd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highlight>
                  <a:srgbClr val="A6A6A6"/>
                </a:highlight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  </a:t>
              </a:r>
              <a:r>
                <a:rPr lang="ko-KR" altLang="en-US" sz="1100" dirty="0"/>
                <a:t>위에서 아래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아래에서 위로 둘 다 이동이 가능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화살표키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Up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Down </a:t>
              </a:r>
              <a:r>
                <a:rPr lang="ko-KR" altLang="en-US" sz="1100" dirty="0"/>
                <a:t>키가 작동함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파일을 다 읽고 나가기 위해서는 </a:t>
              </a:r>
              <a:r>
                <a:rPr lang="en-US" altLang="ko-KR" sz="1100" dirty="0"/>
                <a:t>q</a:t>
              </a:r>
              <a:r>
                <a:rPr lang="ko-KR" altLang="en-US" sz="1100" dirty="0"/>
                <a:t>키를 눌러야 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24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head </a:t>
              </a:r>
              <a:r>
                <a:rPr lang="en-US" altLang="ko-KR" sz="1100" dirty="0">
                  <a:solidFill>
                    <a:srgbClr val="2E75B6"/>
                  </a:solidFill>
                </a:rPr>
                <a:t>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머리</a:t>
              </a:r>
              <a:r>
                <a:rPr lang="en-US" altLang="ko-KR" sz="1100"/>
                <a:t>(head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log]# </a:t>
              </a:r>
              <a:r>
                <a:rPr lang="en-US" altLang="ko-KR" sz="1100" dirty="0">
                  <a:solidFill>
                    <a:srgbClr val="2E75B6"/>
                  </a:solidFill>
                </a:rPr>
                <a:t>tail 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꼬리</a:t>
              </a:r>
              <a:r>
                <a:rPr lang="en-US" altLang="ko-KR" sz="1100" dirty="0"/>
                <a:t>(tail)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ACAA963-207D-4258-81F9-AD4DF900099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85071-8DD1-49B8-A540-1CDC102A6DC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9BDAC37-E8CA-4360-AFF9-1997BF7047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47711-9871-4C90-9ED4-B55AFD8B247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7E21129-F825-4CF1-84A2-D3753BC2621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find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파일이나 디렉토리를 검색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find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-name "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ssh</a:t>
              </a:r>
              <a:r>
                <a:rPr lang="en-US" altLang="ko-KR" sz="1100" dirty="0">
                  <a:solidFill>
                    <a:srgbClr val="2E75B6"/>
                  </a:solidFill>
                </a:rPr>
                <a:t>*"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pam.d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rc.d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init.d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/ssh_host_dsa_key.pub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ssh_host_rsa_key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/ssh_host_rsa_key.pub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ssh_host_dsa_key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644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8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chmod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권한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chmod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777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rwxrwxrwx</a:t>
              </a:r>
              <a:r>
                <a:rPr lang="en-US" altLang="ko-KR" sz="1100" dirty="0"/>
                <a:t>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12:24 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69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chown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소유자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chown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chgrp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그룹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chgrp</a:t>
              </a:r>
              <a:r>
                <a:rPr lang="en-US" altLang="ko-KR" sz="1100" dirty="0">
                  <a:solidFill>
                    <a:srgbClr val="2E75B6"/>
                  </a:solidFill>
                </a:rPr>
                <a:t> mem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mem 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7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ut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daemon:x:2:2:daemon:/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sync:x:5:0:sync:/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:/bin/sync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shutdown:x:6:0:shutdown:/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halt:x:7:0:halt:/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mail:x:8:12:mail:/var/spool/mail:/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news:x:9:13:news:/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/news: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/group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tty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disk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kmem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33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–status-all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기본 유용한 명령어</a:t>
            </a:r>
            <a:endParaRPr lang="ko-KR" altLang="en-US" dirty="0"/>
          </a:p>
        </p:txBody>
      </p: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내용 개체 틀 3">
            <a:extLst>
              <a:ext uri="{FF2B5EF4-FFF2-40B4-BE49-F238E27FC236}">
                <a16:creationId xmlns:a16="http://schemas.microsoft.com/office/drawing/2014/main" id="{D6C339DA-5A96-4D76-BBDE-5C3A323AC2B6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7984434" cy="4677221"/>
        </p:xfrm>
        <a:graphic>
          <a:graphicData uri="http://schemas.openxmlformats.org/drawingml/2006/table">
            <a:tbl>
              <a:tblPr/>
              <a:tblGrid>
                <a:gridCol w="1126970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2416196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524256649"/>
                    </a:ext>
                  </a:extLst>
                </a:gridCol>
                <a:gridCol w="269119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init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Visual mode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진입한다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화면 클리어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--help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Ex) find --help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명령어에 대한 설명을 볼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Alt + 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+ Shift + 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종료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Shift + 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내에서 문자열 검색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Pgup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Pgdn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에서 스크롤 위 아래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일시 정지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일시 정지된 프로그램 다시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자동 완성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D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logout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위 화살표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이전 명령어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복사하기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붙혀넣기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 F1 ~ F12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콘솔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한영 전환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4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grep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문자열 검색 명령어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277600"/>
            <a:chOff x="1196835" y="1885839"/>
            <a:chExt cx="3919993" cy="44166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41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`findme1'?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`findme2'?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파일 </a:t>
              </a:r>
              <a:r>
                <a:rPr lang="en-US" altLang="ko-KR" sz="1100" dirty="0"/>
                <a:t>`first'?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-v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-n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4:-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5:-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6:-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grep "root"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operator:x:11:0:operator:/root:/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word2 word3"&gt;grepword1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word4" &gt; grepword2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pwd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현재 디렉토리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경로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5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cd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경로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/var/log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/var/log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cd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~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cd -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C5258CC-2BE3-46CC-BCB2-A949506089B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395EC5-73B6-4374-91E9-D1D3A3749B6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E97F1-B0EA-4ECA-BEE7-E8374EEA4DC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BD819-6176-436A-BF8B-E84A51E51F9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C8ABC5B-4BB4-4509-8EB8-F6EDCEE7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ls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목록 확인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home]# cd /export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err</a:t>
              </a:r>
              <a:r>
                <a:rPr lang="en-US" altLang="ko-KR" sz="1100" dirty="0"/>
                <a:t>.</a:t>
              </a:r>
              <a:r>
                <a:rPr lang="en-US" altLang="ko-KR" sz="1100"/>
                <a:t>log  err</a:t>
              </a:r>
              <a:r>
                <a:rPr lang="en-US" altLang="ko-KR" sz="1100" dirty="0"/>
                <a:t>_url.</a:t>
              </a:r>
              <a:r>
                <a:rPr lang="en-US" altLang="ko-KR" sz="1100"/>
                <a:t>txt  home 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4096 10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29  </a:t>
              </a:r>
              <a:r>
                <a:rPr lang="en-US" altLang="ko-KR" sz="1100"/>
                <a:t>2017 home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</a:t>
              </a:r>
              <a:r>
                <a:rPr lang="en-US" altLang="ko-KR" sz="1100"/>
                <a:t>20:17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..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log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_url.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txt  home  repo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20:17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14:37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4" y="1690688"/>
            <a:ext cx="5109379" cy="4940700"/>
            <a:chOff x="1196833" y="1885839"/>
            <a:chExt cx="3919995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3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–S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파일 크기 순으로 정렬하여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알파벳 거꾸로 순으로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하위 디렉토리 까지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–h  </a:t>
              </a:r>
              <a:r>
                <a:rPr lang="en-US" altLang="ko-KR" sz="1100" dirty="0"/>
                <a:t>: K(kilo), M</a:t>
              </a:r>
              <a:r>
                <a:rPr lang="en-US" altLang="ko-KR" sz="1100"/>
                <a:t>(mega</a:t>
              </a:r>
              <a:r>
                <a:rPr lang="en-US" altLang="ko-KR" sz="1100" dirty="0"/>
                <a:t>), G(giga) </a:t>
              </a:r>
              <a:r>
                <a:rPr lang="ko-KR" altLang="en-US" sz="1100" dirty="0"/>
                <a:t>단위를 사용하여 파일 크기를 사람이 보기 좋게 표시한다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lu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 </a:t>
              </a:r>
              <a:r>
                <a:rPr lang="en-US" altLang="ko-KR" sz="1100"/>
                <a:t>: </a:t>
              </a:r>
              <a:r>
                <a:rPr lang="ko-KR" altLang="en-US" sz="1100"/>
                <a:t> </a:t>
              </a:r>
              <a:r>
                <a:rPr lang="en-US" altLang="ko-KR" sz="1100"/>
                <a:t>atime(</a:t>
              </a:r>
              <a:r>
                <a:rPr lang="ko-KR" altLang="en-US" sz="1100" dirty="0"/>
                <a:t>접근 </a:t>
              </a:r>
              <a:r>
                <a:rPr lang="ko-KR" altLang="en-US" sz="1100"/>
                <a:t>시간 </a:t>
              </a:r>
              <a:r>
                <a:rPr lang="en-US" altLang="ko-KR" sz="1000"/>
                <a:t>read.</a:t>
              </a:r>
              <a:r>
                <a:rPr lang="ko-KR" altLang="en-US" sz="1000"/>
                <a:t> </a:t>
              </a:r>
              <a:r>
                <a:rPr lang="en-US" altLang="ko-KR" sz="1000"/>
                <a:t>exec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–lc  </a:t>
              </a:r>
              <a:r>
                <a:rPr lang="en-US" altLang="ko-KR" sz="1100"/>
                <a:t>:  ctime(</a:t>
              </a:r>
              <a:r>
                <a:rPr lang="ko-KR" altLang="en-US" sz="1100" dirty="0"/>
                <a:t>변경 시간 </a:t>
              </a:r>
              <a:r>
                <a:rPr lang="en-US" altLang="ko-KR" sz="1000" dirty="0" err="1"/>
                <a:t>chmod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chown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al e*.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g  </a:t>
              </a:r>
              <a:r>
                <a:rPr lang="en-US" altLang="ko-KR" sz="1100"/>
                <a:t>:  ‘e'</a:t>
              </a:r>
              <a:r>
                <a:rPr lang="ko-KR" altLang="en-US" sz="1100" dirty="0"/>
                <a:t>로 시작하고 </a:t>
              </a:r>
              <a:r>
                <a:rPr lang="en-US" altLang="ko-KR" sz="1100" dirty="0"/>
                <a:t>‘.g'</a:t>
              </a:r>
              <a:r>
                <a:rPr lang="ko-KR" altLang="en-US" sz="1100" dirty="0"/>
                <a:t>로 끝나는 디렉토리 내용을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txt  </a:t>
              </a:r>
              <a:r>
                <a:rPr lang="en-US" altLang="ko-KR" sz="1100" dirty="0"/>
                <a:t>:  </a:t>
              </a:r>
              <a:r>
                <a:rPr lang="ko-KR" altLang="en-US" sz="1100" dirty="0" err="1"/>
                <a:t>리다이렉션</a:t>
              </a:r>
              <a:r>
                <a:rPr lang="ko-KR" altLang="en-US" sz="1100" dirty="0"/>
                <a:t> 연산자</a:t>
              </a:r>
              <a:r>
                <a:rPr lang="en-US" altLang="ko-KR" sz="1100" dirty="0"/>
                <a:t>(&gt;, &gt;&gt;)</a:t>
              </a:r>
              <a:r>
                <a:rPr lang="ko-KR" altLang="en-US" sz="1100" dirty="0"/>
                <a:t>를 사용하여 디렉토리 내용을 파일에 저장할 수 있다</a:t>
              </a:r>
              <a:r>
                <a:rPr lang="en-US" altLang="ko-KR" sz="1100" dirty="0"/>
                <a:t>.</a:t>
              </a: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A2CD636-3646-4709-9F8D-1A6060A9790F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054E3C-7B98-4768-9350-DF5975F42A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0F08332-6A95-4600-B4EF-7EEB03FE8B2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ACC87-6990-458D-AECF-0634B7440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4289EC7-A06E-483B-9E6D-27B343D9710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생성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775 test3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777 test4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합계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drwxrwxrwx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DDDC852-3F93-4089-99C8-56E15F68227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F64176-9B3A-4FF0-8521-F4AD2EDF4C6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A2A001-FAE1-44DD-B931-9EB6943FEF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E4F8C-2356-4621-9275-C533F952FDE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68EE5C4-EDB5-474F-AA2C-A1ED476C0C4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30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touch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날짜정보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/test1/test2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touch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touch -t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202106141200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oldfile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touch -</a:t>
              </a:r>
              <a:r>
                <a:rPr lang="en-US" altLang="ko-KR" sz="1100">
                  <a:solidFill>
                    <a:srgbClr val="2E75B6"/>
                  </a:solidFill>
                </a:rPr>
                <a:t>r oldfile newfile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E64E494-9CFA-4405-A3E5-25472588097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B99548-0E3A-4EA5-955F-4D643F4A04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501821-3119-4A4D-B0C1-7E1B56C3CEA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B7609-EE34-4BB9-ABA9-0E1EAE807B0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02E5582-C089-451F-B02D-7B750A6FB59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6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cat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15:25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3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15:00 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-</a:t>
              </a:r>
              <a:r>
                <a:rPr lang="en-US" altLang="ko-KR" sz="1100">
                  <a:solidFill>
                    <a:srgbClr val="2E75B6"/>
                  </a:solidFill>
                </a:rPr>
                <a:t>n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1  </a:t>
              </a: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2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3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4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5  </a:t>
              </a: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6  </a:t>
              </a: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</a:t>
              </a:r>
              <a:r>
                <a:rPr lang="en-US" altLang="ko-KR" sz="1100">
                  <a:solidFill>
                    <a:srgbClr val="2E75B6"/>
                  </a:solidFill>
                </a:rPr>
                <a:t>&gt;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2E75B6"/>
                  </a:solidFill>
                </a:rPr>
                <a:t>test file...                                       </a:t>
              </a:r>
              <a:r>
                <a:rPr lang="en-US" altLang="ko-KR" sz="1100" dirty="0"/>
                <a:t>: ctrl d </a:t>
              </a:r>
              <a:r>
                <a:rPr lang="ko-KR" altLang="en-US" sz="1100" dirty="0"/>
                <a:t>로 저장한다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cat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test file...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3EA3627-6574-4E1A-A2B9-638396A1A39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0779DE-CA65-44C7-9B27-792F4DE677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624CFEC-0A06-4740-ABAB-3A7400EB95F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F2D9B-1088-4D0D-BDB5-C7DE59123A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1A581A1-F60E-4603-887F-4489D14C76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3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rm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파일이나 디렉토리를 삭제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  file3  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rm file*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`file2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`file3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 test3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디렉토리 </a:t>
              </a:r>
              <a:r>
                <a:rPr lang="en-US" altLang="ko-KR" sz="1100"/>
                <a:t>`test3</a:t>
              </a:r>
              <a:r>
                <a:rPr lang="en-US" altLang="ko-KR" sz="1100" dirty="0"/>
                <a:t>/’?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rf test4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       </a:t>
              </a:r>
              <a:r>
                <a:rPr lang="en-US" altLang="ko-KR" sz="1100"/>
                <a:t>: force, </a:t>
              </a:r>
              <a:r>
                <a:rPr lang="ko-KR" altLang="en-US" sz="1100" dirty="0"/>
                <a:t>강제로 삭제한다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04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`newfile'?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`oldfile'?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8171CE12-5414-4308-AE17-F897C3D9AA3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798609-8474-4D57-BE48-1EF1C3A97B3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CAA2952-DC50-46D8-A79F-AFD60C37AF3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E5CA0-B367-4C91-9398-376C483B670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5D3C576-B512-4FCD-844D-DF2391D10A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92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3959</Words>
  <Application>Microsoft Office PowerPoint</Application>
  <PresentationFormat>와이드스크린</PresentationFormat>
  <Paragraphs>570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함초롬바탕</vt:lpstr>
      <vt:lpstr>Arial</vt:lpstr>
      <vt:lpstr>Office 테마</vt:lpstr>
      <vt:lpstr>/Theory/T2   리눅스 기본 명령어</vt:lpstr>
      <vt:lpstr>/Theory/T2/0  # 기본 유용한 명령어</vt:lpstr>
      <vt:lpstr>/Theory/T2/1  # pwd : 현재 디렉토리 경로 출력</vt:lpstr>
      <vt:lpstr>/Theory/T2/2  # cd : 경로 이동</vt:lpstr>
      <vt:lpstr>/Theory/T2/3  # ls : 디렉토리 목록 확인</vt:lpstr>
      <vt:lpstr>/Theory/T2/4  # mkdir : 디렉토리 생성</vt:lpstr>
      <vt:lpstr>/Theory/T2/5  # touch : 파일생성 및 날짜정보 변경</vt:lpstr>
      <vt:lpstr>/Theory/T2/6  # cat : 파일생성 및 출력</vt:lpstr>
      <vt:lpstr>/Theory/T2/7  # rm : 파일이나 디렉토리를 삭제</vt:lpstr>
      <vt:lpstr>/Theory/T2/8  # mv : 파일 혹은 디렉토리 이동</vt:lpstr>
      <vt:lpstr>/Theory/T2/9  # cp : 파일 혹은 디렉토리를 복사</vt:lpstr>
      <vt:lpstr>/Theory/T2/10  # man : 리눅스 매뉴얼 출력</vt:lpstr>
      <vt:lpstr>/Theory/T2/11  # head/tail : 보고싶은 줄 수만큼 출력</vt:lpstr>
      <vt:lpstr>/Theory/T2/12  # find : 특정 파일이나 디렉토리를 검색</vt:lpstr>
      <vt:lpstr>/Theory/T2/13  # chmod : 특정 파일의 권한 변경</vt:lpstr>
      <vt:lpstr>/Theory/T2/14  # chown : 특정 파일의 소유자 변경</vt:lpstr>
      <vt:lpstr>/Theory/T2/15  # chgrp : 특정 파일의 그룹 변경</vt:lpstr>
      <vt:lpstr>/Theory/T2/16  # cut :</vt:lpstr>
      <vt:lpstr>/Theory/T2/17  # service : 시스템 서비스 조작</vt:lpstr>
      <vt:lpstr>/Theory/T2/18  # grep : 특정 문자열 검색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/Theory/T2   리눅스 기본 명령어</dc:title>
  <dc:creator>Author</dc:creator>
  <cp:lastModifiedBy>Author</cp:lastModifiedBy>
  <cp:revision>1</cp:revision>
  <dcterms:created xsi:type="dcterms:W3CDTF">2023-08-29T00:09:10Z</dcterms:created>
  <dcterms:modified xsi:type="dcterms:W3CDTF">2023-08-29T00:09:27Z</dcterms:modified>
</cp:coreProperties>
</file>