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601" r:id="rId15"/>
    <p:sldId id="605" r:id="rId16"/>
    <p:sldId id="606" r:id="rId17"/>
    <p:sldId id="604" r:id="rId18"/>
    <p:sldId id="612" r:id="rId19"/>
    <p:sldId id="61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AECA6-E538-44A5-BEC0-661E9EEA5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5AB57D-2C5D-461B-8648-03F52E4B9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909B-7C2C-43DE-98FA-E648CE9E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ED074-DAF4-41E6-AA0B-17F784F6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B10DD-FC6A-495C-97A2-ABA0465D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1EADF-6838-4066-90E3-ADB87D6E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458D5-9BBE-41D2-BB39-834DCF8DC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507E7-C7DA-40EF-8F69-C2243A2E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733D6-F283-4823-91FD-4F97048A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1E2DA-9FBC-4BD5-B483-9BC9E667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7C86CD-2E4C-40E8-AE0D-4DDBCAF1E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8B6B4-F49A-4912-A2F6-581160A4C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C8232-6A19-4E54-90DC-A092017E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607DA-96BB-4FFB-B948-0A6B6F2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8C1B5-CCE0-4529-B411-8DF36FEE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7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BF3C-8FB6-44B5-BF6D-FEE60351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E3B6C-9935-4591-B890-38BCCFD6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BB761-D68D-47B5-9B4E-CECA0E8E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F8570-F7F1-411D-BEE2-3D7D6905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303A9-C826-4CC8-B4D3-A90BFAE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E1F50-3174-4F60-B8AF-E4990B9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D3E95-FAF8-4E08-8CBD-73BDE9D6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8F8E5-0D57-439E-B0E2-174DA1A6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D043E-15C0-4CB3-AB07-5E20214C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A7B72-AD88-4C51-94A3-0CBCF33E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D51E0-B544-4A38-88EE-6E0136D1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61CDB-5B3B-4C07-9876-8C073624D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B4FEB-CBBE-4E7C-AA47-AA28B0A8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D331D-5672-4A71-AE6E-3996FF53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74A6E-DA87-44AB-9873-03C1661B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C12B3-751E-4E30-8E69-632172B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D82A0-DFAA-4A4A-992B-AFAA309B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246DC-1B63-4FFB-9EEF-EDFC2811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0E2C4-624D-4F14-BDB5-0C99AA593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C1954A-E6FB-4802-86A8-AD9C9CC30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428A0-069D-4C4F-9006-2CA5CAB61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B941A-4303-4690-A980-DDF54B23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D29399-8C45-4000-84EE-813C31A8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192DD-343B-456B-8C9D-6AADDBB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2287-3708-4AC0-BA63-E36EB7AF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E647E9-5F29-4E2D-9B0B-3D3E385B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B109B1-2CA7-4F4A-A94F-89493D76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71FE50-155F-4713-B8AD-45ACA998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57113B-E95E-4828-8F31-8E2BE29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F2479-EBC0-49A0-9846-FE3D03CB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A13F8-CFA8-4D0A-A8E3-54CA2223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6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96E66-974E-4D07-BD1A-E34DFE3A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A11B3-03DB-403A-98F4-B2BE421E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F88CF-5098-402B-B7BF-F1B9C07A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6B722-90E5-4569-A017-B36AC464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85CD-1BF6-45A2-859A-647EC4D2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0E488-1242-4CE7-8735-3693FFD7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41A2-498B-46EB-8CC8-18F5F268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A8FDAF-FD35-4EF8-9C45-B09442F6B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77653-E805-4021-931F-3C207E68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0A0F5-8F52-44B1-9343-D7B29C68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8D6B2-6899-4A43-9B9E-0065C69F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FD487-A626-4AE2-A513-5DC826B2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C3D6E5-C7C1-4EF7-87DC-24A54450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293B1-C86C-470E-9A76-433F7C0E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D5445-8F45-4E9D-ABD4-ABAFDC1B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4F86-8865-4CE3-AADE-A6FD771B7414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52EF6-9611-4F58-8E11-1D4F34A14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C134D-587E-41EA-9086-D8D2DE21B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2E2-BEB1-4C93-B672-D555F6B6D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B1CEC-89FD-43FF-8E6E-FD6E8FFDA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CB59E1-BF60-47B0-819A-4EE2647B8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/>
              <a:t>(</a:t>
            </a:r>
            <a:r>
              <a:rPr lang="ko-KR" altLang="en-US" dirty="0"/>
              <a:t>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85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3637</Words>
  <Application>Microsoft Office PowerPoint</Application>
  <PresentationFormat>와이드스크린</PresentationFormat>
  <Paragraphs>431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함초롬바탕</vt:lpstr>
      <vt:lpstr>Arial</vt:lpstr>
      <vt:lpstr>Office 테마</vt:lpstr>
      <vt:lpstr>정보보호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arizona95</dc:creator>
  <cp:lastModifiedBy>arizona95</cp:lastModifiedBy>
  <cp:revision>1</cp:revision>
  <dcterms:created xsi:type="dcterms:W3CDTF">2021-03-29T06:54:06Z</dcterms:created>
  <dcterms:modified xsi:type="dcterms:W3CDTF">2021-03-29T06:56:05Z</dcterms:modified>
</cp:coreProperties>
</file>