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7" r:id="rId2"/>
    <p:sldId id="274" r:id="rId3"/>
    <p:sldId id="275" r:id="rId4"/>
    <p:sldId id="276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85" r:id="rId14"/>
    <p:sldId id="286" r:id="rId15"/>
    <p:sldId id="287" r:id="rId16"/>
    <p:sldId id="288" r:id="rId17"/>
    <p:sldId id="289" r:id="rId18"/>
    <p:sldId id="290" r:id="rId19"/>
    <p:sldId id="291" r:id="rId20"/>
    <p:sldId id="292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DF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10" autoAdjust="0"/>
    <p:restoredTop sz="94660"/>
  </p:normalViewPr>
  <p:slideViewPr>
    <p:cSldViewPr snapToGrid="0">
      <p:cViewPr varScale="1">
        <p:scale>
          <a:sx n="163" d="100"/>
          <a:sy n="163" d="100"/>
        </p:scale>
        <p:origin x="261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3B9BBE-12F0-4301-9328-5B9DA022F31F}" type="datetimeFigureOut">
              <a:rPr lang="ko-KR" altLang="en-US" smtClean="0"/>
              <a:t>2024-03-25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104903-287C-4F95-B1E9-EE75CC16A3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29409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8" Type="http://schemas.openxmlformats.org/officeDocument/2006/relationships/hyperlink" Target="http://terms.naver.com/search.naver?mode=all&amp;query=%BC%BC%B1%D7%B8%D5%C6%AE" TargetMode="External"/><Relationship Id="rId3" Type="http://schemas.openxmlformats.org/officeDocument/2006/relationships/hyperlink" Target="http://terms.naver.com/search.naver?mode=all&amp;query=%B8%D6%C6%BC%C4%B3%BD%BA%C6%AE" TargetMode="External"/><Relationship Id="rId7" Type="http://schemas.openxmlformats.org/officeDocument/2006/relationships/hyperlink" Target="http://terms.naver.com/item.php?d1id=2&amp;docid=547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terms.naver.com/search.naver?mode=all&amp;query=%B6%F3%BF%EC%C5%CD" TargetMode="External"/><Relationship Id="rId5" Type="http://schemas.openxmlformats.org/officeDocument/2006/relationships/hyperlink" Target="http://terms.naver.com/item.php?d1id=2&amp;docid=1778" TargetMode="External"/><Relationship Id="rId4" Type="http://schemas.openxmlformats.org/officeDocument/2006/relationships/hyperlink" Target="http://terms.naver.com/item.php?d1id=2&amp;docid=17485" TargetMode="Externa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terms.naver.com/search.naver?mode=all&amp;query=%C7%C1%B7%CE%C5%E4%C4%DD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://terms.naver.com/item.php?d1id=2&amp;docid=3776" TargetMode="External"/><Relationship Id="rId4" Type="http://schemas.openxmlformats.org/officeDocument/2006/relationships/hyperlink" Target="http://terms.naver.com/item.php?d1id=6&amp;docid=14751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83AF23-4441-4054-AFEF-971051AB1698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90200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2CF417A1-F34F-4A45-BAD8-8789ABE31FB4}" type="slidenum">
              <a:rPr lang="en-US" altLang="ko-KR">
                <a:latin typeface="굴림" panose="020B0600000101010101" pitchFamily="50" charset="-127"/>
              </a:rPr>
              <a:pPr eaLnBrk="1" hangingPunct="1"/>
              <a:t>12</a:t>
            </a:fld>
            <a:endParaRPr lang="en-US" altLang="ko-KR">
              <a:latin typeface="굴림" panose="020B0600000101010101" pitchFamily="50" charset="-127"/>
            </a:endParaRPr>
          </a:p>
        </p:txBody>
      </p:sp>
      <p:sp>
        <p:nvSpPr>
          <p:cNvPr id="169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ko-KR"/>
              <a:t>IPv6(Internet Protocol version 6)</a:t>
            </a:r>
            <a:r>
              <a:rPr lang="ko-KR" altLang="en-US"/>
              <a:t>는 최신의 </a:t>
            </a:r>
            <a:r>
              <a:rPr lang="en-US" altLang="ko-KR"/>
              <a:t>IP</a:t>
            </a:r>
            <a:r>
              <a:rPr lang="ko-KR" altLang="en-US"/>
              <a:t>주소 체계로서</a:t>
            </a:r>
            <a:r>
              <a:rPr lang="en-US" altLang="ko-KR"/>
              <a:t>, </a:t>
            </a:r>
            <a:r>
              <a:rPr lang="ko-KR" altLang="en-US"/>
              <a:t>이제 주요 컴퓨터 운영체계를 비롯한 많은 제품에서 제공되고 있다</a:t>
            </a:r>
            <a:r>
              <a:rPr lang="en-US" altLang="ko-KR"/>
              <a:t>. IPv6</a:t>
            </a:r>
            <a:r>
              <a:rPr lang="ko-KR" altLang="en-US"/>
              <a:t>는  </a:t>
            </a:r>
            <a:r>
              <a:rPr lang="en-US" altLang="ko-KR"/>
              <a:t>IPng(IP Next Generation), </a:t>
            </a:r>
            <a:r>
              <a:rPr lang="ko-KR" altLang="en-US"/>
              <a:t>즉 차세대 </a:t>
            </a:r>
            <a:r>
              <a:rPr lang="en-US" altLang="ko-KR"/>
              <a:t>IP</a:t>
            </a:r>
            <a:r>
              <a:rPr lang="ko-KR" altLang="en-US"/>
              <a:t>라고도 불리고 있다</a:t>
            </a:r>
            <a:r>
              <a:rPr lang="en-US" altLang="ko-KR"/>
              <a:t>. IPv6</a:t>
            </a:r>
            <a:r>
              <a:rPr lang="ko-KR" altLang="en-US"/>
              <a:t>는 </a:t>
            </a:r>
            <a:r>
              <a:rPr lang="en-US" altLang="ko-KR"/>
              <a:t>IETF(Internet Engineering Task Force)</a:t>
            </a:r>
            <a:r>
              <a:rPr lang="ko-KR" altLang="en-US"/>
              <a:t>공식 규격이다</a:t>
            </a:r>
            <a:r>
              <a:rPr lang="en-US" altLang="ko-KR"/>
              <a:t>. IPv6</a:t>
            </a:r>
            <a:r>
              <a:rPr lang="ko-KR" altLang="en-US"/>
              <a:t>는 현재 사용되고 있는 </a:t>
            </a:r>
            <a:r>
              <a:rPr lang="en-US" altLang="ko-KR"/>
              <a:t>IPv4</a:t>
            </a:r>
            <a:r>
              <a:rPr lang="ko-KR" altLang="en-US"/>
              <a:t>를 개선하기 위한 진화적 세트로서 설계되어있다</a:t>
            </a:r>
            <a:r>
              <a:rPr lang="en-US" altLang="ko-KR"/>
              <a:t>. IPv6</a:t>
            </a:r>
            <a:r>
              <a:rPr lang="ko-KR" altLang="en-US"/>
              <a:t>가 </a:t>
            </a:r>
            <a:r>
              <a:rPr lang="en-US" altLang="ko-KR"/>
              <a:t>IPv4</a:t>
            </a:r>
            <a:r>
              <a:rPr lang="ko-KR" altLang="en-US"/>
              <a:t>보다 가장 명백하게 개선된 점은 </a:t>
            </a:r>
            <a:r>
              <a:rPr lang="en-US" altLang="ko-KR"/>
              <a:t>IP</a:t>
            </a:r>
            <a:r>
              <a:rPr lang="ko-KR" altLang="en-US"/>
              <a:t>주소의 길이가 </a:t>
            </a:r>
            <a:r>
              <a:rPr lang="en-US" altLang="ko-KR"/>
              <a:t>32</a:t>
            </a:r>
            <a:r>
              <a:rPr lang="ko-KR" altLang="en-US"/>
              <a:t>비트에서 </a:t>
            </a:r>
            <a:r>
              <a:rPr lang="en-US" altLang="ko-KR"/>
              <a:t>128</a:t>
            </a:r>
            <a:r>
              <a:rPr lang="ko-KR" altLang="en-US"/>
              <a:t>비트로 늘어 났다는 점이다</a:t>
            </a:r>
            <a:r>
              <a:rPr lang="en-US" altLang="ko-KR"/>
              <a:t>. </a:t>
            </a:r>
            <a:r>
              <a:rPr lang="ko-KR" altLang="en-US"/>
              <a:t>이러한 확장은 가까운 장래에 인터넷이 폭발적으로 성장함으로써</a:t>
            </a:r>
            <a:r>
              <a:rPr lang="en-US" altLang="ko-KR"/>
              <a:t>, </a:t>
            </a:r>
            <a:r>
              <a:rPr lang="ko-KR" altLang="en-US"/>
              <a:t>네트웍 주소가 금세 부족해 질 것이라는 우려에 대한 대응책을 제시해 준다</a:t>
            </a:r>
            <a:r>
              <a:rPr lang="en-US" altLang="ko-KR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980406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B2C5E2EA-B3D2-4180-B058-2FDA776336E7}" type="slidenum">
              <a:rPr lang="en-US" altLang="ko-KR">
                <a:latin typeface="굴림" panose="020B0600000101010101" pitchFamily="50" charset="-127"/>
              </a:rPr>
              <a:pPr eaLnBrk="1" hangingPunct="1"/>
              <a:t>13</a:t>
            </a:fld>
            <a:endParaRPr lang="en-US" altLang="ko-KR">
              <a:latin typeface="굴림" panose="020B0600000101010101" pitchFamily="50" charset="-127"/>
            </a:endParaRPr>
          </a:p>
        </p:txBody>
      </p:sp>
      <p:sp>
        <p:nvSpPr>
          <p:cNvPr id="173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3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/>
              <a:t>IPv6 </a:t>
            </a:r>
            <a:r>
              <a:rPr lang="ko-KR" altLang="en-US"/>
              <a:t>주소에는 세 가지 종류가 있다</a:t>
            </a:r>
            <a:r>
              <a:rPr lang="en-US" altLang="ko-KR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ko-KR" altLang="en-US"/>
              <a:t>유니 캐스트</a:t>
            </a:r>
            <a:r>
              <a:rPr lang="en-US" altLang="ko-KR"/>
              <a:t>(unicast) </a:t>
            </a:r>
            <a:r>
              <a:rPr lang="en-US" altLang="ko-KR">
                <a:latin typeface="Arial" panose="020B0604020202020204" pitchFamily="34" charset="0"/>
              </a:rPr>
              <a:t> </a:t>
            </a:r>
            <a:endParaRPr lang="en-US" altLang="ko-KR"/>
          </a:p>
          <a:p>
            <a:pPr eaLnBrk="1" hangingPunct="1">
              <a:lnSpc>
                <a:spcPct val="90000"/>
              </a:lnSpc>
            </a:pPr>
            <a:r>
              <a:rPr lang="ko-KR" altLang="en-US"/>
              <a:t>위의 그림과 같이 유니 캐스트 주소는 유니 캐스트 주소 종류의 범위 내에서 단일 인터페이스를 식별한다</a:t>
            </a:r>
            <a:r>
              <a:rPr lang="en-US" altLang="ko-KR"/>
              <a:t>. </a:t>
            </a:r>
            <a:r>
              <a:rPr lang="ko-KR" altLang="en-US"/>
              <a:t>유니 캐스트 주소로 지정된 패킷은 적절한 유니 캐스트 라우팅 토폴로지를 통해 단일 인터페이스로 배달된다</a:t>
            </a:r>
            <a:r>
              <a:rPr lang="en-US" altLang="ko-KR"/>
              <a:t>. </a:t>
            </a:r>
            <a:r>
              <a:rPr lang="ko-KR" altLang="en-US"/>
              <a:t>로드 균형 시스템을 수용할 수 있도록</a:t>
            </a:r>
            <a:r>
              <a:rPr lang="en-US" altLang="ko-KR"/>
              <a:t>, RFC 2373</a:t>
            </a:r>
            <a:r>
              <a:rPr lang="ko-KR" altLang="en-US"/>
              <a:t>은 여러 인터페이스가 호스트에서 </a:t>
            </a:r>
            <a:r>
              <a:rPr lang="en-US" altLang="ko-KR"/>
              <a:t>IPv6</a:t>
            </a:r>
            <a:r>
              <a:rPr lang="ko-KR" altLang="en-US"/>
              <a:t>에 대한 단일 인터페이스로 나타나기만 한다면 이들 인터페이스가 동일한 주소를 사용하는 것을 허용한다</a:t>
            </a:r>
            <a:r>
              <a:rPr lang="en-US" altLang="ko-KR"/>
              <a:t>. </a:t>
            </a:r>
          </a:p>
          <a:p>
            <a:pPr eaLnBrk="1" hangingPunct="1">
              <a:lnSpc>
                <a:spcPct val="90000"/>
              </a:lnSpc>
            </a:pPr>
            <a:r>
              <a:rPr lang="ko-KR" altLang="en-US"/>
              <a:t>멀티캐스트</a:t>
            </a:r>
            <a:r>
              <a:rPr lang="en-US" altLang="ko-KR"/>
              <a:t>(multicast)  </a:t>
            </a:r>
            <a:r>
              <a:rPr lang="en-US" altLang="ko-KR">
                <a:latin typeface="Arial" panose="020B0604020202020204" pitchFamily="34" charset="0"/>
              </a:rPr>
              <a:t> </a:t>
            </a:r>
            <a:endParaRPr lang="en-US" altLang="ko-KR"/>
          </a:p>
          <a:p>
            <a:pPr eaLnBrk="1" hangingPunct="1">
              <a:lnSpc>
                <a:spcPct val="90000"/>
              </a:lnSpc>
            </a:pPr>
            <a:r>
              <a:rPr lang="ko-KR" altLang="en-US"/>
              <a:t>위의 그림과 같이 멀티캐스트 주소는 여러 인터페이스를 식별한다</a:t>
            </a:r>
            <a:r>
              <a:rPr lang="en-US" altLang="ko-KR"/>
              <a:t>. </a:t>
            </a:r>
            <a:r>
              <a:rPr lang="ko-KR" altLang="en-US"/>
              <a:t>멀티캐스트 주소로 지정된 패킷은 적절한 멀티캐스트 라우팅 토폴로지를 통해 주소로 식별되는 모든 인터페이스에 배달된다</a:t>
            </a:r>
            <a:r>
              <a:rPr lang="en-US" altLang="ko-KR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ko-KR" altLang="en-US"/>
              <a:t>애니 캐스트</a:t>
            </a:r>
            <a:r>
              <a:rPr lang="en-US" altLang="ko-KR"/>
              <a:t>(anycast)  </a:t>
            </a:r>
            <a:r>
              <a:rPr lang="en-US" altLang="ko-KR">
                <a:latin typeface="Arial" panose="020B0604020202020204" pitchFamily="34" charset="0"/>
              </a:rPr>
              <a:t> </a:t>
            </a:r>
            <a:endParaRPr lang="en-US" altLang="ko-KR"/>
          </a:p>
          <a:p>
            <a:pPr eaLnBrk="1" hangingPunct="1">
              <a:lnSpc>
                <a:spcPct val="90000"/>
              </a:lnSpc>
            </a:pPr>
            <a:r>
              <a:rPr lang="ko-KR" altLang="en-US"/>
              <a:t>그림과 같이 애니 캐스트 주소는 여러 인터페이스를 식별한다</a:t>
            </a:r>
            <a:r>
              <a:rPr lang="en-US" altLang="ko-KR"/>
              <a:t>. </a:t>
            </a:r>
            <a:r>
              <a:rPr lang="ko-KR" altLang="en-US"/>
              <a:t>애니 캐스트 주소로 지정된 패킷은 적절한 멀티캐스트 라우팅 토폴로지를 통해 주소로 식별되는 가장 가까운 인터페이스인 단일 인터페이스로 배달된다</a:t>
            </a:r>
            <a:r>
              <a:rPr lang="en-US" altLang="ko-KR"/>
              <a:t>. "</a:t>
            </a:r>
            <a:r>
              <a:rPr lang="ko-KR" altLang="en-US"/>
              <a:t>가장 가까운</a:t>
            </a:r>
            <a:r>
              <a:rPr lang="en-US" altLang="ko-KR"/>
              <a:t>" </a:t>
            </a:r>
            <a:r>
              <a:rPr lang="ko-KR" altLang="en-US"/>
              <a:t>인터페이스란 라우팅 거리가 가깝다는 것을 의미한다</a:t>
            </a:r>
            <a:r>
              <a:rPr lang="en-US" altLang="ko-KR"/>
              <a:t>. </a:t>
            </a:r>
            <a:br>
              <a:rPr lang="en-US" altLang="ko-KR"/>
            </a:br>
            <a:r>
              <a:rPr lang="ko-KR" altLang="en-US"/>
              <a:t>멀티캐스트 주소는 여러 인터페이스로 배달되는 일대다 통신에 사용된다</a:t>
            </a:r>
            <a:r>
              <a:rPr lang="en-US" altLang="ko-KR"/>
              <a:t>. </a:t>
            </a:r>
            <a:r>
              <a:rPr lang="ko-KR" altLang="en-US"/>
              <a:t>애니 캐스트 주소는 단일 인터페이스로 배달되는 일대일 통신에 사용된다</a:t>
            </a:r>
            <a:r>
              <a:rPr lang="en-US" altLang="ko-KR"/>
              <a:t>. </a:t>
            </a:r>
            <a:br>
              <a:rPr lang="en-US" altLang="ko-KR"/>
            </a:br>
            <a:br>
              <a:rPr lang="en-US" altLang="ko-KR"/>
            </a:br>
            <a:r>
              <a:rPr lang="ko-KR" altLang="en-US"/>
              <a:t>모든 경우에 </a:t>
            </a:r>
            <a:r>
              <a:rPr lang="en-US" altLang="ko-KR"/>
              <a:t>IPv6 </a:t>
            </a:r>
            <a:r>
              <a:rPr lang="ko-KR" altLang="en-US"/>
              <a:t>주소는 노드가 아닌 인터페이스를 식별합니다</a:t>
            </a:r>
            <a:r>
              <a:rPr lang="en-US" altLang="ko-KR"/>
              <a:t>. </a:t>
            </a:r>
            <a:r>
              <a:rPr lang="ko-KR" altLang="en-US"/>
              <a:t>노드는 해당 인터페이스 중 하나에 할당된 유니 캐스트 주소로 식별됩니다</a:t>
            </a:r>
          </a:p>
        </p:txBody>
      </p:sp>
    </p:spTree>
    <p:extLst>
      <p:ext uri="{BB962C8B-B14F-4D97-AF65-F5344CB8AC3E}">
        <p14:creationId xmlns:p14="http://schemas.microsoft.com/office/powerpoint/2010/main" val="6147564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96BA962B-A392-4586-9EFD-E18A63275360}" type="slidenum">
              <a:rPr lang="en-US" altLang="ko-KR">
                <a:latin typeface="굴림" panose="020B0600000101010101" pitchFamily="50" charset="-127"/>
              </a:rPr>
              <a:pPr eaLnBrk="1" hangingPunct="1"/>
              <a:t>15</a:t>
            </a:fld>
            <a:endParaRPr lang="en-US" altLang="ko-KR">
              <a:latin typeface="굴림" panose="020B0600000101010101" pitchFamily="50" charset="-127"/>
            </a:endParaRPr>
          </a:p>
        </p:txBody>
      </p:sp>
      <p:sp>
        <p:nvSpPr>
          <p:cNvPr id="175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ko-KR" altLang="en-US" b="1"/>
              <a:t>기능</a:t>
            </a:r>
          </a:p>
          <a:p>
            <a:pPr lvl="1" eaLnBrk="1" hangingPunct="1"/>
            <a:r>
              <a:rPr lang="en-US" altLang="ko-KR" b="1"/>
              <a:t>IP(Internet Protocol)</a:t>
            </a:r>
            <a:r>
              <a:rPr lang="ko-KR" altLang="en-US" b="1"/>
              <a:t>는 </a:t>
            </a:r>
            <a:r>
              <a:rPr lang="en-US" altLang="ko-KR" b="1"/>
              <a:t>unreliable, connectionless datagram </a:t>
            </a:r>
            <a:r>
              <a:rPr lang="ko-KR" altLang="en-US" b="1"/>
              <a:t>전송 서비스 제공</a:t>
            </a:r>
          </a:p>
          <a:p>
            <a:pPr lvl="2" eaLnBrk="1" hangingPunct="1"/>
            <a:r>
              <a:rPr lang="en-US" altLang="ko-KR" b="1"/>
              <a:t>unreliable : </a:t>
            </a:r>
            <a:r>
              <a:rPr lang="ko-KR" altLang="en-US" b="1"/>
              <a:t>목적지까지 보내는 데이터의 정확성을 보장하지 않음</a:t>
            </a:r>
          </a:p>
          <a:p>
            <a:pPr lvl="2" eaLnBrk="1" hangingPunct="1"/>
            <a:r>
              <a:rPr lang="en-US" altLang="ko-KR" b="1"/>
              <a:t>Connectionless : IP</a:t>
            </a:r>
            <a:r>
              <a:rPr lang="ko-KR" altLang="en-US" b="1"/>
              <a:t>는 연결에 대해 어떠한 상태 정보도 관리하지 안음 </a:t>
            </a:r>
            <a:r>
              <a:rPr lang="en-US" altLang="ko-KR" b="1"/>
              <a:t>=&gt; </a:t>
            </a:r>
            <a:r>
              <a:rPr lang="ko-KR" altLang="en-US" b="1"/>
              <a:t>비연결 프로토콜</a:t>
            </a:r>
          </a:p>
          <a:p>
            <a:pPr lvl="1" eaLnBrk="1" hangingPunct="1"/>
            <a:r>
              <a:rPr lang="ko-KR" altLang="en-US" b="1"/>
              <a:t>다른 네트워크사이의 데이터의 경로 제공</a:t>
            </a:r>
          </a:p>
          <a:p>
            <a:pPr lvl="1" eaLnBrk="1" hangingPunct="1"/>
            <a:endParaRPr lang="ko-KR" altLang="en-US" b="1"/>
          </a:p>
          <a:p>
            <a:pPr lvl="1" eaLnBrk="1" hangingPunct="1"/>
            <a:r>
              <a:rPr lang="en-US" altLang="ko-KR" b="1"/>
              <a:t>IP Datagram</a:t>
            </a:r>
            <a:r>
              <a:rPr lang="ko-KR" altLang="en-US" b="1"/>
              <a:t>은 전송의 기본 단위는 </a:t>
            </a:r>
            <a:r>
              <a:rPr lang="en-US" altLang="ko-KR" b="1"/>
              <a:t>IP Datagram</a:t>
            </a:r>
          </a:p>
          <a:p>
            <a:pPr lvl="2" eaLnBrk="1" hangingPunct="1"/>
            <a:r>
              <a:rPr lang="en-US" altLang="ko-KR" b="1"/>
              <a:t>Datagram : header</a:t>
            </a:r>
            <a:r>
              <a:rPr lang="ko-KR" altLang="en-US" b="1"/>
              <a:t>와 </a:t>
            </a:r>
            <a:r>
              <a:rPr lang="en-US" altLang="ko-KR" b="1"/>
              <a:t>data portion</a:t>
            </a:r>
            <a:r>
              <a:rPr lang="ko-KR" altLang="en-US" b="1"/>
              <a:t>으로 구성</a:t>
            </a:r>
          </a:p>
          <a:p>
            <a:pPr lvl="3" eaLnBrk="1" hangingPunct="1"/>
            <a:r>
              <a:rPr lang="ko-KR" altLang="en-US" b="1"/>
              <a:t>인터넷의 기본 데이터 단위</a:t>
            </a:r>
          </a:p>
          <a:p>
            <a:pPr lvl="1" eaLnBrk="1" hangingPunct="1"/>
            <a:r>
              <a:rPr lang="en-US" altLang="ko-KR" b="1"/>
              <a:t>32 bit Integer Address(</a:t>
            </a:r>
            <a:r>
              <a:rPr lang="ko-KR" altLang="en-US" b="1"/>
              <a:t>인터넷 주소</a:t>
            </a:r>
            <a:r>
              <a:rPr lang="en-US" altLang="ko-KR" b="1"/>
              <a:t>)</a:t>
            </a:r>
          </a:p>
          <a:p>
            <a:pPr lvl="1" eaLnBrk="1" hangingPunct="1"/>
            <a:r>
              <a:rPr lang="en-US" altLang="ko-KR" b="1"/>
              <a:t>Address : a pair(netid, hostid)</a:t>
            </a:r>
          </a:p>
          <a:p>
            <a:pPr lvl="2" eaLnBrk="1" hangingPunct="1"/>
            <a:r>
              <a:rPr lang="en-US" altLang="ko-KR" b="1"/>
              <a:t>netid : represent network</a:t>
            </a:r>
          </a:p>
          <a:p>
            <a:pPr lvl="2" eaLnBrk="1" hangingPunct="1"/>
            <a:r>
              <a:rPr lang="en-US" altLang="ko-KR" b="1"/>
              <a:t>hostid : represent host</a:t>
            </a:r>
          </a:p>
          <a:p>
            <a:pPr lvl="1" eaLnBrk="1" hangingPunct="1"/>
            <a:r>
              <a:rPr lang="en-US" altLang="ko-KR" b="1"/>
              <a:t>IP </a:t>
            </a:r>
            <a:r>
              <a:rPr lang="ko-KR" altLang="en-US" b="1"/>
              <a:t>주소는 모든 </a:t>
            </a:r>
            <a:r>
              <a:rPr lang="en-US" altLang="ko-KR" b="1"/>
              <a:t>TCP/IP </a:t>
            </a:r>
            <a:r>
              <a:rPr lang="ko-KR" altLang="en-US" b="1"/>
              <a:t>소프트웨어에 사용</a:t>
            </a:r>
          </a:p>
          <a:p>
            <a:pPr lvl="1" eaLnBrk="1" hangingPunct="1"/>
            <a:r>
              <a:rPr lang="ko-KR" altLang="en-US" b="1"/>
              <a:t>호스트의 주소지정과 패킷의 절단</a:t>
            </a:r>
          </a:p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124735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546F2461-FAEB-4460-8B14-F67DB2EDC7C9}" type="slidenum">
              <a:rPr lang="en-US" altLang="ko-KR">
                <a:latin typeface="굴림" panose="020B0600000101010101" pitchFamily="50" charset="-127"/>
              </a:rPr>
              <a:pPr eaLnBrk="1" hangingPunct="1"/>
              <a:t>16</a:t>
            </a:fld>
            <a:endParaRPr lang="en-US" altLang="ko-KR">
              <a:latin typeface="굴림" panose="020B0600000101010101" pitchFamily="50" charset="-127"/>
            </a:endParaRPr>
          </a:p>
        </p:txBody>
      </p:sp>
      <p:sp>
        <p:nvSpPr>
          <p:cNvPr id="176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ko-KR" altLang="en-US" sz="1000"/>
              <a:t>인터넷상의 라우터 및 호스트가  전송상의 에러를 송신노드에 보고하고</a:t>
            </a:r>
            <a:r>
              <a:rPr lang="en-US" altLang="ko-KR" sz="1000"/>
              <a:t>, </a:t>
            </a:r>
            <a:r>
              <a:rPr lang="ko-KR" altLang="en-US" sz="1000"/>
              <a:t>노드간 통신에 있어 제어를 위한 메시지를  보고하게 할 목적으로 만들어진 프로토콜이 </a:t>
            </a:r>
            <a:r>
              <a:rPr lang="en-US" altLang="ko-KR" sz="1000"/>
              <a:t>Internet Control Message Protocol(ICMP)</a:t>
            </a:r>
            <a:r>
              <a:rPr lang="ko-KR" altLang="en-US" sz="1000"/>
              <a:t>이다</a:t>
            </a:r>
            <a:r>
              <a:rPr lang="en-US" altLang="ko-KR" sz="1000"/>
              <a:t>. </a:t>
            </a:r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ko-KR" sz="1000"/>
              <a:t>ICMP</a:t>
            </a:r>
            <a:r>
              <a:rPr lang="ko-KR" altLang="en-US" sz="1000"/>
              <a:t>의 기능은 다음과 같다</a:t>
            </a:r>
            <a:r>
              <a:rPr lang="en-US" altLang="ko-KR" sz="1000"/>
              <a:t>. </a:t>
            </a:r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altLang="ko-KR" sz="1000" b="1"/>
              <a:t> Network</a:t>
            </a:r>
            <a:r>
              <a:rPr lang="ko-KR" altLang="en-US" sz="1000" b="1"/>
              <a:t>상의 </a:t>
            </a:r>
            <a:r>
              <a:rPr lang="en-US" altLang="ko-KR" sz="1000" b="1"/>
              <a:t>Error</a:t>
            </a:r>
            <a:r>
              <a:rPr lang="ko-KR" altLang="en-US" sz="1000" b="1"/>
              <a:t>보고</a:t>
            </a:r>
            <a:r>
              <a:rPr lang="ko-KR" altLang="en-US" sz="1000"/>
              <a:t> </a:t>
            </a:r>
            <a:r>
              <a:rPr lang="en-US" altLang="ko-KR" sz="1000"/>
              <a:t>: Network</a:t>
            </a:r>
            <a:r>
              <a:rPr lang="ko-KR" altLang="en-US" sz="1000"/>
              <a:t>이나 </a:t>
            </a:r>
            <a:r>
              <a:rPr lang="en-US" altLang="ko-KR" sz="1000"/>
              <a:t>Host</a:t>
            </a:r>
            <a:r>
              <a:rPr lang="ko-KR" altLang="en-US" sz="1000"/>
              <a:t>로의 </a:t>
            </a:r>
            <a:r>
              <a:rPr lang="en-US" altLang="ko-KR" sz="1000"/>
              <a:t>Unreachable Error</a:t>
            </a:r>
            <a:r>
              <a:rPr lang="ko-KR" altLang="en-US" sz="1000"/>
              <a:t>및 </a:t>
            </a:r>
            <a:r>
              <a:rPr lang="en-US" altLang="ko-KR" sz="1000"/>
              <a:t>TCP, UDP Port Unreachable Error </a:t>
            </a:r>
            <a:r>
              <a:rPr lang="ko-KR" altLang="en-US" sz="1000"/>
              <a:t>등을 보고한다</a:t>
            </a:r>
            <a:r>
              <a:rPr lang="en-US" altLang="ko-KR" sz="1000"/>
              <a:t>. </a:t>
            </a:r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altLang="ko-KR" sz="1000" b="1"/>
              <a:t> Network </a:t>
            </a:r>
            <a:r>
              <a:rPr lang="ko-KR" altLang="en-US" sz="1000" b="1"/>
              <a:t>혼잡 보고</a:t>
            </a:r>
            <a:r>
              <a:rPr lang="ko-KR" altLang="en-US" sz="1000"/>
              <a:t> </a:t>
            </a:r>
            <a:r>
              <a:rPr lang="en-US" altLang="ko-KR" sz="1000"/>
              <a:t>: </a:t>
            </a:r>
            <a:r>
              <a:rPr lang="ko-KR" altLang="en-US" sz="1000"/>
              <a:t>라우터가 </a:t>
            </a:r>
            <a:r>
              <a:rPr lang="en-US" altLang="ko-KR" sz="1000"/>
              <a:t>Packet</a:t>
            </a:r>
            <a:r>
              <a:rPr lang="ko-KR" altLang="en-US" sz="1000"/>
              <a:t>을 받는 속도처럼 빠르게 전송하지 못할 경우 라우터는 </a:t>
            </a:r>
            <a:r>
              <a:rPr lang="en-US" altLang="ko-KR" sz="1000"/>
              <a:t>ICMP Source Quench Message</a:t>
            </a:r>
            <a:r>
              <a:rPr lang="ko-KR" altLang="en-US" sz="1000"/>
              <a:t>를 보내 </a:t>
            </a:r>
            <a:r>
              <a:rPr lang="en-US" altLang="ko-KR" sz="1000"/>
              <a:t>Source</a:t>
            </a:r>
            <a:r>
              <a:rPr lang="ko-KR" altLang="en-US" sz="1000"/>
              <a:t>로 하여금 천천히 보내게 유도한다</a:t>
            </a:r>
            <a:r>
              <a:rPr lang="en-US" altLang="ko-KR" sz="1000"/>
              <a:t>. </a:t>
            </a:r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altLang="ko-KR" sz="1000" b="1"/>
              <a:t> Troubleshooting</a:t>
            </a:r>
            <a:r>
              <a:rPr lang="en-US" altLang="ko-KR" sz="1000"/>
              <a:t> : Echo </a:t>
            </a:r>
            <a:r>
              <a:rPr lang="ko-KR" altLang="en-US" sz="1000"/>
              <a:t>기능으로 두 노드간의 </a:t>
            </a:r>
            <a:r>
              <a:rPr lang="en-US" altLang="ko-KR" sz="1000"/>
              <a:t>Network</a:t>
            </a:r>
            <a:r>
              <a:rPr lang="ko-KR" altLang="en-US" sz="1000"/>
              <a:t>의 문제를 파악할 수 있게 해준다</a:t>
            </a:r>
            <a:r>
              <a:rPr lang="en-US" altLang="ko-KR" sz="1000"/>
              <a:t>. </a:t>
            </a:r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altLang="ko-KR" sz="1000" b="1"/>
              <a:t> Timeout </a:t>
            </a:r>
            <a:r>
              <a:rPr lang="ko-KR" altLang="en-US" sz="1000" b="1"/>
              <a:t>보고</a:t>
            </a:r>
            <a:r>
              <a:rPr lang="ko-KR" altLang="en-US" sz="1000"/>
              <a:t> </a:t>
            </a:r>
            <a:r>
              <a:rPr lang="en-US" altLang="ko-KR" sz="1000"/>
              <a:t>: IP Header</a:t>
            </a:r>
            <a:r>
              <a:rPr lang="ko-KR" altLang="en-US" sz="1000"/>
              <a:t>의 </a:t>
            </a:r>
            <a:r>
              <a:rPr lang="en-US" altLang="ko-KR" sz="1000"/>
              <a:t>TTL</a:t>
            </a:r>
            <a:r>
              <a:rPr lang="ko-KR" altLang="en-US" sz="1000"/>
              <a:t>값이 </a:t>
            </a:r>
            <a:r>
              <a:rPr lang="en-US" altLang="ko-KR" sz="1000"/>
              <a:t>0</a:t>
            </a:r>
            <a:r>
              <a:rPr lang="ko-KR" altLang="en-US" sz="1000"/>
              <a:t>이 되면 </a:t>
            </a:r>
            <a:r>
              <a:rPr lang="en-US" altLang="ko-KR" sz="1000"/>
              <a:t>Packet</a:t>
            </a:r>
            <a:r>
              <a:rPr lang="ko-KR" altLang="en-US" sz="1000"/>
              <a:t>을 폐기 시키고 </a:t>
            </a:r>
            <a:r>
              <a:rPr lang="en-US" altLang="ko-KR" sz="1000"/>
              <a:t>Source</a:t>
            </a:r>
            <a:r>
              <a:rPr lang="ko-KR" altLang="en-US" sz="1000"/>
              <a:t>노드에게 알린다</a:t>
            </a:r>
            <a:r>
              <a:rPr lang="en-US" altLang="ko-KR" sz="1000"/>
              <a:t>. </a:t>
            </a:r>
            <a:r>
              <a:rPr lang="ko-KR" altLang="en-US" sz="1000"/>
              <a:t>이러한 기능으로 </a:t>
            </a:r>
            <a:r>
              <a:rPr lang="en-US" altLang="ko-KR" sz="1000"/>
              <a:t>Traceroute</a:t>
            </a:r>
            <a:r>
              <a:rPr lang="ko-KR" altLang="en-US" sz="1000"/>
              <a:t>를 할 수 있다</a:t>
            </a:r>
            <a:r>
              <a:rPr lang="en-US" altLang="ko-KR" sz="1000"/>
              <a:t>. </a:t>
            </a:r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None/>
            </a:pPr>
            <a:endParaRPr lang="en-US" altLang="ko-KR" sz="1000"/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ko-KR" sz="1000"/>
              <a:t>Packets</a:t>
            </a:r>
            <a:r>
              <a:rPr lang="ko-KR" altLang="en-US" sz="1000"/>
              <a:t>은 </a:t>
            </a:r>
            <a:r>
              <a:rPr lang="en-US" altLang="ko-KR" sz="1000"/>
              <a:t>Type</a:t>
            </a:r>
            <a:r>
              <a:rPr lang="ko-KR" altLang="en-US" sz="1000"/>
              <a:t>에 의해서 구분되고</a:t>
            </a:r>
            <a:r>
              <a:rPr lang="en-US" altLang="ko-KR" sz="1000"/>
              <a:t>, Code</a:t>
            </a:r>
            <a:r>
              <a:rPr lang="ko-KR" altLang="en-US" sz="1000"/>
              <a:t>에 의해서 더 자세히 분류된다</a:t>
            </a:r>
            <a:r>
              <a:rPr lang="en-US" altLang="ko-KR" sz="1000"/>
              <a:t>.</a:t>
            </a:r>
          </a:p>
          <a:p>
            <a:pPr eaLnBrk="1" hangingPunct="1"/>
            <a:r>
              <a:rPr lang="ko-KR" altLang="en-US" sz="1000"/>
              <a:t>우리가 흔히 사용하는 </a:t>
            </a:r>
            <a:r>
              <a:rPr lang="en-US" altLang="ko-KR" sz="1000"/>
              <a:t>Ping</a:t>
            </a:r>
            <a:r>
              <a:rPr lang="ko-KR" altLang="en-US" sz="1000"/>
              <a:t>은 </a:t>
            </a:r>
            <a:r>
              <a:rPr lang="en-US" altLang="ko-KR" sz="1000"/>
              <a:t>Type=8, Code=0</a:t>
            </a:r>
            <a:r>
              <a:rPr lang="ko-KR" altLang="en-US" sz="1000"/>
              <a:t>에 의해서 </a:t>
            </a:r>
            <a:r>
              <a:rPr lang="en-US" altLang="ko-KR" sz="1000"/>
              <a:t>ECHO REQUEST</a:t>
            </a:r>
            <a:r>
              <a:rPr lang="ko-KR" altLang="en-US" sz="1000"/>
              <a:t>로 구분되어 요청되고</a:t>
            </a:r>
            <a:r>
              <a:rPr lang="en-US" altLang="ko-KR" sz="1000"/>
              <a:t>, </a:t>
            </a:r>
            <a:r>
              <a:rPr lang="ko-KR" altLang="en-US" sz="1000"/>
              <a:t>그것에 대한 </a:t>
            </a:r>
            <a:r>
              <a:rPr lang="en-US" altLang="ko-KR" sz="1000"/>
              <a:t>Reply</a:t>
            </a:r>
            <a:r>
              <a:rPr lang="ko-KR" altLang="en-US" sz="1000"/>
              <a:t>는 </a:t>
            </a:r>
            <a:r>
              <a:rPr lang="en-US" altLang="ko-KR" sz="1000"/>
              <a:t>Type=0, Code=0</a:t>
            </a:r>
            <a:r>
              <a:rPr lang="ko-KR" altLang="en-US" sz="1000"/>
              <a:t>에 의해 </a:t>
            </a:r>
            <a:r>
              <a:rPr lang="en-US" altLang="ko-KR" sz="1000"/>
              <a:t>ECHO REPLY</a:t>
            </a:r>
            <a:r>
              <a:rPr lang="ko-KR" altLang="en-US" sz="1000"/>
              <a:t>로 구분되어 도달된다</a:t>
            </a:r>
            <a:r>
              <a:rPr lang="en-US" altLang="ko-KR" sz="1000"/>
              <a:t>.</a:t>
            </a:r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q"/>
            </a:pPr>
            <a:endParaRPr lang="en-US" altLang="ko-KR" sz="1000"/>
          </a:p>
          <a:p>
            <a:pPr eaLnBrk="1" hangingPunct="1"/>
            <a:endParaRPr lang="en-US" altLang="ko-KR" sz="1000"/>
          </a:p>
        </p:txBody>
      </p:sp>
    </p:spTree>
    <p:extLst>
      <p:ext uri="{BB962C8B-B14F-4D97-AF65-F5344CB8AC3E}">
        <p14:creationId xmlns:p14="http://schemas.microsoft.com/office/powerpoint/2010/main" val="24724998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1E1AF926-4C60-49D5-B8A9-9A33D76FDFB4}" type="slidenum">
              <a:rPr lang="en-US" altLang="ko-KR">
                <a:latin typeface="굴림" panose="020B0600000101010101" pitchFamily="50" charset="-127"/>
              </a:rPr>
              <a:pPr eaLnBrk="1" hangingPunct="1"/>
              <a:t>17</a:t>
            </a:fld>
            <a:endParaRPr lang="en-US" altLang="ko-KR">
              <a:latin typeface="굴림" panose="020B0600000101010101" pitchFamily="50" charset="-127"/>
            </a:endParaRPr>
          </a:p>
        </p:txBody>
      </p:sp>
      <p:sp>
        <p:nvSpPr>
          <p:cNvPr id="177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7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ko-KR"/>
              <a:t>IP </a:t>
            </a:r>
            <a:r>
              <a:rPr lang="ko-KR" altLang="en-US">
                <a:hlinkClick r:id="rId3"/>
              </a:rPr>
              <a:t>멀티캐스트</a:t>
            </a:r>
            <a:r>
              <a:rPr lang="ko-KR" altLang="en-US"/>
              <a:t>를 실현하기 위한 </a:t>
            </a:r>
            <a:r>
              <a:rPr lang="ko-KR" altLang="en-US">
                <a:hlinkClick r:id="rId4"/>
              </a:rPr>
              <a:t>통신 규약</a:t>
            </a:r>
            <a:r>
              <a:rPr lang="en-US" altLang="ko-KR"/>
              <a:t>. RFC 1112</a:t>
            </a:r>
            <a:r>
              <a:rPr lang="ko-KR" altLang="en-US"/>
              <a:t>에 규정되어 있으며 </a:t>
            </a:r>
            <a:r>
              <a:rPr lang="ko-KR" altLang="en-US">
                <a:hlinkClick r:id="rId5"/>
              </a:rPr>
              <a:t>구내 정보 통신망</a:t>
            </a:r>
            <a:r>
              <a:rPr lang="en-US" altLang="ko-KR"/>
              <a:t>(LAN)</a:t>
            </a:r>
            <a:r>
              <a:rPr lang="ko-KR" altLang="en-US"/>
              <a:t>상에서 </a:t>
            </a:r>
            <a:r>
              <a:rPr lang="ko-KR" altLang="en-US">
                <a:hlinkClick r:id="rId6"/>
              </a:rPr>
              <a:t>라우터</a:t>
            </a:r>
            <a:r>
              <a:rPr lang="ko-KR" altLang="en-US"/>
              <a:t>가 멀티캐스트 통신 기능을 구비한 </a:t>
            </a:r>
            <a:r>
              <a:rPr lang="ko-KR" altLang="en-US">
                <a:hlinkClick r:id="rId7"/>
              </a:rPr>
              <a:t>개인용 컴퓨터</a:t>
            </a:r>
            <a:r>
              <a:rPr lang="en-US" altLang="ko-KR"/>
              <a:t>(PC)</a:t>
            </a:r>
            <a:r>
              <a:rPr lang="ko-KR" altLang="en-US"/>
              <a:t>에 대해 멀티캐스트 패킷을 분배하는 경우에 사용된다</a:t>
            </a:r>
            <a:r>
              <a:rPr lang="en-US" altLang="ko-KR"/>
              <a:t>. </a:t>
            </a:r>
            <a:r>
              <a:rPr lang="ko-KR" altLang="en-US"/>
              <a:t>즉</a:t>
            </a:r>
            <a:r>
              <a:rPr lang="en-US" altLang="ko-KR"/>
              <a:t>, PC</a:t>
            </a:r>
            <a:r>
              <a:rPr lang="ko-KR" altLang="en-US"/>
              <a:t>가 멀티캐스트로 통신할 수 있다는 것을 라우터에 통지하는 규약이다</a:t>
            </a:r>
            <a:r>
              <a:rPr lang="en-US" altLang="ko-KR"/>
              <a:t>. </a:t>
            </a:r>
            <a:r>
              <a:rPr lang="ko-KR" altLang="en-US"/>
              <a:t>한편</a:t>
            </a:r>
            <a:r>
              <a:rPr lang="en-US" altLang="ko-KR"/>
              <a:t>, </a:t>
            </a:r>
            <a:r>
              <a:rPr lang="ko-KR" altLang="en-US"/>
              <a:t>멀티캐스트 패킷을 수신한 라우터는 </a:t>
            </a:r>
            <a:r>
              <a:rPr lang="en-US" altLang="ko-KR"/>
              <a:t>IGMP</a:t>
            </a:r>
            <a:r>
              <a:rPr lang="ko-KR" altLang="en-US"/>
              <a:t>로 수신을 선언한 </a:t>
            </a:r>
            <a:r>
              <a:rPr lang="en-US" altLang="ko-KR"/>
              <a:t>PC</a:t>
            </a:r>
            <a:r>
              <a:rPr lang="ko-KR" altLang="en-US"/>
              <a:t>가 있는 경우에만 패킷을 </a:t>
            </a:r>
            <a:r>
              <a:rPr lang="en-US" altLang="ko-KR"/>
              <a:t>PC</a:t>
            </a:r>
            <a:r>
              <a:rPr lang="ko-KR" altLang="en-US"/>
              <a:t>가 접속하는 </a:t>
            </a:r>
            <a:r>
              <a:rPr lang="en-US" altLang="ko-KR"/>
              <a:t>LAN </a:t>
            </a:r>
            <a:r>
              <a:rPr lang="ko-KR" altLang="en-US">
                <a:hlinkClick r:id="rId8"/>
              </a:rPr>
              <a:t>세그먼트</a:t>
            </a:r>
            <a:r>
              <a:rPr lang="ko-KR" altLang="en-US"/>
              <a:t>에 송출한다</a:t>
            </a:r>
            <a:r>
              <a:rPr lang="en-US" altLang="ko-KR"/>
              <a:t>.</a:t>
            </a:r>
            <a:br>
              <a:rPr lang="en-US" altLang="ko-KR"/>
            </a:b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251635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83818C84-7EA0-4FFB-A3ED-94273ABBE7DC}" type="slidenum">
              <a:rPr lang="en-US" altLang="ko-KR">
                <a:latin typeface="굴림" panose="020B0600000101010101" pitchFamily="50" charset="-127"/>
              </a:rPr>
              <a:pPr eaLnBrk="1" hangingPunct="1"/>
              <a:t>18</a:t>
            </a:fld>
            <a:endParaRPr lang="en-US" altLang="ko-KR">
              <a:latin typeface="굴림" panose="020B0600000101010101" pitchFamily="50" charset="-127"/>
            </a:endParaRPr>
          </a:p>
        </p:txBody>
      </p:sp>
      <p:sp>
        <p:nvSpPr>
          <p:cNvPr id="178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8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ko-KR" b="1"/>
              <a:t>ARP(address resolution protocol) </a:t>
            </a:r>
            <a:r>
              <a:rPr lang="ko-KR" altLang="en-US" b="1"/>
              <a:t>주소 결정 프로토콜</a:t>
            </a:r>
          </a:p>
          <a:p>
            <a:pPr eaLnBrk="1" hangingPunct="1"/>
            <a:r>
              <a:rPr lang="ko-KR" altLang="en-US"/>
              <a:t> 인터넷 환경에서 주소를 찾기 위해 제공되는 </a:t>
            </a:r>
            <a:r>
              <a:rPr lang="ko-KR" altLang="en-US">
                <a:hlinkClick r:id="rId3"/>
              </a:rPr>
              <a:t>프로토콜</a:t>
            </a:r>
            <a:r>
              <a:rPr lang="en-US" altLang="ko-KR"/>
              <a:t>. </a:t>
            </a:r>
            <a:r>
              <a:rPr lang="ko-KR" altLang="en-US">
                <a:hlinkClick r:id="rId4"/>
              </a:rPr>
              <a:t>호스트</a:t>
            </a:r>
            <a:r>
              <a:rPr lang="ko-KR" altLang="en-US"/>
              <a:t> 상호 간의 통신에서는 망 내에 있는 호스트 주소로 </a:t>
            </a:r>
            <a:r>
              <a:rPr lang="en-US" altLang="ko-KR"/>
              <a:t>IP </a:t>
            </a:r>
            <a:r>
              <a:rPr lang="ko-KR" altLang="en-US"/>
              <a:t>주소가 사용되지만</a:t>
            </a:r>
            <a:r>
              <a:rPr lang="en-US" altLang="ko-KR"/>
              <a:t>, </a:t>
            </a:r>
            <a:r>
              <a:rPr lang="ko-KR" altLang="en-US"/>
              <a:t>주소 결정 프로토콜</a:t>
            </a:r>
            <a:r>
              <a:rPr lang="en-US" altLang="ko-KR"/>
              <a:t>(RFC. 826)</a:t>
            </a:r>
            <a:r>
              <a:rPr lang="ko-KR" altLang="en-US"/>
              <a:t>은 상대방 호스트의 </a:t>
            </a:r>
            <a:r>
              <a:rPr lang="ko-KR" altLang="en-US">
                <a:hlinkClick r:id="rId5"/>
              </a:rPr>
              <a:t>데이터 링크</a:t>
            </a:r>
            <a:r>
              <a:rPr lang="ko-KR" altLang="en-US"/>
              <a:t> 주소를 필요에 따라 역동적으로 얻기 위한 절차를 제공한다</a:t>
            </a:r>
            <a:r>
              <a:rPr lang="en-US" altLang="ko-KR"/>
              <a:t>. </a:t>
            </a:r>
            <a:r>
              <a:rPr lang="ko-KR" altLang="en-US"/>
              <a:t>따라서 인터넷 환경에서는 상호 간의 데이터 링크 주소의 구성 정보가 불필요하게 되었는데</a:t>
            </a:r>
            <a:r>
              <a:rPr lang="en-US" altLang="ko-KR"/>
              <a:t>, </a:t>
            </a:r>
            <a:r>
              <a:rPr lang="ko-KR" altLang="en-US"/>
              <a:t>이것이 인터넷의 확장성과 접속의 용이성을 고조시키는 특징이다</a:t>
            </a:r>
            <a:r>
              <a:rPr lang="en-US" altLang="ko-KR"/>
              <a:t>.</a:t>
            </a:r>
            <a:br>
              <a:rPr lang="en-US" altLang="ko-KR"/>
            </a:br>
            <a:r>
              <a:rPr lang="en-US" altLang="ko-KR"/>
              <a:t>IP Packet </a:t>
            </a:r>
            <a:r>
              <a:rPr lang="ko-KR" altLang="en-US"/>
              <a:t>전송을 위해서는 </a:t>
            </a:r>
            <a:r>
              <a:rPr lang="en-US" altLang="ko-KR"/>
              <a:t>Destination</a:t>
            </a:r>
            <a:r>
              <a:rPr lang="ko-KR" altLang="en-US"/>
              <a:t>의 </a:t>
            </a:r>
            <a:r>
              <a:rPr lang="en-US" altLang="ko-KR"/>
              <a:t>MAC Address</a:t>
            </a:r>
            <a:r>
              <a:rPr lang="ko-KR" altLang="en-US"/>
              <a:t>를 알아내어 </a:t>
            </a:r>
            <a:r>
              <a:rPr lang="en-US" altLang="ko-KR"/>
              <a:t>Frame</a:t>
            </a:r>
            <a:r>
              <a:rPr lang="ko-KR" altLang="en-US"/>
              <a:t>의 </a:t>
            </a:r>
            <a:r>
              <a:rPr lang="en-US" altLang="ko-KR"/>
              <a:t>Header</a:t>
            </a:r>
            <a:r>
              <a:rPr lang="ko-KR" altLang="en-US"/>
              <a:t>에 </a:t>
            </a:r>
            <a:r>
              <a:rPr lang="en-US" altLang="ko-KR"/>
              <a:t>DA</a:t>
            </a:r>
            <a:r>
              <a:rPr lang="ko-KR" altLang="en-US"/>
              <a:t>로 설정해야 </a:t>
            </a:r>
            <a:r>
              <a:rPr lang="en-US" altLang="ko-KR"/>
              <a:t>Frame </a:t>
            </a:r>
            <a:r>
              <a:rPr lang="ko-KR" altLang="en-US"/>
              <a:t>형태로 전송할 수 있다</a:t>
            </a:r>
            <a:r>
              <a:rPr lang="en-US" altLang="ko-KR"/>
              <a:t>. IP</a:t>
            </a:r>
            <a:r>
              <a:rPr lang="ko-KR" altLang="en-US"/>
              <a:t>는 </a:t>
            </a:r>
            <a:r>
              <a:rPr lang="en-US" altLang="ko-KR"/>
              <a:t>ARP </a:t>
            </a:r>
            <a:r>
              <a:rPr lang="ko-KR" altLang="en-US"/>
              <a:t>프로토콜에  요청하여 </a:t>
            </a:r>
            <a:r>
              <a:rPr lang="en-US" altLang="ko-KR"/>
              <a:t>IP Address</a:t>
            </a:r>
            <a:r>
              <a:rPr lang="ko-KR" altLang="en-US"/>
              <a:t>에 대한 </a:t>
            </a:r>
            <a:r>
              <a:rPr lang="en-US" altLang="ko-KR"/>
              <a:t>Layer 2 Address(MAC Address)</a:t>
            </a:r>
            <a:r>
              <a:rPr lang="ko-KR" altLang="en-US"/>
              <a:t>를 알아내도록 하는데 </a:t>
            </a:r>
            <a:r>
              <a:rPr lang="en-US" altLang="ko-KR"/>
              <a:t>IP Address</a:t>
            </a:r>
            <a:r>
              <a:rPr lang="ko-KR" altLang="en-US"/>
              <a:t>를 </a:t>
            </a:r>
            <a:r>
              <a:rPr lang="en-US" altLang="ko-KR"/>
              <a:t>MAC Address</a:t>
            </a:r>
            <a:r>
              <a:rPr lang="ko-KR" altLang="en-US"/>
              <a:t>로 변환해주는 </a:t>
            </a:r>
            <a:r>
              <a:rPr lang="en-US" altLang="ko-KR"/>
              <a:t>Protocol</a:t>
            </a:r>
            <a:r>
              <a:rPr lang="ko-KR" altLang="en-US"/>
              <a:t>을 </a:t>
            </a:r>
            <a:r>
              <a:rPr lang="en-US" altLang="ko-KR"/>
              <a:t>ARP</a:t>
            </a:r>
            <a:r>
              <a:rPr lang="ko-KR" altLang="en-US"/>
              <a:t>라 한다</a:t>
            </a:r>
            <a:r>
              <a:rPr lang="en-US" altLang="ko-KR"/>
              <a:t>. ARP</a:t>
            </a:r>
            <a:r>
              <a:rPr lang="ko-KR" altLang="en-US"/>
              <a:t>는 </a:t>
            </a:r>
            <a:r>
              <a:rPr lang="en-US" altLang="ko-KR"/>
              <a:t>Local Broadcasting</a:t>
            </a:r>
            <a:r>
              <a:rPr lang="ko-KR" altLang="en-US"/>
              <a:t>에 의존한다</a:t>
            </a:r>
            <a:r>
              <a:rPr lang="en-US" altLang="ko-KR"/>
              <a:t>.  ARP</a:t>
            </a:r>
            <a:r>
              <a:rPr lang="ko-KR" altLang="en-US"/>
              <a:t>는 한번 찾은 </a:t>
            </a:r>
            <a:r>
              <a:rPr lang="en-US" altLang="ko-KR"/>
              <a:t>Address</a:t>
            </a:r>
            <a:r>
              <a:rPr lang="ko-KR" altLang="en-US"/>
              <a:t>는 </a:t>
            </a:r>
            <a:r>
              <a:rPr lang="en-US" altLang="ko-KR"/>
              <a:t>ARP Cache</a:t>
            </a:r>
            <a:r>
              <a:rPr lang="ko-KR" altLang="en-US"/>
              <a:t>에 일정기간 </a:t>
            </a:r>
            <a:r>
              <a:rPr lang="en-US" altLang="ko-KR"/>
              <a:t>IP Address-MAC Address</a:t>
            </a:r>
            <a:r>
              <a:rPr lang="ko-KR" altLang="en-US"/>
              <a:t>형태로 보관한다</a:t>
            </a:r>
            <a:r>
              <a:rPr lang="en-US" altLang="ko-KR"/>
              <a:t>.</a:t>
            </a:r>
          </a:p>
          <a:p>
            <a:pPr eaLnBrk="1" hangingPunct="1"/>
            <a:endParaRPr lang="en-US" altLang="ko-KR"/>
          </a:p>
          <a:p>
            <a:pPr eaLnBrk="1" hangingPunct="1"/>
            <a:r>
              <a:rPr lang="en-US" altLang="ko-KR" b="1"/>
              <a:t>RARP(reverse address resolution protocol) </a:t>
            </a:r>
            <a:r>
              <a:rPr lang="ko-KR" altLang="en-US" b="1"/>
              <a:t>역순 주소 결정 프로토콜</a:t>
            </a:r>
            <a:r>
              <a:rPr lang="ko-KR" altLang="en-US"/>
              <a:t>인터넷 환경에서의 </a:t>
            </a:r>
            <a:r>
              <a:rPr lang="ko-KR" altLang="en-US">
                <a:hlinkClick r:id="rId4"/>
              </a:rPr>
              <a:t>호스트</a:t>
            </a:r>
            <a:r>
              <a:rPr lang="ko-KR" altLang="en-US"/>
              <a:t> 상호 간 통신에서</a:t>
            </a:r>
            <a:r>
              <a:rPr lang="en-US" altLang="ko-KR"/>
              <a:t>, </a:t>
            </a:r>
            <a:r>
              <a:rPr lang="ko-KR" altLang="en-US"/>
              <a:t>상대방 호스트의 </a:t>
            </a:r>
            <a:r>
              <a:rPr lang="ko-KR" altLang="en-US">
                <a:hlinkClick r:id="rId5"/>
              </a:rPr>
              <a:t>데이터 링크</a:t>
            </a:r>
            <a:r>
              <a:rPr lang="ko-KR" altLang="en-US"/>
              <a:t> 주소로부터 </a:t>
            </a:r>
            <a:r>
              <a:rPr lang="en-US" altLang="ko-KR"/>
              <a:t>IP </a:t>
            </a:r>
            <a:r>
              <a:rPr lang="ko-KR" altLang="en-US"/>
              <a:t>주소를 필요에 따라 역동적으로 얻기 위한 절차를 제공하는 </a:t>
            </a:r>
            <a:r>
              <a:rPr lang="ko-KR" altLang="en-US">
                <a:hlinkClick r:id="rId3"/>
              </a:rPr>
              <a:t>프로토콜</a:t>
            </a:r>
            <a:r>
              <a:rPr lang="ko-KR" altLang="en-US"/>
              <a:t>이다</a:t>
            </a:r>
            <a:r>
              <a:rPr lang="en-US" altLang="ko-KR"/>
              <a:t>. (RFC.903).</a:t>
            </a:r>
            <a:br>
              <a:rPr lang="en-US" altLang="ko-KR"/>
            </a:b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533044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83AF23-4441-4054-AFEF-971051AB1698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32495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83AF23-4441-4054-AFEF-971051AB1698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23594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83AF23-4441-4054-AFEF-971051AB1698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07217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83AF23-4441-4054-AFEF-971051AB1698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42441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83AF23-4441-4054-AFEF-971051AB1698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75123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83AF23-4441-4054-AFEF-971051AB1698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32325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5A9FD780-EA3A-4BCB-9608-6827A3EBD229}" type="slidenum">
              <a:rPr lang="en-US" altLang="ko-KR">
                <a:latin typeface="굴림" panose="020B0600000101010101" pitchFamily="50" charset="-127"/>
              </a:rPr>
              <a:pPr eaLnBrk="1" hangingPunct="1"/>
              <a:t>10</a:t>
            </a:fld>
            <a:endParaRPr lang="en-US" altLang="ko-KR">
              <a:latin typeface="굴림" panose="020B0600000101010101" pitchFamily="50" charset="-127"/>
            </a:endParaRPr>
          </a:p>
        </p:txBody>
      </p:sp>
      <p:sp>
        <p:nvSpPr>
          <p:cNvPr id="167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7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ko-KR" b="1"/>
              <a:t>Class A : </a:t>
            </a:r>
            <a:r>
              <a:rPr lang="ko-KR" altLang="en-US" b="1"/>
              <a:t>첫번째 </a:t>
            </a:r>
            <a:r>
              <a:rPr lang="en-US" altLang="ko-KR" b="1"/>
              <a:t>bit</a:t>
            </a:r>
            <a:r>
              <a:rPr lang="ko-KR" altLang="en-US" b="1"/>
              <a:t>가 </a:t>
            </a:r>
            <a:r>
              <a:rPr lang="en-US" altLang="ko-KR" b="1"/>
              <a:t>0</a:t>
            </a:r>
            <a:r>
              <a:rPr lang="ko-KR" altLang="en-US" b="1"/>
              <a:t>으로 시작 </a:t>
            </a:r>
            <a:r>
              <a:rPr lang="en-US" altLang="ko-KR" b="1"/>
              <a:t>= Network Address (1-126, 127 Loopback, 0</a:t>
            </a:r>
            <a:r>
              <a:rPr lang="ko-KR" altLang="en-US" b="1"/>
              <a:t>제외</a:t>
            </a:r>
            <a:r>
              <a:rPr lang="en-US" altLang="ko-KR" b="1"/>
              <a:t>)</a:t>
            </a:r>
          </a:p>
          <a:p>
            <a:pPr eaLnBrk="1" hangingPunct="1"/>
            <a:r>
              <a:rPr lang="en-US" altLang="ko-KR" b="1"/>
              <a:t>Class B : </a:t>
            </a:r>
            <a:r>
              <a:rPr lang="ko-KR" altLang="en-US" b="1"/>
              <a:t>첫번째 두개의 </a:t>
            </a:r>
            <a:r>
              <a:rPr lang="en-US" altLang="ko-KR" b="1"/>
              <a:t>bit</a:t>
            </a:r>
            <a:r>
              <a:rPr lang="ko-KR" altLang="en-US" b="1"/>
              <a:t>가 </a:t>
            </a:r>
            <a:r>
              <a:rPr lang="en-US" altLang="ko-KR" b="1"/>
              <a:t>10</a:t>
            </a:r>
            <a:r>
              <a:rPr lang="ko-KR" altLang="en-US" b="1"/>
              <a:t>으로 시작 </a:t>
            </a:r>
            <a:r>
              <a:rPr lang="en-US" altLang="ko-KR" b="1"/>
              <a:t>= Network Address (128.0.0.0 - 191.255.0.0)</a:t>
            </a:r>
            <a:endParaRPr lang="ko-KR" altLang="ko-KR" b="1"/>
          </a:p>
          <a:p>
            <a:pPr eaLnBrk="1" hangingPunct="1"/>
            <a:r>
              <a:rPr lang="en-US" altLang="ko-KR" b="1"/>
              <a:t>Class C : </a:t>
            </a:r>
            <a:r>
              <a:rPr lang="ko-KR" altLang="en-US" b="1"/>
              <a:t>첫번째 세개의 </a:t>
            </a:r>
            <a:r>
              <a:rPr lang="en-US" altLang="ko-KR" b="1"/>
              <a:t>bit</a:t>
            </a:r>
            <a:r>
              <a:rPr lang="ko-KR" altLang="en-US" b="1"/>
              <a:t>가 </a:t>
            </a:r>
            <a:r>
              <a:rPr lang="en-US" altLang="ko-KR" b="1"/>
              <a:t>110</a:t>
            </a:r>
            <a:r>
              <a:rPr lang="ko-KR" altLang="en-US" b="1"/>
              <a:t>으로 시작 </a:t>
            </a:r>
            <a:r>
              <a:rPr lang="en-US" altLang="ko-KR" b="1"/>
              <a:t>= Network Address (192.0.0.0 - 223.255.255.0)</a:t>
            </a:r>
          </a:p>
          <a:p>
            <a:pPr eaLnBrk="1" hangingPunct="1"/>
            <a:r>
              <a:rPr lang="en-US" altLang="ko-KR" b="1"/>
              <a:t>Class D : </a:t>
            </a:r>
            <a:r>
              <a:rPr lang="ko-KR" altLang="en-US" b="1"/>
              <a:t>첫번째 네개의 </a:t>
            </a:r>
            <a:r>
              <a:rPr lang="en-US" altLang="ko-KR" b="1"/>
              <a:t>bit</a:t>
            </a:r>
            <a:r>
              <a:rPr lang="ko-KR" altLang="en-US" b="1"/>
              <a:t>가 </a:t>
            </a:r>
            <a:r>
              <a:rPr lang="en-US" altLang="ko-KR" b="1"/>
              <a:t>1110</a:t>
            </a:r>
            <a:r>
              <a:rPr lang="ko-KR" altLang="en-US" b="1"/>
              <a:t>으로 시작 </a:t>
            </a:r>
            <a:r>
              <a:rPr lang="en-US" altLang="ko-KR" b="1"/>
              <a:t>= Specific Multicast Group (224-239)</a:t>
            </a:r>
          </a:p>
          <a:p>
            <a:pPr eaLnBrk="1" hangingPunct="1"/>
            <a:r>
              <a:rPr lang="en-US" altLang="ko-KR" b="1"/>
              <a:t>Class E : </a:t>
            </a:r>
            <a:r>
              <a:rPr lang="ko-KR" altLang="en-US" b="1"/>
              <a:t>첫번째 다섯개의 </a:t>
            </a:r>
            <a:r>
              <a:rPr lang="en-US" altLang="ko-KR" b="1"/>
              <a:t>bit</a:t>
            </a:r>
            <a:r>
              <a:rPr lang="ko-KR" altLang="en-US" b="1"/>
              <a:t>가 </a:t>
            </a:r>
            <a:r>
              <a:rPr lang="en-US" altLang="ko-KR" b="1"/>
              <a:t>11110</a:t>
            </a:r>
            <a:r>
              <a:rPr lang="ko-KR" altLang="en-US" b="1"/>
              <a:t>으로 시작 </a:t>
            </a:r>
            <a:r>
              <a:rPr lang="en-US" altLang="ko-KR" b="1"/>
              <a:t>= Reserved (240-255,255 </a:t>
            </a:r>
            <a:r>
              <a:rPr lang="ko-KR" altLang="en-US" b="1"/>
              <a:t>제외</a:t>
            </a:r>
            <a:r>
              <a:rPr lang="en-US" altLang="ko-KR" b="1"/>
              <a:t>)</a:t>
            </a:r>
          </a:p>
          <a:p>
            <a:pPr eaLnBrk="1" hangingPunct="1"/>
            <a:endParaRPr lang="en-US" altLang="ko-KR" b="1"/>
          </a:p>
          <a:p>
            <a:pPr eaLnBrk="1" hangingPunct="1"/>
            <a:r>
              <a:rPr lang="ko-KR" altLang="en-US" b="1"/>
              <a:t>한 네트워크 상에서 호스트수 산정시 </a:t>
            </a:r>
            <a:r>
              <a:rPr lang="ko-KR" altLang="en-US" b="1">
                <a:solidFill>
                  <a:srgbClr val="FF0000"/>
                </a:solidFill>
              </a:rPr>
              <a:t>첫번째 </a:t>
            </a:r>
            <a:r>
              <a:rPr lang="en-US" altLang="ko-KR" b="1">
                <a:solidFill>
                  <a:srgbClr val="FF0000"/>
                </a:solidFill>
              </a:rPr>
              <a:t>Address</a:t>
            </a:r>
            <a:r>
              <a:rPr lang="ko-KR" altLang="en-US" b="1">
                <a:solidFill>
                  <a:srgbClr val="FF0000"/>
                </a:solidFill>
              </a:rPr>
              <a:t>는 네트워크를 나타내는 어드레스이며</a:t>
            </a:r>
            <a:r>
              <a:rPr lang="en-US" altLang="ko-KR" b="1">
                <a:solidFill>
                  <a:srgbClr val="FF0000"/>
                </a:solidFill>
              </a:rPr>
              <a:t>, </a:t>
            </a:r>
            <a:r>
              <a:rPr lang="ko-KR" altLang="en-US" b="1">
                <a:solidFill>
                  <a:srgbClr val="FF0000"/>
                </a:solidFill>
              </a:rPr>
              <a:t>마지막 어드레스는 브로드캐스트로 쓰인다</a:t>
            </a:r>
            <a:r>
              <a:rPr lang="en-US" altLang="ko-KR" b="1">
                <a:solidFill>
                  <a:srgbClr val="FF0000"/>
                </a:solidFill>
              </a:rPr>
              <a:t>. </a:t>
            </a:r>
            <a:r>
              <a:rPr lang="ko-KR" altLang="en-US" b="1">
                <a:solidFill>
                  <a:srgbClr val="FF0000"/>
                </a:solidFill>
              </a:rPr>
              <a:t>따라서 </a:t>
            </a:r>
            <a:r>
              <a:rPr lang="ko-KR" altLang="en-US" b="1">
                <a:solidFill>
                  <a:srgbClr val="FF0000"/>
                </a:solidFill>
                <a:latin typeface="Arial" panose="020B0604020202020204" pitchFamily="34" charset="0"/>
              </a:rPr>
              <a:t>“</a:t>
            </a:r>
            <a:r>
              <a:rPr lang="ko-KR" altLang="en-US" b="1">
                <a:solidFill>
                  <a:srgbClr val="FF0000"/>
                </a:solidFill>
              </a:rPr>
              <a:t>조합가능한 수 </a:t>
            </a:r>
            <a:r>
              <a:rPr lang="en-US" altLang="ko-KR" b="1">
                <a:solidFill>
                  <a:srgbClr val="FF0000"/>
                </a:solidFill>
              </a:rPr>
              <a:t>-2</a:t>
            </a:r>
            <a:r>
              <a:rPr lang="en-US" altLang="ko-KR" b="1">
                <a:solidFill>
                  <a:srgbClr val="FF0000"/>
                </a:solidFill>
                <a:latin typeface="Arial" panose="020B0604020202020204" pitchFamily="34" charset="0"/>
              </a:rPr>
              <a:t>”</a:t>
            </a:r>
            <a:r>
              <a:rPr lang="ko-KR" altLang="en-US" b="1">
                <a:solidFill>
                  <a:srgbClr val="FF0000"/>
                </a:solidFill>
              </a:rPr>
              <a:t>가 호스트 수가 된다</a:t>
            </a:r>
            <a:r>
              <a:rPr lang="en-US" altLang="ko-KR" b="1">
                <a:solidFill>
                  <a:srgbClr val="FF0000"/>
                </a:solidFill>
              </a:rPr>
              <a:t>.</a:t>
            </a:r>
          </a:p>
          <a:p>
            <a:pPr eaLnBrk="1" hangingPunct="1"/>
            <a:endParaRPr lang="en-US" altLang="ko-KR" b="1">
              <a:solidFill>
                <a:srgbClr val="FF0000"/>
              </a:solidFill>
            </a:endParaRPr>
          </a:p>
          <a:p>
            <a:pPr eaLnBrk="1" hangingPunct="1"/>
            <a:endParaRPr lang="en-US" altLang="ko-KR" b="1">
              <a:solidFill>
                <a:srgbClr val="FF0000"/>
              </a:solidFill>
            </a:endParaRPr>
          </a:p>
          <a:p>
            <a:pPr eaLnBrk="1" hangingPunct="1"/>
            <a:r>
              <a:rPr lang="ko-KR" altLang="en-US"/>
              <a:t>네트워크 기초 강의안 </a:t>
            </a:r>
            <a:r>
              <a:rPr lang="en-US" altLang="ko-KR"/>
              <a:t>92</a:t>
            </a:r>
            <a:r>
              <a:rPr lang="ko-KR" altLang="en-US"/>
              <a:t>번 슬라이드</a:t>
            </a:r>
          </a:p>
        </p:txBody>
      </p:sp>
    </p:spTree>
    <p:extLst>
      <p:ext uri="{BB962C8B-B14F-4D97-AF65-F5344CB8AC3E}">
        <p14:creationId xmlns:p14="http://schemas.microsoft.com/office/powerpoint/2010/main" val="4269547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77E3AA06-4999-415B-B491-E5719EEC2B17}" type="slidenum">
              <a:rPr lang="en-US" altLang="ko-KR">
                <a:latin typeface="굴림" panose="020B0600000101010101" pitchFamily="50" charset="-127"/>
              </a:rPr>
              <a:pPr eaLnBrk="1" hangingPunct="1"/>
              <a:t>11</a:t>
            </a:fld>
            <a:endParaRPr lang="en-US" altLang="ko-KR">
              <a:latin typeface="굴림" panose="020B0600000101010101" pitchFamily="50" charset="-127"/>
            </a:endParaRPr>
          </a:p>
        </p:txBody>
      </p:sp>
      <p:sp>
        <p:nvSpPr>
          <p:cNvPr id="168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ko-KR" altLang="en-US"/>
              <a:t>각 클래스의 마다 특별한 </a:t>
            </a:r>
            <a:r>
              <a:rPr lang="en-US" altLang="ko-KR"/>
              <a:t>IP</a:t>
            </a:r>
            <a:r>
              <a:rPr lang="ko-KR" altLang="en-US"/>
              <a:t>가 있다</a:t>
            </a:r>
            <a:r>
              <a:rPr lang="en-US" altLang="ko-KR"/>
              <a:t>. </a:t>
            </a:r>
          </a:p>
          <a:p>
            <a:pPr eaLnBrk="1" hangingPunct="1"/>
            <a:r>
              <a:rPr lang="ko-KR" altLang="en-US"/>
              <a:t>사설 </a:t>
            </a:r>
            <a:r>
              <a:rPr lang="en-US" altLang="ko-KR"/>
              <a:t>IP</a:t>
            </a:r>
            <a:r>
              <a:rPr lang="ko-KR" altLang="en-US"/>
              <a:t>는 라우팅 되지 않음</a:t>
            </a:r>
            <a:r>
              <a:rPr lang="en-US" altLang="ko-KR"/>
              <a:t>. </a:t>
            </a:r>
            <a:r>
              <a:rPr lang="ko-KR" altLang="en-US"/>
              <a:t>외부에서 접속 불가</a:t>
            </a:r>
            <a:r>
              <a:rPr lang="en-US" altLang="ko-KR"/>
              <a:t>.</a:t>
            </a:r>
          </a:p>
          <a:p>
            <a:pPr eaLnBrk="1" hangingPunct="1"/>
            <a:r>
              <a:rPr lang="en-US" altLang="ko-KR"/>
              <a:t>NAT </a:t>
            </a:r>
            <a:r>
              <a:rPr lang="ko-KR" altLang="en-US"/>
              <a:t>서비스 등을 통해 공인 </a:t>
            </a:r>
            <a:r>
              <a:rPr lang="en-US" altLang="ko-KR"/>
              <a:t>IP</a:t>
            </a:r>
            <a:r>
              <a:rPr lang="ko-KR" altLang="en-US"/>
              <a:t>와 연결 가능</a:t>
            </a:r>
          </a:p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96116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C539E6-A623-4BF5-804B-A2011DA0A2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5518C53-5D72-4FB6-8B93-49D2CAFCB7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652602-D69E-474C-836E-E6865727D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0A0D3-626E-40D9-87A7-02D4F2927D6D}" type="datetimeFigureOut">
              <a:rPr lang="ko-KR" altLang="en-US" smtClean="0"/>
              <a:t>2024-03-25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C32D25-4FE9-4475-B09A-EB6042DAF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ABADDB-347E-4799-8523-2A9B048E6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7FF0E-2EE4-4A2E-8BB4-F45572871B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4337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5B2875-7CC7-41CF-8A75-62CDE7373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D711376-6602-4F8A-AD73-13F82DDEC7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134F6B-786A-4172-8B08-F04261EC1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0A0D3-626E-40D9-87A7-02D4F2927D6D}" type="datetimeFigureOut">
              <a:rPr lang="ko-KR" altLang="en-US" smtClean="0"/>
              <a:t>2024-03-25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D78F9A-F725-48A2-98AF-5E4DFE3BF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4BFC0D-31F5-4F45-9999-F68E745AE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7FF0E-2EE4-4A2E-8BB4-F45572871B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4076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8781F8B-B3DD-4B15-8FC4-C61403EE32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2ADA3EE-DB8A-45C8-9091-711D93EE5F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52B49A-31E7-4C95-87DA-B068BB69B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0A0D3-626E-40D9-87A7-02D4F2927D6D}" type="datetimeFigureOut">
              <a:rPr lang="ko-KR" altLang="en-US" smtClean="0"/>
              <a:t>2024-03-25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77FA6A-381D-4E36-9710-9DF4C7427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CAB496-FB6A-47B1-B6D6-632963223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7FF0E-2EE4-4A2E-8BB4-F45572871B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15899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345891" y="6492876"/>
            <a:ext cx="2844800" cy="365125"/>
          </a:xfrm>
          <a:prstGeom prst="rect">
            <a:avLst/>
          </a:prstGeom>
        </p:spPr>
        <p:txBody>
          <a:bodyPr/>
          <a:lstStyle/>
          <a:p>
            <a:fld id="{E0E6B02A-ACCF-4DB7-A098-5AABA2E0F725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그림 6" descr="13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197"/>
          <a:stretch>
            <a:fillRect/>
          </a:stretch>
        </p:blipFill>
        <p:spPr bwMode="auto">
          <a:xfrm flipV="1">
            <a:off x="1" y="836712"/>
            <a:ext cx="12192001" cy="652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 userDrawn="1"/>
        </p:nvSpPr>
        <p:spPr>
          <a:xfrm>
            <a:off x="9304707" y="116633"/>
            <a:ext cx="2140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문체부 훈민정음체" panose="02020603020101020101" pitchFamily="18" charset="-127"/>
                <a:ea typeface="문체부 훈민정음체" panose="02020603020101020101" pitchFamily="18" charset="-127"/>
              </a:rPr>
              <a:t>정보보호 개론</a:t>
            </a:r>
          </a:p>
        </p:txBody>
      </p:sp>
    </p:spTree>
    <p:extLst>
      <p:ext uri="{BB962C8B-B14F-4D97-AF65-F5344CB8AC3E}">
        <p14:creationId xmlns:p14="http://schemas.microsoft.com/office/powerpoint/2010/main" val="1231070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ko-KR" altLang="en-US" dirty="0"/>
          </a:p>
        </p:txBody>
      </p:sp>
      <p:sp>
        <p:nvSpPr>
          <p:cNvPr id="4" name="슬라이드 번호 개체 틀 8">
            <a:extLst>
              <a:ext uri="{FF2B5EF4-FFF2-40B4-BE49-F238E27FC236}">
                <a16:creationId xmlns:a16="http://schemas.microsoft.com/office/drawing/2014/main" id="{F3BEA099-E33F-4430-A3D8-E058D12E6B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47200" y="6491159"/>
            <a:ext cx="2844800" cy="365125"/>
          </a:xfrm>
          <a:prstGeom prst="rect">
            <a:avLst/>
          </a:prstGeom>
        </p:spPr>
        <p:txBody>
          <a:bodyPr anchor="ctr"/>
          <a:lstStyle>
            <a:lvl1pPr algn="r">
              <a:defRPr sz="1600" b="1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pPr>
              <a:defRPr/>
            </a:pPr>
            <a:fld id="{55E38E1A-DF08-4C1D-A43C-7DBA77D90342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6983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2274CB-742A-4368-9CBB-AC5481B98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3A6C30-A37E-4B9B-A2B7-50B89755A2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6DCABA-1939-496B-B557-FB1245ACA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0A0D3-626E-40D9-87A7-02D4F2927D6D}" type="datetimeFigureOut">
              <a:rPr lang="ko-KR" altLang="en-US" smtClean="0"/>
              <a:t>2024-03-25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C06385-9F68-466F-82CA-1B34209A9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05289D-11DF-4972-9CFE-8356D855B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7FF0E-2EE4-4A2E-8BB4-F45572871B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4238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D516A3-6B25-4357-B3BD-71F624855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7DD7C3-AF97-4BD3-AF2B-EA7CA2FBA3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222EEE-3782-4CC9-955D-653A07C93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0A0D3-626E-40D9-87A7-02D4F2927D6D}" type="datetimeFigureOut">
              <a:rPr lang="ko-KR" altLang="en-US" smtClean="0"/>
              <a:t>2024-03-25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B2CA80-7954-4239-A2B6-F0AE2CF05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5C8781-48C8-4AD9-A035-603B1FEE2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7FF0E-2EE4-4A2E-8BB4-F45572871B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6705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F17CD1-0489-4BF7-8816-7E777FCF4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97FEB-FFB9-42FE-BE46-C1F22D451D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01B3696-7610-4B05-9980-A8BE245C45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A2EE6C1-02E3-486F-8438-D98574931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0A0D3-626E-40D9-87A7-02D4F2927D6D}" type="datetimeFigureOut">
              <a:rPr lang="ko-KR" altLang="en-US" smtClean="0"/>
              <a:t>2024-03-25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359AA50-3B3F-4AAD-8838-173C9388C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51045B0-3B5B-4A31-972E-EE51A7FAD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7FF0E-2EE4-4A2E-8BB4-F45572871B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4799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CCBC67-93A4-4FE8-B50D-BE24A9F11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4E0D8A-0831-494D-A9CB-9020EAEA0B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C809FD4-6D32-4A53-B1BE-298E460D7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F4065A0-7CDD-4A4C-A3E0-52E335DB43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D85AE27-8E91-4427-920D-DA846F3F91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C6E7B22-EEFD-41BC-B6D2-3A4C00599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0A0D3-626E-40D9-87A7-02D4F2927D6D}" type="datetimeFigureOut">
              <a:rPr lang="ko-KR" altLang="en-US" smtClean="0"/>
              <a:t>2024-03-25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BE69076-06D6-4FE2-8653-7DB84E0DA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43F2125-964E-4779-8B7D-8A0088AD6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7FF0E-2EE4-4A2E-8BB4-F45572871B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8781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E1E778-1770-4B99-A0FD-BD5F0CB59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878F035-083F-47E7-AB9C-77D98381E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0A0D3-626E-40D9-87A7-02D4F2927D6D}" type="datetimeFigureOut">
              <a:rPr lang="ko-KR" altLang="en-US" smtClean="0"/>
              <a:t>2024-03-25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156D826-A5C6-4E59-BD00-6A3F1B9AE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7A081F5-61E0-4435-BFD8-12A5250B8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7FF0E-2EE4-4A2E-8BB4-F45572871B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3148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5DADD58-5902-460E-A852-C2179081C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0A0D3-626E-40D9-87A7-02D4F2927D6D}" type="datetimeFigureOut">
              <a:rPr lang="ko-KR" altLang="en-US" smtClean="0"/>
              <a:t>2024-03-25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40CAA3F-3366-43C4-8BE8-790C723C2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4449582-0F71-406C-8054-937258E61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7FF0E-2EE4-4A2E-8BB4-F45572871B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6086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1A4B2C-E3B5-47E2-8991-D16AE4F30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1333C7-27E9-4427-B22C-5E6CF641F3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CCB8615-AFCB-43CA-8F4A-45AC96821A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74BD68-10B5-40D7-B4CF-85CCDC1CF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0A0D3-626E-40D9-87A7-02D4F2927D6D}" type="datetimeFigureOut">
              <a:rPr lang="ko-KR" altLang="en-US" smtClean="0"/>
              <a:t>2024-03-25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41D69FC-5B46-427D-AA34-76979D0BD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F9D3451-6317-4767-B0A3-39E190814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7FF0E-2EE4-4A2E-8BB4-F45572871B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9712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D52251-9D80-4899-B4BE-681F0886A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48423B1-3590-4DA8-A2EE-CF15E793B0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FD44150-9DA6-4774-88D4-539DBA24ED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D147073-0FFF-4821-8998-5396EBDA4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0A0D3-626E-40D9-87A7-02D4F2927D6D}" type="datetimeFigureOut">
              <a:rPr lang="ko-KR" altLang="en-US" smtClean="0"/>
              <a:t>2024-03-25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DDC620D-195C-4528-AF94-1005E1EB9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D4248C0-EE2C-4585-84D6-74622EA6F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7FF0E-2EE4-4A2E-8BB4-F45572871B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2415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D86E34B-8FA9-43A6-A9A2-DBDE8A815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ABFB9DE-C0BA-4837-A257-41860C9068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436253-7C60-4661-BE0F-ACF0B4C83E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0A0D3-626E-40D9-87A7-02D4F2927D6D}" type="datetimeFigureOut">
              <a:rPr lang="ko-KR" altLang="en-US" smtClean="0"/>
              <a:t>2024-03-25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4BEB8E-455B-4AA6-8DE8-B4F1E1DC2C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3567E7-7137-4404-800F-7DF12E8720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27FF0E-2EE4-4A2E-8BB4-F45572871B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0490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2" r:id="rId1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.png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2C3FF9-0DAA-4D07-8080-DB4B9CD8A4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/>
              <a:t>정보보호 </a:t>
            </a:r>
            <a:r>
              <a:rPr lang="en-US" altLang="ko-KR"/>
              <a:t>7</a:t>
            </a:r>
            <a:r>
              <a:rPr lang="ko-KR" altLang="en-US"/>
              <a:t>강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32864F3-6F5B-4D07-9873-29AF118072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45576"/>
            <a:ext cx="9144000" cy="912223"/>
          </a:xfrm>
        </p:spPr>
        <p:txBody>
          <a:bodyPr/>
          <a:lstStyle/>
          <a:p>
            <a:r>
              <a:rPr lang="ko-KR" altLang="en-US"/>
              <a:t>사이버과학과 백도우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45904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3608341" y="1839250"/>
            <a:ext cx="314325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52359" tIns="0" rIns="652359" bIns="0" anchor="ctr" anchorCtr="1"/>
          <a:lstStyle>
            <a:lvl1pPr defTabSz="1028700" eaLnBrk="0" hangingPunct="0">
              <a:tabLst>
                <a:tab pos="514350" algn="l"/>
                <a:tab pos="1028700" algn="l"/>
                <a:tab pos="1543050" algn="l"/>
              </a:tabLs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defTabSz="1028700" eaLnBrk="0" hangingPunct="0">
              <a:tabLst>
                <a:tab pos="514350" algn="l"/>
                <a:tab pos="1028700" algn="l"/>
                <a:tab pos="1543050" algn="l"/>
              </a:tabLs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defTabSz="1028700" eaLnBrk="0" hangingPunct="0">
              <a:tabLst>
                <a:tab pos="514350" algn="l"/>
                <a:tab pos="1028700" algn="l"/>
                <a:tab pos="1543050" algn="l"/>
              </a:tabLs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defTabSz="1028700" eaLnBrk="0" hangingPunct="0">
              <a:tabLst>
                <a:tab pos="514350" algn="l"/>
                <a:tab pos="1028700" algn="l"/>
                <a:tab pos="1543050" algn="l"/>
              </a:tabLs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defTabSz="1028700" eaLnBrk="0" hangingPunct="0">
              <a:tabLst>
                <a:tab pos="514350" algn="l"/>
                <a:tab pos="1028700" algn="l"/>
                <a:tab pos="1543050" algn="l"/>
              </a:tabLs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ts val="2363"/>
              </a:lnSpc>
            </a:pPr>
            <a:r>
              <a:rPr kumimoji="0" lang="en-US" altLang="ko-KR" sz="2000" b="1">
                <a:solidFill>
                  <a:srgbClr val="000000"/>
                </a:solidFill>
                <a:latin typeface="굴림" panose="020B0600000101010101" pitchFamily="50" charset="-127"/>
              </a:rPr>
              <a:t>1</a:t>
            </a:r>
          </a:p>
        </p:txBody>
      </p:sp>
      <p:sp>
        <p:nvSpPr>
          <p:cNvPr id="28682" name="Rectangle 10"/>
          <p:cNvSpPr>
            <a:spLocks noChangeArrowheads="1"/>
          </p:cNvSpPr>
          <p:nvPr/>
        </p:nvSpPr>
        <p:spPr bwMode="auto">
          <a:xfrm>
            <a:off x="5022804" y="1839250"/>
            <a:ext cx="314325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52359" tIns="0" rIns="652359" bIns="0" anchor="ctr" anchorCtr="1"/>
          <a:lstStyle>
            <a:lvl1pPr defTabSz="1028700" eaLnBrk="0" hangingPunct="0">
              <a:tabLst>
                <a:tab pos="514350" algn="l"/>
                <a:tab pos="1028700" algn="l"/>
                <a:tab pos="1543050" algn="l"/>
              </a:tabLs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defTabSz="1028700" eaLnBrk="0" hangingPunct="0">
              <a:tabLst>
                <a:tab pos="514350" algn="l"/>
                <a:tab pos="1028700" algn="l"/>
                <a:tab pos="1543050" algn="l"/>
              </a:tabLs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defTabSz="1028700" eaLnBrk="0" hangingPunct="0">
              <a:tabLst>
                <a:tab pos="514350" algn="l"/>
                <a:tab pos="1028700" algn="l"/>
                <a:tab pos="1543050" algn="l"/>
              </a:tabLs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defTabSz="1028700" eaLnBrk="0" hangingPunct="0">
              <a:tabLst>
                <a:tab pos="514350" algn="l"/>
                <a:tab pos="1028700" algn="l"/>
                <a:tab pos="1543050" algn="l"/>
              </a:tabLs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defTabSz="1028700" eaLnBrk="0" hangingPunct="0">
              <a:tabLst>
                <a:tab pos="514350" algn="l"/>
                <a:tab pos="1028700" algn="l"/>
                <a:tab pos="1543050" algn="l"/>
              </a:tabLs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ts val="2363"/>
              </a:lnSpc>
            </a:pPr>
            <a:r>
              <a:rPr kumimoji="0" lang="en-US" altLang="ko-KR" sz="2000" b="1">
                <a:solidFill>
                  <a:srgbClr val="000000"/>
                </a:solidFill>
                <a:latin typeface="굴림" panose="020B0600000101010101" pitchFamily="50" charset="-127"/>
              </a:rPr>
              <a:t>8</a:t>
            </a:r>
          </a:p>
        </p:txBody>
      </p:sp>
      <p:sp>
        <p:nvSpPr>
          <p:cNvPr id="28683" name="Rectangle 11"/>
          <p:cNvSpPr>
            <a:spLocks noChangeArrowheads="1"/>
          </p:cNvSpPr>
          <p:nvPr/>
        </p:nvSpPr>
        <p:spPr bwMode="auto">
          <a:xfrm>
            <a:off x="5327604" y="1839250"/>
            <a:ext cx="314325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52359" tIns="0" rIns="652359" bIns="0" anchor="ctr" anchorCtr="1"/>
          <a:lstStyle>
            <a:lvl1pPr defTabSz="1028700" eaLnBrk="0" hangingPunct="0">
              <a:tabLst>
                <a:tab pos="514350" algn="l"/>
                <a:tab pos="1028700" algn="l"/>
                <a:tab pos="1543050" algn="l"/>
              </a:tabLs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defTabSz="1028700" eaLnBrk="0" hangingPunct="0">
              <a:tabLst>
                <a:tab pos="514350" algn="l"/>
                <a:tab pos="1028700" algn="l"/>
                <a:tab pos="1543050" algn="l"/>
              </a:tabLs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defTabSz="1028700" eaLnBrk="0" hangingPunct="0">
              <a:tabLst>
                <a:tab pos="514350" algn="l"/>
                <a:tab pos="1028700" algn="l"/>
                <a:tab pos="1543050" algn="l"/>
              </a:tabLs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defTabSz="1028700" eaLnBrk="0" hangingPunct="0">
              <a:tabLst>
                <a:tab pos="514350" algn="l"/>
                <a:tab pos="1028700" algn="l"/>
                <a:tab pos="1543050" algn="l"/>
              </a:tabLs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defTabSz="1028700" eaLnBrk="0" hangingPunct="0">
              <a:tabLst>
                <a:tab pos="514350" algn="l"/>
                <a:tab pos="1028700" algn="l"/>
                <a:tab pos="1543050" algn="l"/>
              </a:tabLs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ts val="2363"/>
              </a:lnSpc>
            </a:pPr>
            <a:r>
              <a:rPr kumimoji="0" lang="en-US" altLang="ko-KR" sz="2000" b="1">
                <a:solidFill>
                  <a:srgbClr val="000000"/>
                </a:solidFill>
                <a:latin typeface="굴림" panose="020B0600000101010101" pitchFamily="50" charset="-127"/>
              </a:rPr>
              <a:t>9</a:t>
            </a:r>
          </a:p>
        </p:txBody>
      </p:sp>
      <p:sp>
        <p:nvSpPr>
          <p:cNvPr id="28684" name="Rectangle 12"/>
          <p:cNvSpPr>
            <a:spLocks noChangeArrowheads="1"/>
          </p:cNvSpPr>
          <p:nvPr/>
        </p:nvSpPr>
        <p:spPr bwMode="auto">
          <a:xfrm>
            <a:off x="6632529" y="1839250"/>
            <a:ext cx="314325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52359" tIns="0" rIns="652359" bIns="0" anchor="ctr" anchorCtr="1"/>
          <a:lstStyle>
            <a:lvl1pPr defTabSz="1028700" eaLnBrk="0" hangingPunct="0">
              <a:tabLst>
                <a:tab pos="514350" algn="l"/>
                <a:tab pos="1028700" algn="l"/>
                <a:tab pos="1543050" algn="l"/>
              </a:tabLs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defTabSz="1028700" eaLnBrk="0" hangingPunct="0">
              <a:tabLst>
                <a:tab pos="514350" algn="l"/>
                <a:tab pos="1028700" algn="l"/>
                <a:tab pos="1543050" algn="l"/>
              </a:tabLs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defTabSz="1028700" eaLnBrk="0" hangingPunct="0">
              <a:tabLst>
                <a:tab pos="514350" algn="l"/>
                <a:tab pos="1028700" algn="l"/>
                <a:tab pos="1543050" algn="l"/>
              </a:tabLs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defTabSz="1028700" eaLnBrk="0" hangingPunct="0">
              <a:tabLst>
                <a:tab pos="514350" algn="l"/>
                <a:tab pos="1028700" algn="l"/>
                <a:tab pos="1543050" algn="l"/>
              </a:tabLs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defTabSz="1028700" eaLnBrk="0" hangingPunct="0">
              <a:tabLst>
                <a:tab pos="514350" algn="l"/>
                <a:tab pos="1028700" algn="l"/>
                <a:tab pos="1543050" algn="l"/>
              </a:tabLs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ts val="2363"/>
              </a:lnSpc>
            </a:pPr>
            <a:r>
              <a:rPr kumimoji="0" lang="en-US" altLang="ko-KR" sz="2000" b="1" dirty="0">
                <a:solidFill>
                  <a:srgbClr val="000000"/>
                </a:solidFill>
                <a:latin typeface="굴림" panose="020B0600000101010101" pitchFamily="50" charset="-127"/>
              </a:rPr>
              <a:t>16</a:t>
            </a:r>
          </a:p>
        </p:txBody>
      </p:sp>
      <p:sp>
        <p:nvSpPr>
          <p:cNvPr id="28685" name="Rectangle 13"/>
          <p:cNvSpPr>
            <a:spLocks noChangeArrowheads="1"/>
          </p:cNvSpPr>
          <p:nvPr/>
        </p:nvSpPr>
        <p:spPr bwMode="auto">
          <a:xfrm>
            <a:off x="7046819" y="1848905"/>
            <a:ext cx="314325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52359" tIns="0" rIns="652359" bIns="0" anchor="ctr" anchorCtr="1"/>
          <a:lstStyle>
            <a:lvl1pPr defTabSz="1028700" eaLnBrk="0" hangingPunct="0">
              <a:tabLst>
                <a:tab pos="514350" algn="l"/>
                <a:tab pos="1028700" algn="l"/>
                <a:tab pos="1543050" algn="l"/>
              </a:tabLs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defTabSz="1028700" eaLnBrk="0" hangingPunct="0">
              <a:tabLst>
                <a:tab pos="514350" algn="l"/>
                <a:tab pos="1028700" algn="l"/>
                <a:tab pos="1543050" algn="l"/>
              </a:tabLs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defTabSz="1028700" eaLnBrk="0" hangingPunct="0">
              <a:tabLst>
                <a:tab pos="514350" algn="l"/>
                <a:tab pos="1028700" algn="l"/>
                <a:tab pos="1543050" algn="l"/>
              </a:tabLs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defTabSz="1028700" eaLnBrk="0" hangingPunct="0">
              <a:tabLst>
                <a:tab pos="514350" algn="l"/>
                <a:tab pos="1028700" algn="l"/>
                <a:tab pos="1543050" algn="l"/>
              </a:tabLs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defTabSz="1028700" eaLnBrk="0" hangingPunct="0">
              <a:tabLst>
                <a:tab pos="514350" algn="l"/>
                <a:tab pos="1028700" algn="l"/>
                <a:tab pos="1543050" algn="l"/>
              </a:tabLs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ts val="2363"/>
              </a:lnSpc>
            </a:pPr>
            <a:r>
              <a:rPr kumimoji="0" lang="en-US" altLang="ko-KR" sz="2000" b="1">
                <a:solidFill>
                  <a:srgbClr val="000000"/>
                </a:solidFill>
                <a:latin typeface="굴림" panose="020B0600000101010101" pitchFamily="50" charset="-127"/>
              </a:rPr>
              <a:t>17</a:t>
            </a:r>
          </a:p>
        </p:txBody>
      </p:sp>
      <p:sp>
        <p:nvSpPr>
          <p:cNvPr id="28686" name="Rectangle 14"/>
          <p:cNvSpPr>
            <a:spLocks noChangeArrowheads="1"/>
          </p:cNvSpPr>
          <p:nvPr/>
        </p:nvSpPr>
        <p:spPr bwMode="auto">
          <a:xfrm>
            <a:off x="8308929" y="1839250"/>
            <a:ext cx="314325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52359" tIns="0" rIns="652359" bIns="0" anchor="ctr" anchorCtr="1"/>
          <a:lstStyle>
            <a:lvl1pPr defTabSz="1028700" eaLnBrk="0" hangingPunct="0">
              <a:tabLst>
                <a:tab pos="514350" algn="l"/>
                <a:tab pos="1028700" algn="l"/>
                <a:tab pos="1543050" algn="l"/>
              </a:tabLs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defTabSz="1028700" eaLnBrk="0" hangingPunct="0">
              <a:tabLst>
                <a:tab pos="514350" algn="l"/>
                <a:tab pos="1028700" algn="l"/>
                <a:tab pos="1543050" algn="l"/>
              </a:tabLs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defTabSz="1028700" eaLnBrk="0" hangingPunct="0">
              <a:tabLst>
                <a:tab pos="514350" algn="l"/>
                <a:tab pos="1028700" algn="l"/>
                <a:tab pos="1543050" algn="l"/>
              </a:tabLs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defTabSz="1028700" eaLnBrk="0" hangingPunct="0">
              <a:tabLst>
                <a:tab pos="514350" algn="l"/>
                <a:tab pos="1028700" algn="l"/>
                <a:tab pos="1543050" algn="l"/>
              </a:tabLs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defTabSz="1028700" eaLnBrk="0" hangingPunct="0">
              <a:tabLst>
                <a:tab pos="514350" algn="l"/>
                <a:tab pos="1028700" algn="l"/>
                <a:tab pos="1543050" algn="l"/>
              </a:tabLs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ts val="2363"/>
              </a:lnSpc>
            </a:pPr>
            <a:r>
              <a:rPr kumimoji="0" lang="en-US" altLang="ko-KR" sz="2000" b="1">
                <a:solidFill>
                  <a:srgbClr val="000000"/>
                </a:solidFill>
                <a:latin typeface="굴림" panose="020B0600000101010101" pitchFamily="50" charset="-127"/>
              </a:rPr>
              <a:t>24</a:t>
            </a:r>
          </a:p>
        </p:txBody>
      </p:sp>
      <p:sp>
        <p:nvSpPr>
          <p:cNvPr id="28687" name="Rectangle 15"/>
          <p:cNvSpPr>
            <a:spLocks noChangeArrowheads="1"/>
          </p:cNvSpPr>
          <p:nvPr/>
        </p:nvSpPr>
        <p:spPr bwMode="auto">
          <a:xfrm>
            <a:off x="8680404" y="1839250"/>
            <a:ext cx="314325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52359" tIns="0" rIns="652359" bIns="0" anchor="ctr" anchorCtr="1"/>
          <a:lstStyle>
            <a:lvl1pPr defTabSz="1028700" eaLnBrk="0" hangingPunct="0">
              <a:tabLst>
                <a:tab pos="514350" algn="l"/>
                <a:tab pos="1028700" algn="l"/>
                <a:tab pos="1543050" algn="l"/>
              </a:tabLs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defTabSz="1028700" eaLnBrk="0" hangingPunct="0">
              <a:tabLst>
                <a:tab pos="514350" algn="l"/>
                <a:tab pos="1028700" algn="l"/>
                <a:tab pos="1543050" algn="l"/>
              </a:tabLs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defTabSz="1028700" eaLnBrk="0" hangingPunct="0">
              <a:tabLst>
                <a:tab pos="514350" algn="l"/>
                <a:tab pos="1028700" algn="l"/>
                <a:tab pos="1543050" algn="l"/>
              </a:tabLs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defTabSz="1028700" eaLnBrk="0" hangingPunct="0">
              <a:tabLst>
                <a:tab pos="514350" algn="l"/>
                <a:tab pos="1028700" algn="l"/>
                <a:tab pos="1543050" algn="l"/>
              </a:tabLs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defTabSz="1028700" eaLnBrk="0" hangingPunct="0">
              <a:tabLst>
                <a:tab pos="514350" algn="l"/>
                <a:tab pos="1028700" algn="l"/>
                <a:tab pos="1543050" algn="l"/>
              </a:tabLs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ts val="2363"/>
              </a:lnSpc>
            </a:pPr>
            <a:r>
              <a:rPr kumimoji="0" lang="en-US" altLang="ko-KR" sz="2000" b="1">
                <a:solidFill>
                  <a:srgbClr val="000000"/>
                </a:solidFill>
                <a:latin typeface="굴림" panose="020B0600000101010101" pitchFamily="50" charset="-127"/>
              </a:rPr>
              <a:t>25</a:t>
            </a:r>
          </a:p>
        </p:txBody>
      </p:sp>
      <p:sp>
        <p:nvSpPr>
          <p:cNvPr id="28688" name="Rectangle 16"/>
          <p:cNvSpPr>
            <a:spLocks noChangeArrowheads="1"/>
          </p:cNvSpPr>
          <p:nvPr/>
        </p:nvSpPr>
        <p:spPr bwMode="auto">
          <a:xfrm>
            <a:off x="9985329" y="1839250"/>
            <a:ext cx="314325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52359" tIns="0" rIns="652359" bIns="0" anchor="ctr" anchorCtr="1"/>
          <a:lstStyle>
            <a:lvl1pPr defTabSz="1028700" eaLnBrk="0" hangingPunct="0">
              <a:tabLst>
                <a:tab pos="514350" algn="l"/>
                <a:tab pos="1028700" algn="l"/>
                <a:tab pos="1543050" algn="l"/>
              </a:tabLs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defTabSz="1028700" eaLnBrk="0" hangingPunct="0">
              <a:tabLst>
                <a:tab pos="514350" algn="l"/>
                <a:tab pos="1028700" algn="l"/>
                <a:tab pos="1543050" algn="l"/>
              </a:tabLs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defTabSz="1028700" eaLnBrk="0" hangingPunct="0">
              <a:tabLst>
                <a:tab pos="514350" algn="l"/>
                <a:tab pos="1028700" algn="l"/>
                <a:tab pos="1543050" algn="l"/>
              </a:tabLs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defTabSz="1028700" eaLnBrk="0" hangingPunct="0">
              <a:tabLst>
                <a:tab pos="514350" algn="l"/>
                <a:tab pos="1028700" algn="l"/>
                <a:tab pos="1543050" algn="l"/>
              </a:tabLs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defTabSz="1028700" eaLnBrk="0" hangingPunct="0">
              <a:tabLst>
                <a:tab pos="514350" algn="l"/>
                <a:tab pos="1028700" algn="l"/>
                <a:tab pos="1543050" algn="l"/>
              </a:tabLs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ts val="2363"/>
              </a:lnSpc>
            </a:pPr>
            <a:r>
              <a:rPr kumimoji="0" lang="en-US" altLang="ko-KR" sz="2000" b="1">
                <a:solidFill>
                  <a:srgbClr val="000000"/>
                </a:solidFill>
                <a:latin typeface="굴림" panose="020B0600000101010101" pitchFamily="50" charset="-127"/>
              </a:rPr>
              <a:t>32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1785891" y="2063087"/>
            <a:ext cx="8686800" cy="4411662"/>
            <a:chOff x="152400" y="1684338"/>
            <a:chExt cx="8686800" cy="4411662"/>
          </a:xfrm>
        </p:grpSpPr>
        <p:sp>
          <p:nvSpPr>
            <p:cNvPr id="28676" name="Rectangle 4"/>
            <p:cNvSpPr>
              <a:spLocks noChangeArrowheads="1"/>
            </p:cNvSpPr>
            <p:nvPr/>
          </p:nvSpPr>
          <p:spPr bwMode="auto">
            <a:xfrm>
              <a:off x="153988" y="2090738"/>
              <a:ext cx="1598612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52359" tIns="0" rIns="652359" bIns="0" anchor="ctr" anchorCtr="1"/>
            <a:lstStyle>
              <a:lvl1pPr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latinLnBrk="0">
                <a:lnSpc>
                  <a:spcPts val="3150"/>
                </a:lnSpc>
              </a:pPr>
              <a:r>
                <a:rPr kumimoji="0" lang="en-US" altLang="ko-KR" sz="2700" b="1">
                  <a:solidFill>
                    <a:srgbClr val="000000"/>
                  </a:solidFill>
                  <a:latin typeface="굴림" panose="020B0600000101010101" pitchFamily="50" charset="-127"/>
                </a:rPr>
                <a:t>Class A:</a:t>
              </a:r>
            </a:p>
          </p:txBody>
        </p:sp>
        <p:sp>
          <p:nvSpPr>
            <p:cNvPr id="28677" name="Rectangle 5"/>
            <p:cNvSpPr>
              <a:spLocks noChangeArrowheads="1"/>
            </p:cNvSpPr>
            <p:nvPr/>
          </p:nvSpPr>
          <p:spPr bwMode="auto">
            <a:xfrm>
              <a:off x="966788" y="1684338"/>
              <a:ext cx="812800" cy="250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52359" tIns="0" rIns="652359" bIns="0" anchor="ctr" anchorCtr="1"/>
            <a:lstStyle>
              <a:lvl1pPr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latinLnBrk="0">
                <a:lnSpc>
                  <a:spcPts val="2363"/>
                </a:lnSpc>
              </a:pPr>
              <a:r>
                <a:rPr kumimoji="0" lang="en-US" altLang="ko-KR" sz="2000" b="1">
                  <a:solidFill>
                    <a:srgbClr val="000000"/>
                  </a:solidFill>
                  <a:latin typeface="굴림" panose="020B0600000101010101" pitchFamily="50" charset="-127"/>
                </a:rPr>
                <a:t>Bits:</a:t>
              </a:r>
            </a:p>
          </p:txBody>
        </p:sp>
        <p:sp>
          <p:nvSpPr>
            <p:cNvPr id="25606" name="Rectangle 6"/>
            <p:cNvSpPr>
              <a:spLocks noChangeArrowheads="1"/>
            </p:cNvSpPr>
            <p:nvPr/>
          </p:nvSpPr>
          <p:spPr bwMode="auto">
            <a:xfrm>
              <a:off x="2071688" y="1878013"/>
              <a:ext cx="1714500" cy="495300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lIns="147486" tIns="73744" rIns="147486" bIns="73744" anchor="ctr"/>
            <a:lstStyle/>
            <a:p>
              <a:pPr algn="ctr" defTabSz="1028700" eaLnBrk="0" latinLnBrk="0" hangingPunct="0">
                <a:defRPr/>
              </a:pPr>
              <a:r>
                <a:rPr lang="en-US" altLang="ko-KR" sz="2000" b="1">
                  <a:solidFill>
                    <a:srgbClr val="FF0000"/>
                  </a:solidFill>
                  <a:latin typeface="굴림" pitchFamily="50" charset="-127"/>
                </a:rPr>
                <a:t>0</a:t>
              </a:r>
              <a:r>
                <a:rPr lang="en-US" altLang="ko-KR" sz="2000" b="1">
                  <a:solidFill>
                    <a:schemeClr val="accent1"/>
                  </a:solidFill>
                  <a:latin typeface="굴림" pitchFamily="50" charset="-127"/>
                </a:rPr>
                <a:t>NNNNNNN</a:t>
              </a:r>
              <a:endParaRPr lang="en-US" altLang="ko-KR" sz="2000" b="1">
                <a:latin typeface="굴림" pitchFamily="50" charset="-127"/>
              </a:endParaRPr>
            </a:p>
          </p:txBody>
        </p:sp>
        <p:sp>
          <p:nvSpPr>
            <p:cNvPr id="25607" name="Rectangle 7"/>
            <p:cNvSpPr>
              <a:spLocks noChangeArrowheads="1"/>
            </p:cNvSpPr>
            <p:nvPr/>
          </p:nvSpPr>
          <p:spPr bwMode="auto">
            <a:xfrm>
              <a:off x="3748088" y="1878013"/>
              <a:ext cx="1714500" cy="495300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lIns="147486" tIns="73744" rIns="147486" bIns="73744" anchor="ctr"/>
            <a:lstStyle/>
            <a:p>
              <a:pPr algn="ctr" defTabSz="1028700" eaLnBrk="0" latinLnBrk="0" hangingPunct="0">
                <a:defRPr/>
              </a:pPr>
              <a:r>
                <a:rPr lang="en-US" altLang="ko-KR" sz="2000" b="1">
                  <a:latin typeface="굴림" pitchFamily="50" charset="-127"/>
                </a:rPr>
                <a:t>Host</a:t>
              </a:r>
            </a:p>
          </p:txBody>
        </p:sp>
        <p:sp>
          <p:nvSpPr>
            <p:cNvPr id="25608" name="Rectangle 8"/>
            <p:cNvSpPr>
              <a:spLocks noChangeArrowheads="1"/>
            </p:cNvSpPr>
            <p:nvPr/>
          </p:nvSpPr>
          <p:spPr bwMode="auto">
            <a:xfrm>
              <a:off x="5424488" y="1878013"/>
              <a:ext cx="1714500" cy="495300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lIns="147486" tIns="73744" rIns="147486" bIns="73744" anchor="ctr"/>
            <a:lstStyle/>
            <a:p>
              <a:pPr algn="ctr" defTabSz="1028700" eaLnBrk="0" latinLnBrk="0" hangingPunct="0">
                <a:defRPr/>
              </a:pPr>
              <a:r>
                <a:rPr lang="en-US" altLang="ko-KR" sz="2000" b="1">
                  <a:latin typeface="굴림" pitchFamily="50" charset="-127"/>
                </a:rPr>
                <a:t>Host</a:t>
              </a:r>
            </a:p>
          </p:txBody>
        </p:sp>
        <p:sp>
          <p:nvSpPr>
            <p:cNvPr id="25609" name="Rectangle 9"/>
            <p:cNvSpPr>
              <a:spLocks noChangeArrowheads="1"/>
            </p:cNvSpPr>
            <p:nvPr/>
          </p:nvSpPr>
          <p:spPr bwMode="auto">
            <a:xfrm>
              <a:off x="7086600" y="1878013"/>
              <a:ext cx="1714500" cy="495300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lIns="147486" tIns="73744" rIns="147486" bIns="73744" anchor="ctr"/>
            <a:lstStyle/>
            <a:p>
              <a:pPr algn="ctr" defTabSz="1028700" eaLnBrk="0" latinLnBrk="0" hangingPunct="0">
                <a:defRPr/>
              </a:pPr>
              <a:r>
                <a:rPr lang="en-US" altLang="ko-KR" sz="2000" b="1">
                  <a:latin typeface="굴림" pitchFamily="50" charset="-127"/>
                </a:rPr>
                <a:t>Host</a:t>
              </a:r>
            </a:p>
          </p:txBody>
        </p:sp>
        <p:sp>
          <p:nvSpPr>
            <p:cNvPr id="28689" name="Rectangle 17"/>
            <p:cNvSpPr>
              <a:spLocks noChangeArrowheads="1"/>
            </p:cNvSpPr>
            <p:nvPr/>
          </p:nvSpPr>
          <p:spPr bwMode="auto">
            <a:xfrm>
              <a:off x="2540000" y="2378075"/>
              <a:ext cx="812800" cy="250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52359" tIns="0" rIns="652359" bIns="0" anchor="ctr" anchorCtr="1"/>
            <a:lstStyle>
              <a:lvl1pPr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latinLnBrk="0">
                <a:lnSpc>
                  <a:spcPts val="2363"/>
                </a:lnSpc>
              </a:pPr>
              <a:r>
                <a:rPr kumimoji="0" lang="en-US" altLang="ko-KR" sz="2000" b="1">
                  <a:solidFill>
                    <a:srgbClr val="000000"/>
                  </a:solidFill>
                  <a:latin typeface="굴림" panose="020B0600000101010101" pitchFamily="50" charset="-127"/>
                </a:rPr>
                <a:t>Range (1-126)</a:t>
              </a:r>
            </a:p>
          </p:txBody>
        </p:sp>
        <p:sp>
          <p:nvSpPr>
            <p:cNvPr id="28690" name="Rectangle 18"/>
            <p:cNvSpPr>
              <a:spLocks noChangeArrowheads="1"/>
            </p:cNvSpPr>
            <p:nvPr/>
          </p:nvSpPr>
          <p:spPr bwMode="auto">
            <a:xfrm>
              <a:off x="2032000" y="2700338"/>
              <a:ext cx="314325" cy="411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52359" tIns="0" rIns="652359" bIns="0" anchor="ctr" anchorCtr="1"/>
            <a:lstStyle>
              <a:lvl1pPr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latinLnBrk="0">
                <a:lnSpc>
                  <a:spcPts val="2363"/>
                </a:lnSpc>
              </a:pPr>
              <a:r>
                <a:rPr kumimoji="0" lang="en-US" altLang="ko-KR" sz="2000" b="1">
                  <a:solidFill>
                    <a:srgbClr val="000000"/>
                  </a:solidFill>
                  <a:latin typeface="굴림" panose="020B0600000101010101" pitchFamily="50" charset="-127"/>
                </a:rPr>
                <a:t>1</a:t>
              </a:r>
            </a:p>
          </p:txBody>
        </p:sp>
        <p:sp>
          <p:nvSpPr>
            <p:cNvPr id="28691" name="Rectangle 19"/>
            <p:cNvSpPr>
              <a:spLocks noChangeArrowheads="1"/>
            </p:cNvSpPr>
            <p:nvPr/>
          </p:nvSpPr>
          <p:spPr bwMode="auto">
            <a:xfrm>
              <a:off x="152400" y="3265488"/>
              <a:ext cx="1598613" cy="3984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52359" tIns="0" rIns="652359" bIns="0" anchor="ctr" anchorCtr="1"/>
            <a:lstStyle>
              <a:lvl1pPr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latinLnBrk="0">
                <a:lnSpc>
                  <a:spcPts val="3150"/>
                </a:lnSpc>
              </a:pPr>
              <a:r>
                <a:rPr kumimoji="0" lang="en-US" altLang="ko-KR" sz="2700" b="1">
                  <a:solidFill>
                    <a:srgbClr val="000000"/>
                  </a:solidFill>
                  <a:latin typeface="굴림" panose="020B0600000101010101" pitchFamily="50" charset="-127"/>
                </a:rPr>
                <a:t>Class B:</a:t>
              </a:r>
            </a:p>
          </p:txBody>
        </p:sp>
        <p:sp>
          <p:nvSpPr>
            <p:cNvPr id="28692" name="Rectangle 20"/>
            <p:cNvSpPr>
              <a:spLocks noChangeArrowheads="1"/>
            </p:cNvSpPr>
            <p:nvPr/>
          </p:nvSpPr>
          <p:spPr bwMode="auto">
            <a:xfrm>
              <a:off x="965200" y="2860675"/>
              <a:ext cx="812800" cy="250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52359" tIns="0" rIns="652359" bIns="0" anchor="ctr" anchorCtr="1"/>
            <a:lstStyle>
              <a:lvl1pPr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latinLnBrk="0">
                <a:lnSpc>
                  <a:spcPts val="2363"/>
                </a:lnSpc>
              </a:pPr>
              <a:r>
                <a:rPr kumimoji="0" lang="en-US" altLang="ko-KR" sz="2000" b="1">
                  <a:solidFill>
                    <a:srgbClr val="000000"/>
                  </a:solidFill>
                  <a:latin typeface="굴림" panose="020B0600000101010101" pitchFamily="50" charset="-127"/>
                </a:rPr>
                <a:t>Bits:</a:t>
              </a:r>
            </a:p>
          </p:txBody>
        </p:sp>
        <p:sp>
          <p:nvSpPr>
            <p:cNvPr id="25621" name="Rectangle 21"/>
            <p:cNvSpPr>
              <a:spLocks noChangeArrowheads="1"/>
            </p:cNvSpPr>
            <p:nvPr/>
          </p:nvSpPr>
          <p:spPr bwMode="auto">
            <a:xfrm>
              <a:off x="2070100" y="3054350"/>
              <a:ext cx="1714500" cy="495300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lIns="147486" tIns="73744" rIns="147486" bIns="73744" anchor="ctr"/>
            <a:lstStyle/>
            <a:p>
              <a:pPr algn="ctr" defTabSz="1028700" eaLnBrk="0" latinLnBrk="0" hangingPunct="0">
                <a:defRPr/>
              </a:pPr>
              <a:r>
                <a:rPr lang="en-US" altLang="ko-KR" sz="2000" b="1">
                  <a:solidFill>
                    <a:srgbClr val="FF0000"/>
                  </a:solidFill>
                  <a:latin typeface="굴림" pitchFamily="50" charset="-127"/>
                </a:rPr>
                <a:t>10</a:t>
              </a:r>
              <a:r>
                <a:rPr lang="en-US" altLang="ko-KR" sz="2000" b="1">
                  <a:solidFill>
                    <a:schemeClr val="accent1"/>
                  </a:solidFill>
                  <a:latin typeface="굴림" pitchFamily="50" charset="-127"/>
                </a:rPr>
                <a:t>NNNNNN</a:t>
              </a:r>
              <a:endParaRPr lang="en-US" altLang="ko-KR" sz="2000" b="1">
                <a:latin typeface="굴림" pitchFamily="50" charset="-127"/>
              </a:endParaRPr>
            </a:p>
          </p:txBody>
        </p:sp>
        <p:sp>
          <p:nvSpPr>
            <p:cNvPr id="25622" name="Rectangle 22"/>
            <p:cNvSpPr>
              <a:spLocks noChangeArrowheads="1"/>
            </p:cNvSpPr>
            <p:nvPr/>
          </p:nvSpPr>
          <p:spPr bwMode="auto">
            <a:xfrm>
              <a:off x="3746500" y="3054350"/>
              <a:ext cx="1714500" cy="495300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lIns="147486" tIns="73744" rIns="147486" bIns="73744" anchor="ctr"/>
            <a:lstStyle/>
            <a:p>
              <a:pPr algn="ctr" defTabSz="1028700" eaLnBrk="0" latinLnBrk="0" hangingPunct="0">
                <a:defRPr/>
              </a:pPr>
              <a:r>
                <a:rPr lang="en-US" altLang="ko-KR" sz="2000" b="1">
                  <a:solidFill>
                    <a:schemeClr val="accent1"/>
                  </a:solidFill>
                  <a:latin typeface="굴림" pitchFamily="50" charset="-127"/>
                </a:rPr>
                <a:t>Network</a:t>
              </a:r>
              <a:endParaRPr lang="en-US" altLang="ko-KR" sz="2000" b="1">
                <a:latin typeface="굴림" pitchFamily="50" charset="-127"/>
              </a:endParaRPr>
            </a:p>
          </p:txBody>
        </p:sp>
        <p:sp>
          <p:nvSpPr>
            <p:cNvPr id="25623" name="Rectangle 23"/>
            <p:cNvSpPr>
              <a:spLocks noChangeArrowheads="1"/>
            </p:cNvSpPr>
            <p:nvPr/>
          </p:nvSpPr>
          <p:spPr bwMode="auto">
            <a:xfrm>
              <a:off x="5422900" y="3054350"/>
              <a:ext cx="1714500" cy="495300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lIns="147486" tIns="73744" rIns="147486" bIns="73744" anchor="ctr"/>
            <a:lstStyle/>
            <a:p>
              <a:pPr algn="ctr" defTabSz="1028700" eaLnBrk="0" latinLnBrk="0" hangingPunct="0">
                <a:defRPr/>
              </a:pPr>
              <a:r>
                <a:rPr lang="en-US" altLang="ko-KR" sz="2000" b="1">
                  <a:latin typeface="굴림" pitchFamily="50" charset="-127"/>
                </a:rPr>
                <a:t>Host</a:t>
              </a:r>
            </a:p>
          </p:txBody>
        </p:sp>
        <p:sp>
          <p:nvSpPr>
            <p:cNvPr id="25624" name="Rectangle 24"/>
            <p:cNvSpPr>
              <a:spLocks noChangeArrowheads="1"/>
            </p:cNvSpPr>
            <p:nvPr/>
          </p:nvSpPr>
          <p:spPr bwMode="auto">
            <a:xfrm>
              <a:off x="7085013" y="3054350"/>
              <a:ext cx="1714500" cy="495300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lIns="147486" tIns="73744" rIns="147486" bIns="73744" anchor="ctr"/>
            <a:lstStyle/>
            <a:p>
              <a:pPr algn="ctr" defTabSz="1028700" eaLnBrk="0" latinLnBrk="0" hangingPunct="0">
                <a:defRPr/>
              </a:pPr>
              <a:r>
                <a:rPr lang="en-US" altLang="ko-KR" sz="2000" b="1">
                  <a:latin typeface="굴림" pitchFamily="50" charset="-127"/>
                </a:rPr>
                <a:t>Host</a:t>
              </a:r>
            </a:p>
          </p:txBody>
        </p:sp>
        <p:sp>
          <p:nvSpPr>
            <p:cNvPr id="28697" name="Rectangle 25"/>
            <p:cNvSpPr>
              <a:spLocks noChangeArrowheads="1"/>
            </p:cNvSpPr>
            <p:nvPr/>
          </p:nvSpPr>
          <p:spPr bwMode="auto">
            <a:xfrm>
              <a:off x="3470275" y="2700338"/>
              <a:ext cx="314325" cy="411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52359" tIns="0" rIns="652359" bIns="0" anchor="ctr" anchorCtr="1"/>
            <a:lstStyle>
              <a:lvl1pPr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latinLnBrk="0">
                <a:lnSpc>
                  <a:spcPts val="2363"/>
                </a:lnSpc>
              </a:pPr>
              <a:r>
                <a:rPr kumimoji="0" lang="en-US" altLang="ko-KR" sz="2000" b="1">
                  <a:solidFill>
                    <a:srgbClr val="000000"/>
                  </a:solidFill>
                  <a:latin typeface="굴림" panose="020B0600000101010101" pitchFamily="50" charset="-127"/>
                </a:rPr>
                <a:t>8</a:t>
              </a:r>
            </a:p>
          </p:txBody>
        </p:sp>
        <p:sp>
          <p:nvSpPr>
            <p:cNvPr id="28698" name="Rectangle 26"/>
            <p:cNvSpPr>
              <a:spLocks noChangeArrowheads="1"/>
            </p:cNvSpPr>
            <p:nvPr/>
          </p:nvSpPr>
          <p:spPr bwMode="auto">
            <a:xfrm>
              <a:off x="3775075" y="2700338"/>
              <a:ext cx="314325" cy="411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52359" tIns="0" rIns="652359" bIns="0" anchor="ctr" anchorCtr="1"/>
            <a:lstStyle>
              <a:lvl1pPr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latinLnBrk="0">
                <a:lnSpc>
                  <a:spcPts val="2363"/>
                </a:lnSpc>
              </a:pPr>
              <a:r>
                <a:rPr kumimoji="0" lang="en-US" altLang="ko-KR" sz="2000" b="1">
                  <a:solidFill>
                    <a:srgbClr val="000000"/>
                  </a:solidFill>
                  <a:latin typeface="굴림" panose="020B0600000101010101" pitchFamily="50" charset="-127"/>
                </a:rPr>
                <a:t>9</a:t>
              </a:r>
            </a:p>
          </p:txBody>
        </p:sp>
        <p:sp>
          <p:nvSpPr>
            <p:cNvPr id="28699" name="Rectangle 27"/>
            <p:cNvSpPr>
              <a:spLocks noChangeArrowheads="1"/>
            </p:cNvSpPr>
            <p:nvPr/>
          </p:nvSpPr>
          <p:spPr bwMode="auto">
            <a:xfrm>
              <a:off x="5080000" y="2700338"/>
              <a:ext cx="314325" cy="411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52359" tIns="0" rIns="652359" bIns="0" anchor="ctr" anchorCtr="1"/>
            <a:lstStyle>
              <a:lvl1pPr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latinLnBrk="0">
                <a:lnSpc>
                  <a:spcPts val="2363"/>
                </a:lnSpc>
              </a:pPr>
              <a:r>
                <a:rPr kumimoji="0" lang="en-US" altLang="ko-KR" sz="2000" b="1">
                  <a:solidFill>
                    <a:srgbClr val="000000"/>
                  </a:solidFill>
                  <a:latin typeface="굴림" panose="020B0600000101010101" pitchFamily="50" charset="-127"/>
                </a:rPr>
                <a:t>16</a:t>
              </a:r>
            </a:p>
          </p:txBody>
        </p:sp>
        <p:sp>
          <p:nvSpPr>
            <p:cNvPr id="28700" name="Rectangle 28"/>
            <p:cNvSpPr>
              <a:spLocks noChangeArrowheads="1"/>
            </p:cNvSpPr>
            <p:nvPr/>
          </p:nvSpPr>
          <p:spPr bwMode="auto">
            <a:xfrm>
              <a:off x="5451475" y="2700338"/>
              <a:ext cx="314325" cy="411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52359" tIns="0" rIns="652359" bIns="0" anchor="ctr" anchorCtr="1"/>
            <a:lstStyle>
              <a:lvl1pPr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latinLnBrk="0">
                <a:lnSpc>
                  <a:spcPts val="2363"/>
                </a:lnSpc>
              </a:pPr>
              <a:r>
                <a:rPr kumimoji="0" lang="en-US" altLang="ko-KR" sz="2000" b="1">
                  <a:solidFill>
                    <a:srgbClr val="000000"/>
                  </a:solidFill>
                  <a:latin typeface="굴림" panose="020B0600000101010101" pitchFamily="50" charset="-127"/>
                </a:rPr>
                <a:t>17</a:t>
              </a:r>
            </a:p>
          </p:txBody>
        </p:sp>
        <p:sp>
          <p:nvSpPr>
            <p:cNvPr id="28701" name="Rectangle 29"/>
            <p:cNvSpPr>
              <a:spLocks noChangeArrowheads="1"/>
            </p:cNvSpPr>
            <p:nvPr/>
          </p:nvSpPr>
          <p:spPr bwMode="auto">
            <a:xfrm>
              <a:off x="6756400" y="2700338"/>
              <a:ext cx="314325" cy="411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52359" tIns="0" rIns="652359" bIns="0" anchor="ctr" anchorCtr="1"/>
            <a:lstStyle>
              <a:lvl1pPr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latinLnBrk="0">
                <a:lnSpc>
                  <a:spcPts val="2363"/>
                </a:lnSpc>
              </a:pPr>
              <a:r>
                <a:rPr kumimoji="0" lang="en-US" altLang="ko-KR" sz="2000" b="1">
                  <a:solidFill>
                    <a:srgbClr val="000000"/>
                  </a:solidFill>
                  <a:latin typeface="굴림" panose="020B0600000101010101" pitchFamily="50" charset="-127"/>
                </a:rPr>
                <a:t>24</a:t>
              </a:r>
            </a:p>
          </p:txBody>
        </p:sp>
        <p:sp>
          <p:nvSpPr>
            <p:cNvPr id="28702" name="Rectangle 30"/>
            <p:cNvSpPr>
              <a:spLocks noChangeArrowheads="1"/>
            </p:cNvSpPr>
            <p:nvPr/>
          </p:nvSpPr>
          <p:spPr bwMode="auto">
            <a:xfrm>
              <a:off x="7127875" y="2700338"/>
              <a:ext cx="314325" cy="411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52359" tIns="0" rIns="652359" bIns="0" anchor="ctr" anchorCtr="1"/>
            <a:lstStyle>
              <a:lvl1pPr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latinLnBrk="0">
                <a:lnSpc>
                  <a:spcPts val="2363"/>
                </a:lnSpc>
              </a:pPr>
              <a:r>
                <a:rPr kumimoji="0" lang="en-US" altLang="ko-KR" sz="2000" b="1">
                  <a:solidFill>
                    <a:srgbClr val="000000"/>
                  </a:solidFill>
                  <a:latin typeface="굴림" panose="020B0600000101010101" pitchFamily="50" charset="-127"/>
                </a:rPr>
                <a:t>25</a:t>
              </a:r>
            </a:p>
          </p:txBody>
        </p:sp>
        <p:sp>
          <p:nvSpPr>
            <p:cNvPr id="28703" name="Rectangle 31"/>
            <p:cNvSpPr>
              <a:spLocks noChangeArrowheads="1"/>
            </p:cNvSpPr>
            <p:nvPr/>
          </p:nvSpPr>
          <p:spPr bwMode="auto">
            <a:xfrm>
              <a:off x="8432800" y="2700338"/>
              <a:ext cx="314325" cy="411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52359" tIns="0" rIns="652359" bIns="0" anchor="ctr" anchorCtr="1"/>
            <a:lstStyle>
              <a:lvl1pPr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latinLnBrk="0">
                <a:lnSpc>
                  <a:spcPts val="2363"/>
                </a:lnSpc>
              </a:pPr>
              <a:r>
                <a:rPr kumimoji="0" lang="en-US" altLang="ko-KR" sz="2000" b="1">
                  <a:solidFill>
                    <a:srgbClr val="000000"/>
                  </a:solidFill>
                  <a:latin typeface="굴림" panose="020B0600000101010101" pitchFamily="50" charset="-127"/>
                </a:rPr>
                <a:t>32</a:t>
              </a:r>
            </a:p>
          </p:txBody>
        </p:sp>
        <p:sp>
          <p:nvSpPr>
            <p:cNvPr id="28704" name="Rectangle 32"/>
            <p:cNvSpPr>
              <a:spLocks noChangeArrowheads="1"/>
            </p:cNvSpPr>
            <p:nvPr/>
          </p:nvSpPr>
          <p:spPr bwMode="auto">
            <a:xfrm>
              <a:off x="2538413" y="3554413"/>
              <a:ext cx="812800" cy="250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52359" tIns="0" rIns="652359" bIns="0" anchor="ctr" anchorCtr="1"/>
            <a:lstStyle>
              <a:lvl1pPr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latinLnBrk="0">
                <a:lnSpc>
                  <a:spcPts val="2363"/>
                </a:lnSpc>
              </a:pPr>
              <a:r>
                <a:rPr kumimoji="0" lang="en-US" altLang="ko-KR" sz="2000" b="1">
                  <a:solidFill>
                    <a:srgbClr val="000000"/>
                  </a:solidFill>
                  <a:latin typeface="굴림" panose="020B0600000101010101" pitchFamily="50" charset="-127"/>
                </a:rPr>
                <a:t>Range (128-191)</a:t>
              </a:r>
            </a:p>
          </p:txBody>
        </p:sp>
        <p:sp>
          <p:nvSpPr>
            <p:cNvPr id="28705" name="Rectangle 33"/>
            <p:cNvSpPr>
              <a:spLocks noChangeArrowheads="1"/>
            </p:cNvSpPr>
            <p:nvPr/>
          </p:nvSpPr>
          <p:spPr bwMode="auto">
            <a:xfrm>
              <a:off x="2108200" y="3787775"/>
              <a:ext cx="314325" cy="411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52359" tIns="0" rIns="652359" bIns="0" anchor="ctr" anchorCtr="1"/>
            <a:lstStyle>
              <a:lvl1pPr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latinLnBrk="0">
                <a:lnSpc>
                  <a:spcPts val="2363"/>
                </a:lnSpc>
              </a:pPr>
              <a:r>
                <a:rPr kumimoji="0" lang="en-US" altLang="ko-KR" sz="2000" b="1">
                  <a:solidFill>
                    <a:srgbClr val="000000"/>
                  </a:solidFill>
                  <a:latin typeface="굴림" panose="020B0600000101010101" pitchFamily="50" charset="-127"/>
                </a:rPr>
                <a:t>1</a:t>
              </a:r>
            </a:p>
          </p:txBody>
        </p:sp>
        <p:sp>
          <p:nvSpPr>
            <p:cNvPr id="28706" name="Rectangle 34"/>
            <p:cNvSpPr>
              <a:spLocks noChangeArrowheads="1"/>
            </p:cNvSpPr>
            <p:nvPr/>
          </p:nvSpPr>
          <p:spPr bwMode="auto">
            <a:xfrm>
              <a:off x="152400" y="4424363"/>
              <a:ext cx="1598613" cy="3984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52359" tIns="0" rIns="652359" bIns="0" anchor="ctr" anchorCtr="1"/>
            <a:lstStyle>
              <a:lvl1pPr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latinLnBrk="0">
                <a:lnSpc>
                  <a:spcPts val="3150"/>
                </a:lnSpc>
              </a:pPr>
              <a:r>
                <a:rPr kumimoji="0" lang="en-US" altLang="ko-KR" sz="2700" b="1">
                  <a:solidFill>
                    <a:srgbClr val="000000"/>
                  </a:solidFill>
                  <a:latin typeface="굴림" panose="020B0600000101010101" pitchFamily="50" charset="-127"/>
                </a:rPr>
                <a:t>Class C:</a:t>
              </a:r>
            </a:p>
          </p:txBody>
        </p:sp>
        <p:sp>
          <p:nvSpPr>
            <p:cNvPr id="28707" name="Rectangle 35"/>
            <p:cNvSpPr>
              <a:spLocks noChangeArrowheads="1"/>
            </p:cNvSpPr>
            <p:nvPr/>
          </p:nvSpPr>
          <p:spPr bwMode="auto">
            <a:xfrm>
              <a:off x="965200" y="4019550"/>
              <a:ext cx="812800" cy="250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52359" tIns="0" rIns="652359" bIns="0" anchor="ctr" anchorCtr="1"/>
            <a:lstStyle>
              <a:lvl1pPr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latinLnBrk="0">
                <a:lnSpc>
                  <a:spcPts val="2363"/>
                </a:lnSpc>
              </a:pPr>
              <a:r>
                <a:rPr kumimoji="0" lang="en-US" altLang="ko-KR" sz="2000" b="1">
                  <a:solidFill>
                    <a:srgbClr val="000000"/>
                  </a:solidFill>
                  <a:latin typeface="굴림" panose="020B0600000101010101" pitchFamily="50" charset="-127"/>
                </a:rPr>
                <a:t>Bits:</a:t>
              </a:r>
            </a:p>
          </p:txBody>
        </p:sp>
        <p:sp>
          <p:nvSpPr>
            <p:cNvPr id="25636" name="Rectangle 36"/>
            <p:cNvSpPr>
              <a:spLocks noChangeArrowheads="1"/>
            </p:cNvSpPr>
            <p:nvPr/>
          </p:nvSpPr>
          <p:spPr bwMode="auto">
            <a:xfrm>
              <a:off x="2070100" y="4211638"/>
              <a:ext cx="1714500" cy="495300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lIns="147486" tIns="73744" rIns="147486" bIns="73744" anchor="ctr"/>
            <a:lstStyle/>
            <a:p>
              <a:pPr algn="ctr" defTabSz="1028700" eaLnBrk="0" latinLnBrk="0" hangingPunct="0">
                <a:defRPr/>
              </a:pPr>
              <a:r>
                <a:rPr lang="en-US" altLang="ko-KR" sz="2000" b="1">
                  <a:solidFill>
                    <a:srgbClr val="FF0000"/>
                  </a:solidFill>
                  <a:latin typeface="굴림" pitchFamily="50" charset="-127"/>
                </a:rPr>
                <a:t>110</a:t>
              </a:r>
              <a:r>
                <a:rPr lang="en-US" altLang="ko-KR" sz="2000" b="1">
                  <a:solidFill>
                    <a:schemeClr val="accent1"/>
                  </a:solidFill>
                  <a:latin typeface="굴림" pitchFamily="50" charset="-127"/>
                </a:rPr>
                <a:t>NNNNN</a:t>
              </a:r>
              <a:endParaRPr lang="en-US" altLang="ko-KR" sz="2000" b="1">
                <a:latin typeface="굴림" pitchFamily="50" charset="-127"/>
              </a:endParaRPr>
            </a:p>
          </p:txBody>
        </p:sp>
        <p:sp>
          <p:nvSpPr>
            <p:cNvPr id="25637" name="Rectangle 37"/>
            <p:cNvSpPr>
              <a:spLocks noChangeArrowheads="1"/>
            </p:cNvSpPr>
            <p:nvPr/>
          </p:nvSpPr>
          <p:spPr bwMode="auto">
            <a:xfrm>
              <a:off x="3746500" y="4211638"/>
              <a:ext cx="1714500" cy="495300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lIns="147486" tIns="73744" rIns="147486" bIns="73744" anchor="ctr"/>
            <a:lstStyle/>
            <a:p>
              <a:pPr algn="ctr" defTabSz="1028700" eaLnBrk="0" latinLnBrk="0" hangingPunct="0">
                <a:defRPr/>
              </a:pPr>
              <a:r>
                <a:rPr lang="en-US" altLang="ko-KR" sz="2000" b="1">
                  <a:solidFill>
                    <a:schemeClr val="accent1"/>
                  </a:solidFill>
                  <a:latin typeface="굴림" pitchFamily="50" charset="-127"/>
                </a:rPr>
                <a:t>Network</a:t>
              </a:r>
              <a:endParaRPr lang="en-US" altLang="ko-KR" sz="2000" b="1">
                <a:latin typeface="굴림" pitchFamily="50" charset="-127"/>
              </a:endParaRPr>
            </a:p>
          </p:txBody>
        </p:sp>
        <p:sp>
          <p:nvSpPr>
            <p:cNvPr id="25638" name="Rectangle 38"/>
            <p:cNvSpPr>
              <a:spLocks noChangeArrowheads="1"/>
            </p:cNvSpPr>
            <p:nvPr/>
          </p:nvSpPr>
          <p:spPr bwMode="auto">
            <a:xfrm>
              <a:off x="5422900" y="4211638"/>
              <a:ext cx="1714500" cy="495300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lIns="147486" tIns="73744" rIns="147486" bIns="73744" anchor="ctr"/>
            <a:lstStyle/>
            <a:p>
              <a:pPr algn="ctr" defTabSz="1028700" eaLnBrk="0" latinLnBrk="0" hangingPunct="0">
                <a:defRPr/>
              </a:pPr>
              <a:r>
                <a:rPr lang="en-US" altLang="ko-KR" sz="2000" b="1">
                  <a:solidFill>
                    <a:schemeClr val="accent1"/>
                  </a:solidFill>
                  <a:latin typeface="굴림" pitchFamily="50" charset="-127"/>
                </a:rPr>
                <a:t>Network</a:t>
              </a:r>
            </a:p>
          </p:txBody>
        </p:sp>
        <p:sp>
          <p:nvSpPr>
            <p:cNvPr id="25639" name="Rectangle 39"/>
            <p:cNvSpPr>
              <a:spLocks noChangeArrowheads="1"/>
            </p:cNvSpPr>
            <p:nvPr/>
          </p:nvSpPr>
          <p:spPr bwMode="auto">
            <a:xfrm>
              <a:off x="7085013" y="4211638"/>
              <a:ext cx="1714500" cy="495300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lIns="147486" tIns="73744" rIns="147486" bIns="73744" anchor="ctr"/>
            <a:lstStyle/>
            <a:p>
              <a:pPr algn="ctr" defTabSz="1028700" eaLnBrk="0" latinLnBrk="0" hangingPunct="0">
                <a:defRPr/>
              </a:pPr>
              <a:r>
                <a:rPr lang="en-US" altLang="ko-KR" sz="2000" b="1">
                  <a:latin typeface="굴림" pitchFamily="50" charset="-127"/>
                </a:rPr>
                <a:t>Host</a:t>
              </a:r>
            </a:p>
          </p:txBody>
        </p:sp>
        <p:sp>
          <p:nvSpPr>
            <p:cNvPr id="28712" name="Rectangle 40"/>
            <p:cNvSpPr>
              <a:spLocks noChangeArrowheads="1"/>
            </p:cNvSpPr>
            <p:nvPr/>
          </p:nvSpPr>
          <p:spPr bwMode="auto">
            <a:xfrm>
              <a:off x="3546475" y="3787775"/>
              <a:ext cx="314325" cy="411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52359" tIns="0" rIns="652359" bIns="0" anchor="ctr" anchorCtr="1"/>
            <a:lstStyle>
              <a:lvl1pPr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latinLnBrk="0">
                <a:lnSpc>
                  <a:spcPts val="2363"/>
                </a:lnSpc>
              </a:pPr>
              <a:r>
                <a:rPr kumimoji="0" lang="en-US" altLang="ko-KR" sz="2000" b="1">
                  <a:solidFill>
                    <a:srgbClr val="000000"/>
                  </a:solidFill>
                  <a:latin typeface="굴림" panose="020B0600000101010101" pitchFamily="50" charset="-127"/>
                </a:rPr>
                <a:t>8</a:t>
              </a:r>
            </a:p>
          </p:txBody>
        </p:sp>
        <p:sp>
          <p:nvSpPr>
            <p:cNvPr id="28713" name="Rectangle 41"/>
            <p:cNvSpPr>
              <a:spLocks noChangeArrowheads="1"/>
            </p:cNvSpPr>
            <p:nvPr/>
          </p:nvSpPr>
          <p:spPr bwMode="auto">
            <a:xfrm>
              <a:off x="3851275" y="3787775"/>
              <a:ext cx="314325" cy="411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52359" tIns="0" rIns="652359" bIns="0" anchor="ctr" anchorCtr="1"/>
            <a:lstStyle>
              <a:lvl1pPr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latinLnBrk="0">
                <a:lnSpc>
                  <a:spcPts val="2363"/>
                </a:lnSpc>
              </a:pPr>
              <a:r>
                <a:rPr kumimoji="0" lang="en-US" altLang="ko-KR" sz="2000" b="1">
                  <a:solidFill>
                    <a:srgbClr val="000000"/>
                  </a:solidFill>
                  <a:latin typeface="굴림" panose="020B0600000101010101" pitchFamily="50" charset="-127"/>
                </a:rPr>
                <a:t>9</a:t>
              </a:r>
            </a:p>
          </p:txBody>
        </p:sp>
        <p:sp>
          <p:nvSpPr>
            <p:cNvPr id="28714" name="Rectangle 42"/>
            <p:cNvSpPr>
              <a:spLocks noChangeArrowheads="1"/>
            </p:cNvSpPr>
            <p:nvPr/>
          </p:nvSpPr>
          <p:spPr bwMode="auto">
            <a:xfrm>
              <a:off x="5156200" y="3787775"/>
              <a:ext cx="314325" cy="411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52359" tIns="0" rIns="652359" bIns="0" anchor="ctr" anchorCtr="1"/>
            <a:lstStyle>
              <a:lvl1pPr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latinLnBrk="0">
                <a:lnSpc>
                  <a:spcPts val="2363"/>
                </a:lnSpc>
              </a:pPr>
              <a:r>
                <a:rPr kumimoji="0" lang="en-US" altLang="ko-KR" sz="2000" b="1">
                  <a:solidFill>
                    <a:srgbClr val="000000"/>
                  </a:solidFill>
                  <a:latin typeface="굴림" panose="020B0600000101010101" pitchFamily="50" charset="-127"/>
                </a:rPr>
                <a:t>16</a:t>
              </a:r>
            </a:p>
          </p:txBody>
        </p:sp>
        <p:sp>
          <p:nvSpPr>
            <p:cNvPr id="28715" name="Rectangle 43"/>
            <p:cNvSpPr>
              <a:spLocks noChangeArrowheads="1"/>
            </p:cNvSpPr>
            <p:nvPr/>
          </p:nvSpPr>
          <p:spPr bwMode="auto">
            <a:xfrm>
              <a:off x="5527675" y="3787775"/>
              <a:ext cx="314325" cy="411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52359" tIns="0" rIns="652359" bIns="0" anchor="ctr" anchorCtr="1"/>
            <a:lstStyle>
              <a:lvl1pPr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latinLnBrk="0">
                <a:lnSpc>
                  <a:spcPts val="2363"/>
                </a:lnSpc>
              </a:pPr>
              <a:r>
                <a:rPr kumimoji="0" lang="en-US" altLang="ko-KR" sz="2000" b="1">
                  <a:solidFill>
                    <a:srgbClr val="000000"/>
                  </a:solidFill>
                  <a:latin typeface="굴림" panose="020B0600000101010101" pitchFamily="50" charset="-127"/>
                </a:rPr>
                <a:t>17</a:t>
              </a:r>
            </a:p>
          </p:txBody>
        </p:sp>
        <p:sp>
          <p:nvSpPr>
            <p:cNvPr id="28716" name="Rectangle 44"/>
            <p:cNvSpPr>
              <a:spLocks noChangeArrowheads="1"/>
            </p:cNvSpPr>
            <p:nvPr/>
          </p:nvSpPr>
          <p:spPr bwMode="auto">
            <a:xfrm>
              <a:off x="6832600" y="3787775"/>
              <a:ext cx="314325" cy="411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52359" tIns="0" rIns="652359" bIns="0" anchor="ctr" anchorCtr="1"/>
            <a:lstStyle>
              <a:lvl1pPr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latinLnBrk="0">
                <a:lnSpc>
                  <a:spcPts val="2363"/>
                </a:lnSpc>
              </a:pPr>
              <a:r>
                <a:rPr kumimoji="0" lang="en-US" altLang="ko-KR" sz="2000" b="1">
                  <a:solidFill>
                    <a:srgbClr val="000000"/>
                  </a:solidFill>
                  <a:latin typeface="굴림" panose="020B0600000101010101" pitchFamily="50" charset="-127"/>
                </a:rPr>
                <a:t>24</a:t>
              </a:r>
            </a:p>
          </p:txBody>
        </p:sp>
        <p:sp>
          <p:nvSpPr>
            <p:cNvPr id="28717" name="Rectangle 45"/>
            <p:cNvSpPr>
              <a:spLocks noChangeArrowheads="1"/>
            </p:cNvSpPr>
            <p:nvPr/>
          </p:nvSpPr>
          <p:spPr bwMode="auto">
            <a:xfrm>
              <a:off x="7162800" y="3787775"/>
              <a:ext cx="314325" cy="411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52359" tIns="0" rIns="652359" bIns="0" anchor="ctr" anchorCtr="1"/>
            <a:lstStyle>
              <a:lvl1pPr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latinLnBrk="0">
                <a:lnSpc>
                  <a:spcPts val="2363"/>
                </a:lnSpc>
              </a:pPr>
              <a:r>
                <a:rPr kumimoji="0" lang="en-US" altLang="ko-KR" sz="2000" b="1">
                  <a:solidFill>
                    <a:srgbClr val="000000"/>
                  </a:solidFill>
                  <a:latin typeface="굴림" panose="020B0600000101010101" pitchFamily="50" charset="-127"/>
                </a:rPr>
                <a:t>25</a:t>
              </a:r>
            </a:p>
          </p:txBody>
        </p:sp>
        <p:sp>
          <p:nvSpPr>
            <p:cNvPr id="28718" name="Rectangle 46"/>
            <p:cNvSpPr>
              <a:spLocks noChangeArrowheads="1"/>
            </p:cNvSpPr>
            <p:nvPr/>
          </p:nvSpPr>
          <p:spPr bwMode="auto">
            <a:xfrm>
              <a:off x="8509000" y="3787775"/>
              <a:ext cx="314325" cy="411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52359" tIns="0" rIns="652359" bIns="0" anchor="ctr" anchorCtr="1"/>
            <a:lstStyle>
              <a:lvl1pPr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latinLnBrk="0">
                <a:lnSpc>
                  <a:spcPts val="2363"/>
                </a:lnSpc>
              </a:pPr>
              <a:r>
                <a:rPr kumimoji="0" lang="en-US" altLang="ko-KR" sz="2000" b="1">
                  <a:solidFill>
                    <a:srgbClr val="000000"/>
                  </a:solidFill>
                  <a:latin typeface="굴림" panose="020B0600000101010101" pitchFamily="50" charset="-127"/>
                </a:rPr>
                <a:t>32</a:t>
              </a:r>
            </a:p>
          </p:txBody>
        </p:sp>
        <p:sp>
          <p:nvSpPr>
            <p:cNvPr id="28719" name="Rectangle 47"/>
            <p:cNvSpPr>
              <a:spLocks noChangeArrowheads="1"/>
            </p:cNvSpPr>
            <p:nvPr/>
          </p:nvSpPr>
          <p:spPr bwMode="auto">
            <a:xfrm>
              <a:off x="2538413" y="4713288"/>
              <a:ext cx="812800" cy="250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52359" tIns="0" rIns="652359" bIns="0" anchor="ctr" anchorCtr="1"/>
            <a:lstStyle>
              <a:lvl1pPr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latinLnBrk="0">
                <a:lnSpc>
                  <a:spcPts val="2363"/>
                </a:lnSpc>
              </a:pPr>
              <a:r>
                <a:rPr kumimoji="0" lang="en-US" altLang="ko-KR" sz="2000" b="1">
                  <a:solidFill>
                    <a:srgbClr val="000000"/>
                  </a:solidFill>
                  <a:latin typeface="굴림" panose="020B0600000101010101" pitchFamily="50" charset="-127"/>
                </a:rPr>
                <a:t>Range (192-223)</a:t>
              </a:r>
            </a:p>
          </p:txBody>
        </p:sp>
        <p:sp>
          <p:nvSpPr>
            <p:cNvPr id="28720" name="Rectangle 48"/>
            <p:cNvSpPr>
              <a:spLocks noChangeArrowheads="1"/>
            </p:cNvSpPr>
            <p:nvPr/>
          </p:nvSpPr>
          <p:spPr bwMode="auto">
            <a:xfrm>
              <a:off x="2124075" y="4919663"/>
              <a:ext cx="314325" cy="411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52359" tIns="0" rIns="652359" bIns="0" anchor="ctr" anchorCtr="1"/>
            <a:lstStyle>
              <a:lvl1pPr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latinLnBrk="0">
                <a:lnSpc>
                  <a:spcPts val="2363"/>
                </a:lnSpc>
              </a:pPr>
              <a:r>
                <a:rPr kumimoji="0" lang="en-US" altLang="ko-KR" sz="2000" b="1">
                  <a:solidFill>
                    <a:srgbClr val="000000"/>
                  </a:solidFill>
                  <a:latin typeface="굴림" panose="020B0600000101010101" pitchFamily="50" charset="-127"/>
                </a:rPr>
                <a:t>1</a:t>
              </a:r>
            </a:p>
          </p:txBody>
        </p:sp>
        <p:sp>
          <p:nvSpPr>
            <p:cNvPr id="28721" name="Rectangle 49"/>
            <p:cNvSpPr>
              <a:spLocks noChangeArrowheads="1"/>
            </p:cNvSpPr>
            <p:nvPr/>
          </p:nvSpPr>
          <p:spPr bwMode="auto">
            <a:xfrm>
              <a:off x="168275" y="5556250"/>
              <a:ext cx="1598613" cy="3984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52359" tIns="0" rIns="652359" bIns="0" anchor="ctr" anchorCtr="1"/>
            <a:lstStyle>
              <a:lvl1pPr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latinLnBrk="0">
                <a:lnSpc>
                  <a:spcPts val="3150"/>
                </a:lnSpc>
              </a:pPr>
              <a:r>
                <a:rPr kumimoji="0" lang="en-US" altLang="ko-KR" sz="2700" b="1">
                  <a:solidFill>
                    <a:srgbClr val="000000"/>
                  </a:solidFill>
                  <a:latin typeface="굴림" panose="020B0600000101010101" pitchFamily="50" charset="-127"/>
                </a:rPr>
                <a:t>Class D:</a:t>
              </a:r>
            </a:p>
          </p:txBody>
        </p:sp>
        <p:sp>
          <p:nvSpPr>
            <p:cNvPr id="28722" name="Rectangle 50"/>
            <p:cNvSpPr>
              <a:spLocks noChangeArrowheads="1"/>
            </p:cNvSpPr>
            <p:nvPr/>
          </p:nvSpPr>
          <p:spPr bwMode="auto">
            <a:xfrm>
              <a:off x="981075" y="5151438"/>
              <a:ext cx="812800" cy="250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52359" tIns="0" rIns="652359" bIns="0" anchor="ctr" anchorCtr="1"/>
            <a:lstStyle>
              <a:lvl1pPr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latinLnBrk="0">
                <a:lnSpc>
                  <a:spcPts val="2363"/>
                </a:lnSpc>
              </a:pPr>
              <a:r>
                <a:rPr kumimoji="0" lang="en-US" altLang="ko-KR" sz="2000" b="1">
                  <a:solidFill>
                    <a:srgbClr val="000000"/>
                  </a:solidFill>
                  <a:latin typeface="굴림" panose="020B0600000101010101" pitchFamily="50" charset="-127"/>
                </a:rPr>
                <a:t>Bits:</a:t>
              </a:r>
            </a:p>
          </p:txBody>
        </p:sp>
        <p:sp>
          <p:nvSpPr>
            <p:cNvPr id="25651" name="Rectangle 51"/>
            <p:cNvSpPr>
              <a:spLocks noChangeArrowheads="1"/>
            </p:cNvSpPr>
            <p:nvPr/>
          </p:nvSpPr>
          <p:spPr bwMode="auto">
            <a:xfrm>
              <a:off x="2085975" y="5343525"/>
              <a:ext cx="1714500" cy="495300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lIns="147486" tIns="73744" rIns="147486" bIns="73744" anchor="ctr"/>
            <a:lstStyle/>
            <a:p>
              <a:pPr algn="ctr" defTabSz="1028700" eaLnBrk="0" latinLnBrk="0" hangingPunct="0">
                <a:defRPr/>
              </a:pPr>
              <a:r>
                <a:rPr lang="en-US" altLang="ko-KR" sz="2000" b="1">
                  <a:solidFill>
                    <a:srgbClr val="FF0000"/>
                  </a:solidFill>
                  <a:latin typeface="굴림" pitchFamily="50" charset="-127"/>
                </a:rPr>
                <a:t>1110</a:t>
              </a:r>
              <a:r>
                <a:rPr lang="en-US" altLang="ko-KR" sz="2000" b="1">
                  <a:latin typeface="굴림" pitchFamily="50" charset="-127"/>
                </a:rPr>
                <a:t>MMMM</a:t>
              </a:r>
            </a:p>
          </p:txBody>
        </p:sp>
        <p:sp>
          <p:nvSpPr>
            <p:cNvPr id="25652" name="Rectangle 52"/>
            <p:cNvSpPr>
              <a:spLocks noChangeArrowheads="1"/>
            </p:cNvSpPr>
            <p:nvPr/>
          </p:nvSpPr>
          <p:spPr bwMode="auto">
            <a:xfrm>
              <a:off x="3762375" y="5343525"/>
              <a:ext cx="1714500" cy="495300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lIns="147486" tIns="73744" rIns="147486" bIns="73744" anchor="ctr"/>
            <a:lstStyle/>
            <a:p>
              <a:pPr algn="ctr" defTabSz="1028700" eaLnBrk="0" latinLnBrk="0" hangingPunct="0">
                <a:defRPr/>
              </a:pPr>
              <a:r>
                <a:rPr lang="en-US" altLang="ko-KR" sz="1600" b="1">
                  <a:latin typeface="굴림" pitchFamily="50" charset="-127"/>
                </a:rPr>
                <a:t>Multicast Group</a:t>
              </a:r>
              <a:endParaRPr lang="en-US" altLang="ko-KR" sz="2000" b="1">
                <a:latin typeface="굴림" pitchFamily="50" charset="-127"/>
              </a:endParaRPr>
            </a:p>
          </p:txBody>
        </p:sp>
        <p:sp>
          <p:nvSpPr>
            <p:cNvPr id="25653" name="Rectangle 53"/>
            <p:cNvSpPr>
              <a:spLocks noChangeArrowheads="1"/>
            </p:cNvSpPr>
            <p:nvPr/>
          </p:nvSpPr>
          <p:spPr bwMode="auto">
            <a:xfrm>
              <a:off x="5438775" y="5343525"/>
              <a:ext cx="1714500" cy="495300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lIns="147486" tIns="73744" rIns="147486" bIns="73744" anchor="ctr"/>
            <a:lstStyle/>
            <a:p>
              <a:pPr algn="ctr" defTabSz="1028700" eaLnBrk="0" latinLnBrk="0" hangingPunct="0">
                <a:defRPr/>
              </a:pPr>
              <a:r>
                <a:rPr lang="en-US" altLang="ko-KR" sz="1600" b="1">
                  <a:latin typeface="굴림" pitchFamily="50" charset="-127"/>
                </a:rPr>
                <a:t>Multicast Group</a:t>
              </a:r>
              <a:endParaRPr lang="en-US" altLang="ko-KR" sz="1600" b="1">
                <a:solidFill>
                  <a:schemeClr val="accent1"/>
                </a:solidFill>
                <a:latin typeface="굴림" pitchFamily="50" charset="-127"/>
              </a:endParaRPr>
            </a:p>
          </p:txBody>
        </p:sp>
        <p:sp>
          <p:nvSpPr>
            <p:cNvPr id="25654" name="Rectangle 54"/>
            <p:cNvSpPr>
              <a:spLocks noChangeArrowheads="1"/>
            </p:cNvSpPr>
            <p:nvPr/>
          </p:nvSpPr>
          <p:spPr bwMode="auto">
            <a:xfrm>
              <a:off x="7100888" y="5343525"/>
              <a:ext cx="1714500" cy="495300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lIns="147486" tIns="73744" rIns="147486" bIns="73744" anchor="ctr"/>
            <a:lstStyle/>
            <a:p>
              <a:pPr algn="ctr" defTabSz="1028700" eaLnBrk="0" latinLnBrk="0" hangingPunct="0">
                <a:defRPr/>
              </a:pPr>
              <a:r>
                <a:rPr lang="en-US" altLang="ko-KR" sz="1600" b="1">
                  <a:latin typeface="굴림" pitchFamily="50" charset="-127"/>
                </a:rPr>
                <a:t>Multicast Group</a:t>
              </a:r>
              <a:endParaRPr lang="en-US" altLang="ko-KR" sz="1600" b="1">
                <a:solidFill>
                  <a:schemeClr val="accent1"/>
                </a:solidFill>
                <a:latin typeface="굴림" pitchFamily="50" charset="-127"/>
              </a:endParaRPr>
            </a:p>
          </p:txBody>
        </p:sp>
        <p:sp>
          <p:nvSpPr>
            <p:cNvPr id="28727" name="Rectangle 55"/>
            <p:cNvSpPr>
              <a:spLocks noChangeArrowheads="1"/>
            </p:cNvSpPr>
            <p:nvPr/>
          </p:nvSpPr>
          <p:spPr bwMode="auto">
            <a:xfrm>
              <a:off x="3562350" y="4919663"/>
              <a:ext cx="314325" cy="411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52359" tIns="0" rIns="652359" bIns="0" anchor="ctr" anchorCtr="1"/>
            <a:lstStyle>
              <a:lvl1pPr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latinLnBrk="0">
                <a:lnSpc>
                  <a:spcPts val="2363"/>
                </a:lnSpc>
              </a:pPr>
              <a:r>
                <a:rPr kumimoji="0" lang="en-US" altLang="ko-KR" sz="2000" b="1">
                  <a:solidFill>
                    <a:srgbClr val="000000"/>
                  </a:solidFill>
                  <a:latin typeface="굴림" panose="020B0600000101010101" pitchFamily="50" charset="-127"/>
                </a:rPr>
                <a:t>8</a:t>
              </a:r>
            </a:p>
          </p:txBody>
        </p:sp>
        <p:sp>
          <p:nvSpPr>
            <p:cNvPr id="28728" name="Rectangle 56"/>
            <p:cNvSpPr>
              <a:spLocks noChangeArrowheads="1"/>
            </p:cNvSpPr>
            <p:nvPr/>
          </p:nvSpPr>
          <p:spPr bwMode="auto">
            <a:xfrm>
              <a:off x="3867150" y="4919663"/>
              <a:ext cx="314325" cy="411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52359" tIns="0" rIns="652359" bIns="0" anchor="ctr" anchorCtr="1"/>
            <a:lstStyle>
              <a:lvl1pPr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latinLnBrk="0">
                <a:lnSpc>
                  <a:spcPts val="2363"/>
                </a:lnSpc>
              </a:pPr>
              <a:r>
                <a:rPr kumimoji="0" lang="en-US" altLang="ko-KR" sz="2000" b="1">
                  <a:solidFill>
                    <a:srgbClr val="000000"/>
                  </a:solidFill>
                  <a:latin typeface="굴림" panose="020B0600000101010101" pitchFamily="50" charset="-127"/>
                </a:rPr>
                <a:t>9</a:t>
              </a:r>
            </a:p>
          </p:txBody>
        </p:sp>
        <p:sp>
          <p:nvSpPr>
            <p:cNvPr id="28729" name="Rectangle 57"/>
            <p:cNvSpPr>
              <a:spLocks noChangeArrowheads="1"/>
            </p:cNvSpPr>
            <p:nvPr/>
          </p:nvSpPr>
          <p:spPr bwMode="auto">
            <a:xfrm>
              <a:off x="5172075" y="4919663"/>
              <a:ext cx="314325" cy="411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52359" tIns="0" rIns="652359" bIns="0" anchor="ctr" anchorCtr="1"/>
            <a:lstStyle>
              <a:lvl1pPr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latinLnBrk="0">
                <a:lnSpc>
                  <a:spcPts val="2363"/>
                </a:lnSpc>
              </a:pPr>
              <a:r>
                <a:rPr kumimoji="0" lang="en-US" altLang="ko-KR" sz="2000" b="1">
                  <a:solidFill>
                    <a:srgbClr val="000000"/>
                  </a:solidFill>
                  <a:latin typeface="굴림" panose="020B0600000101010101" pitchFamily="50" charset="-127"/>
                </a:rPr>
                <a:t>16</a:t>
              </a:r>
            </a:p>
          </p:txBody>
        </p:sp>
        <p:sp>
          <p:nvSpPr>
            <p:cNvPr id="28730" name="Rectangle 58"/>
            <p:cNvSpPr>
              <a:spLocks noChangeArrowheads="1"/>
            </p:cNvSpPr>
            <p:nvPr/>
          </p:nvSpPr>
          <p:spPr bwMode="auto">
            <a:xfrm>
              <a:off x="5543550" y="4919663"/>
              <a:ext cx="314325" cy="411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52359" tIns="0" rIns="652359" bIns="0" anchor="ctr" anchorCtr="1"/>
            <a:lstStyle>
              <a:lvl1pPr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latinLnBrk="0">
                <a:lnSpc>
                  <a:spcPts val="2363"/>
                </a:lnSpc>
              </a:pPr>
              <a:r>
                <a:rPr kumimoji="0" lang="en-US" altLang="ko-KR" sz="2000" b="1">
                  <a:solidFill>
                    <a:srgbClr val="000000"/>
                  </a:solidFill>
                  <a:latin typeface="굴림" panose="020B0600000101010101" pitchFamily="50" charset="-127"/>
                </a:rPr>
                <a:t>17</a:t>
              </a:r>
            </a:p>
          </p:txBody>
        </p:sp>
        <p:sp>
          <p:nvSpPr>
            <p:cNvPr id="28731" name="Rectangle 59"/>
            <p:cNvSpPr>
              <a:spLocks noChangeArrowheads="1"/>
            </p:cNvSpPr>
            <p:nvPr/>
          </p:nvSpPr>
          <p:spPr bwMode="auto">
            <a:xfrm>
              <a:off x="6848475" y="4919663"/>
              <a:ext cx="314325" cy="411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52359" tIns="0" rIns="652359" bIns="0" anchor="ctr" anchorCtr="1"/>
            <a:lstStyle>
              <a:lvl1pPr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latinLnBrk="0">
                <a:lnSpc>
                  <a:spcPts val="2363"/>
                </a:lnSpc>
              </a:pPr>
              <a:r>
                <a:rPr kumimoji="0" lang="en-US" altLang="ko-KR" sz="2000" b="1">
                  <a:solidFill>
                    <a:srgbClr val="000000"/>
                  </a:solidFill>
                  <a:latin typeface="굴림" panose="020B0600000101010101" pitchFamily="50" charset="-127"/>
                </a:rPr>
                <a:t>24</a:t>
              </a:r>
            </a:p>
          </p:txBody>
        </p:sp>
        <p:sp>
          <p:nvSpPr>
            <p:cNvPr id="28732" name="Rectangle 60"/>
            <p:cNvSpPr>
              <a:spLocks noChangeArrowheads="1"/>
            </p:cNvSpPr>
            <p:nvPr/>
          </p:nvSpPr>
          <p:spPr bwMode="auto">
            <a:xfrm>
              <a:off x="7162800" y="4919663"/>
              <a:ext cx="314325" cy="411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52359" tIns="0" rIns="652359" bIns="0" anchor="ctr" anchorCtr="1"/>
            <a:lstStyle>
              <a:lvl1pPr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latinLnBrk="0">
                <a:lnSpc>
                  <a:spcPts val="2363"/>
                </a:lnSpc>
              </a:pPr>
              <a:r>
                <a:rPr kumimoji="0" lang="en-US" altLang="ko-KR" sz="2000" b="1">
                  <a:solidFill>
                    <a:srgbClr val="000000"/>
                  </a:solidFill>
                  <a:latin typeface="굴림" panose="020B0600000101010101" pitchFamily="50" charset="-127"/>
                </a:rPr>
                <a:t>25</a:t>
              </a:r>
            </a:p>
          </p:txBody>
        </p:sp>
        <p:sp>
          <p:nvSpPr>
            <p:cNvPr id="28733" name="Rectangle 61"/>
            <p:cNvSpPr>
              <a:spLocks noChangeArrowheads="1"/>
            </p:cNvSpPr>
            <p:nvPr/>
          </p:nvSpPr>
          <p:spPr bwMode="auto">
            <a:xfrm>
              <a:off x="8524875" y="4919663"/>
              <a:ext cx="314325" cy="411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52359" tIns="0" rIns="652359" bIns="0" anchor="ctr" anchorCtr="1"/>
            <a:lstStyle>
              <a:lvl1pPr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latinLnBrk="0">
                <a:lnSpc>
                  <a:spcPts val="2363"/>
                </a:lnSpc>
              </a:pPr>
              <a:r>
                <a:rPr kumimoji="0" lang="en-US" altLang="ko-KR" sz="2000" b="1">
                  <a:solidFill>
                    <a:srgbClr val="000000"/>
                  </a:solidFill>
                  <a:latin typeface="굴림" panose="020B0600000101010101" pitchFamily="50" charset="-127"/>
                </a:rPr>
                <a:t>32</a:t>
              </a:r>
            </a:p>
          </p:txBody>
        </p:sp>
        <p:sp>
          <p:nvSpPr>
            <p:cNvPr id="28734" name="Rectangle 62"/>
            <p:cNvSpPr>
              <a:spLocks noChangeArrowheads="1"/>
            </p:cNvSpPr>
            <p:nvPr/>
          </p:nvSpPr>
          <p:spPr bwMode="auto">
            <a:xfrm>
              <a:off x="2554288" y="5845175"/>
              <a:ext cx="812800" cy="250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52359" tIns="0" rIns="652359" bIns="0" anchor="ctr" anchorCtr="1"/>
            <a:lstStyle>
              <a:lvl1pPr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latinLnBrk="0">
                <a:lnSpc>
                  <a:spcPts val="2363"/>
                </a:lnSpc>
              </a:pPr>
              <a:r>
                <a:rPr kumimoji="0" lang="en-US" altLang="ko-KR" sz="2000" b="1">
                  <a:solidFill>
                    <a:srgbClr val="000000"/>
                  </a:solidFill>
                  <a:latin typeface="굴림" panose="020B0600000101010101" pitchFamily="50" charset="-127"/>
                </a:rPr>
                <a:t>Range (224-239)</a:t>
              </a:r>
            </a:p>
          </p:txBody>
        </p:sp>
      </p:grpSp>
      <p:grpSp>
        <p:nvGrpSpPr>
          <p:cNvPr id="63" name="그룹 62"/>
          <p:cNvGrpSpPr/>
          <p:nvPr/>
        </p:nvGrpSpPr>
        <p:grpSpPr>
          <a:xfrm>
            <a:off x="1775521" y="1194808"/>
            <a:ext cx="2782019" cy="532832"/>
            <a:chOff x="2167176" y="996746"/>
            <a:chExt cx="4792663" cy="713079"/>
          </a:xfrm>
        </p:grpSpPr>
        <p:grpSp>
          <p:nvGrpSpPr>
            <p:cNvPr id="64" name="Group 8"/>
            <p:cNvGrpSpPr>
              <a:grpSpLocks/>
            </p:cNvGrpSpPr>
            <p:nvPr/>
          </p:nvGrpSpPr>
          <p:grpSpPr bwMode="auto">
            <a:xfrm>
              <a:off x="2167176" y="1033405"/>
              <a:ext cx="4792663" cy="639763"/>
              <a:chOff x="292" y="967"/>
              <a:chExt cx="3802" cy="254"/>
            </a:xfrm>
          </p:grpSpPr>
          <p:sp>
            <p:nvSpPr>
              <p:cNvPr id="66" name="AutoShape 9"/>
              <p:cNvSpPr>
                <a:spLocks noChangeArrowheads="1"/>
              </p:cNvSpPr>
              <p:nvPr/>
            </p:nvSpPr>
            <p:spPr bwMode="auto">
              <a:xfrm>
                <a:off x="292" y="967"/>
                <a:ext cx="3802" cy="254"/>
              </a:xfrm>
              <a:prstGeom prst="roundRect">
                <a:avLst>
                  <a:gd name="adj" fmla="val 50000"/>
                </a:avLst>
              </a:prstGeom>
              <a:blipFill dpi="0" rotWithShape="1">
                <a:blip r:embed="rId3" cstate="print"/>
                <a:srcRect/>
                <a:stretch>
                  <a:fillRect/>
                </a:stretch>
              </a:blipFill>
              <a:ln w="12700" algn="ctr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lIns="0" tIns="0" rIns="0" bIns="0" anchor="ctr" anchorCtr="1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9pPr>
              </a:lstStyle>
              <a:p>
                <a:pPr algn="ctr" latinLnBrk="0">
                  <a:spcBef>
                    <a:spcPct val="0"/>
                  </a:spcBef>
                </a:pPr>
                <a:endParaRPr kumimoji="0" lang="ko-KR" altLang="ko-KR">
                  <a:solidFill>
                    <a:srgbClr val="FFC000"/>
                  </a:solidFill>
                  <a:latin typeface="HY헤드라인M" panose="02030600000101010101" pitchFamily="18" charset="-127"/>
                </a:endParaRPr>
              </a:p>
            </p:txBody>
          </p:sp>
          <p:sp>
            <p:nvSpPr>
              <p:cNvPr id="67" name="AutoShape 10"/>
              <p:cNvSpPr>
                <a:spLocks noChangeArrowheads="1"/>
              </p:cNvSpPr>
              <p:nvPr/>
            </p:nvSpPr>
            <p:spPr bwMode="auto">
              <a:xfrm flipV="1">
                <a:off x="386" y="972"/>
                <a:ext cx="3623" cy="5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rgbClr val="FFFFFF">
                      <a:alpha val="51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10800000"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9pPr>
              </a:lstStyle>
              <a:p>
                <a:pPr latinLnBrk="0">
                  <a:spcBef>
                    <a:spcPct val="0"/>
                  </a:spcBef>
                </a:pPr>
                <a:endParaRPr kumimoji="0" lang="ko-KR" altLang="en-US">
                  <a:solidFill>
                    <a:srgbClr val="FFC000"/>
                  </a:solidFill>
                  <a:latin typeface="HY헤드라인M" panose="02030600000101010101" pitchFamily="18" charset="-127"/>
                </a:endParaRPr>
              </a:p>
            </p:txBody>
          </p:sp>
        </p:grpSp>
        <p:sp>
          <p:nvSpPr>
            <p:cNvPr id="65" name="모서리가 둥근 직사각형 64"/>
            <p:cNvSpPr/>
            <p:nvPr/>
          </p:nvSpPr>
          <p:spPr>
            <a:xfrm>
              <a:off x="2167176" y="996746"/>
              <a:ext cx="4792663" cy="71307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FFC00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IP </a:t>
              </a:r>
              <a:r>
                <a:rPr lang="ko-KR" altLang="en-US" dirty="0">
                  <a:solidFill>
                    <a:srgbClr val="FFC00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주소 </a:t>
              </a:r>
              <a:r>
                <a:rPr lang="en-US" altLang="ko-KR" dirty="0">
                  <a:solidFill>
                    <a:srgbClr val="FFC00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CLASS</a:t>
              </a:r>
              <a:endParaRPr lang="ko-KR" altLang="en-US" dirty="0">
                <a:solidFill>
                  <a:srgbClr val="FFC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  <p:sp>
        <p:nvSpPr>
          <p:cNvPr id="69" name="제목 1"/>
          <p:cNvSpPr txBox="1">
            <a:spLocks/>
          </p:cNvSpPr>
          <p:nvPr/>
        </p:nvSpPr>
        <p:spPr>
          <a:xfrm>
            <a:off x="1584664" y="153055"/>
            <a:ext cx="8903825" cy="90872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36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 1. </a:t>
            </a:r>
            <a:r>
              <a:rPr lang="ko-KR" altLang="en-US" sz="36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네트워크 구조</a:t>
            </a:r>
            <a:endParaRPr lang="ko-KR" altLang="en-US" sz="3600" dirty="0">
              <a:solidFill>
                <a:srgbClr val="FF0000"/>
              </a:solidFill>
              <a:latin typeface="HY헤드라인M" pitchFamily="18" charset="-127"/>
              <a:ea typeface="HY헤드라인M" pitchFamily="18" charset="-127"/>
              <a:cs typeface="Arial Unicode MS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101890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3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2711625" y="2653003"/>
            <a:ext cx="6372225" cy="317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2" name="Text Box 4"/>
          <p:cNvSpPr txBox="1">
            <a:spLocks noChangeArrowheads="1"/>
          </p:cNvSpPr>
          <p:nvPr/>
        </p:nvSpPr>
        <p:spPr bwMode="black">
          <a:xfrm>
            <a:off x="2279576" y="1858468"/>
            <a:ext cx="7560840" cy="609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marL="342900" indent="-342900">
              <a:spcAft>
                <a:spcPct val="25000"/>
              </a:spcAft>
              <a:buFont typeface="Wingdings" panose="05000000000000000000" pitchFamily="2" charset="2"/>
              <a:buChar char="l"/>
              <a:defRPr/>
            </a:pPr>
            <a:r>
              <a:rPr lang="ko-KR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굴림" pitchFamily="50" charset="-127"/>
              </a:rPr>
              <a:t>인터넷 상에 배분되지 않는 </a:t>
            </a:r>
            <a:r>
              <a:rPr lang="en-US" altLang="ko-KR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굴림" pitchFamily="50" charset="-127"/>
              </a:rPr>
              <a:t>Address</a:t>
            </a:r>
            <a:r>
              <a:rPr lang="ko-KR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굴림" pitchFamily="50" charset="-127"/>
              </a:rPr>
              <a:t>로 테스트 </a:t>
            </a:r>
            <a:r>
              <a:rPr lang="en-US" altLang="ko-KR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굴림" pitchFamily="50" charset="-127"/>
              </a:rPr>
              <a:t>Address </a:t>
            </a:r>
            <a:r>
              <a:rPr lang="ko-KR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굴림" pitchFamily="50" charset="-127"/>
              </a:rPr>
              <a:t>또는 </a:t>
            </a:r>
            <a:r>
              <a:rPr lang="en-US" altLang="ko-KR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굴림" pitchFamily="50" charset="-127"/>
              </a:rPr>
              <a:t>NAT </a:t>
            </a:r>
            <a:r>
              <a:rPr lang="ko-KR" altLang="en-US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굴림" pitchFamily="50" charset="-127"/>
              </a:rPr>
              <a:t>적용식에</a:t>
            </a:r>
            <a:r>
              <a:rPr lang="ko-KR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굴림" pitchFamily="50" charset="-127"/>
              </a:rPr>
              <a:t> 내부에서 사용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1775521" y="1194808"/>
            <a:ext cx="2782019" cy="532832"/>
            <a:chOff x="2167176" y="996746"/>
            <a:chExt cx="4792663" cy="713079"/>
          </a:xfrm>
        </p:grpSpPr>
        <p:grpSp>
          <p:nvGrpSpPr>
            <p:cNvPr id="6" name="Group 8"/>
            <p:cNvGrpSpPr>
              <a:grpSpLocks/>
            </p:cNvGrpSpPr>
            <p:nvPr/>
          </p:nvGrpSpPr>
          <p:grpSpPr bwMode="auto">
            <a:xfrm>
              <a:off x="2167176" y="1033405"/>
              <a:ext cx="4792663" cy="639763"/>
              <a:chOff x="292" y="967"/>
              <a:chExt cx="3802" cy="254"/>
            </a:xfrm>
          </p:grpSpPr>
          <p:sp>
            <p:nvSpPr>
              <p:cNvPr id="8" name="AutoShape 9"/>
              <p:cNvSpPr>
                <a:spLocks noChangeArrowheads="1"/>
              </p:cNvSpPr>
              <p:nvPr/>
            </p:nvSpPr>
            <p:spPr bwMode="auto">
              <a:xfrm>
                <a:off x="292" y="967"/>
                <a:ext cx="3802" cy="254"/>
              </a:xfrm>
              <a:prstGeom prst="roundRect">
                <a:avLst>
                  <a:gd name="adj" fmla="val 50000"/>
                </a:avLst>
              </a:prstGeom>
              <a:blipFill dpi="0" rotWithShape="1">
                <a:blip r:embed="rId4" cstate="print"/>
                <a:srcRect/>
                <a:stretch>
                  <a:fillRect/>
                </a:stretch>
              </a:blipFill>
              <a:ln w="12700" algn="ctr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lIns="0" tIns="0" rIns="0" bIns="0" anchor="ctr" anchorCtr="1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9pPr>
              </a:lstStyle>
              <a:p>
                <a:pPr algn="ctr" latinLnBrk="0">
                  <a:spcBef>
                    <a:spcPct val="0"/>
                  </a:spcBef>
                </a:pPr>
                <a:endParaRPr kumimoji="0" lang="ko-KR" altLang="ko-KR">
                  <a:solidFill>
                    <a:srgbClr val="FFC000"/>
                  </a:solidFill>
                  <a:latin typeface="HY헤드라인M" panose="02030600000101010101" pitchFamily="18" charset="-127"/>
                </a:endParaRPr>
              </a:p>
            </p:txBody>
          </p:sp>
          <p:sp>
            <p:nvSpPr>
              <p:cNvPr id="9" name="AutoShape 10"/>
              <p:cNvSpPr>
                <a:spLocks noChangeArrowheads="1"/>
              </p:cNvSpPr>
              <p:nvPr/>
            </p:nvSpPr>
            <p:spPr bwMode="auto">
              <a:xfrm flipV="1">
                <a:off x="386" y="972"/>
                <a:ext cx="3623" cy="5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rgbClr val="FFFFFF">
                      <a:alpha val="51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10800000"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9pPr>
              </a:lstStyle>
              <a:p>
                <a:pPr latinLnBrk="0">
                  <a:spcBef>
                    <a:spcPct val="0"/>
                  </a:spcBef>
                </a:pPr>
                <a:endParaRPr kumimoji="0" lang="ko-KR" altLang="en-US">
                  <a:solidFill>
                    <a:srgbClr val="FFC000"/>
                  </a:solidFill>
                  <a:latin typeface="HY헤드라인M" panose="02030600000101010101" pitchFamily="18" charset="-127"/>
                </a:endParaRPr>
              </a:p>
            </p:txBody>
          </p:sp>
        </p:grpSp>
        <p:sp>
          <p:nvSpPr>
            <p:cNvPr id="7" name="모서리가 둥근 직사각형 6"/>
            <p:cNvSpPr/>
            <p:nvPr/>
          </p:nvSpPr>
          <p:spPr>
            <a:xfrm>
              <a:off x="2167176" y="996746"/>
              <a:ext cx="4792663" cy="71307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FFC00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Private Address</a:t>
              </a:r>
              <a:endParaRPr lang="ko-KR" altLang="en-US" dirty="0">
                <a:solidFill>
                  <a:srgbClr val="FFC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  <p:sp>
        <p:nvSpPr>
          <p:cNvPr id="12" name="제목 1"/>
          <p:cNvSpPr txBox="1">
            <a:spLocks/>
          </p:cNvSpPr>
          <p:nvPr/>
        </p:nvSpPr>
        <p:spPr>
          <a:xfrm>
            <a:off x="1584664" y="153055"/>
            <a:ext cx="8903825" cy="90872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36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 1. </a:t>
            </a:r>
            <a:r>
              <a:rPr lang="ko-KR" altLang="en-US" sz="36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네트워크 구조</a:t>
            </a:r>
            <a:endParaRPr lang="ko-KR" altLang="en-US" sz="3600" dirty="0">
              <a:solidFill>
                <a:srgbClr val="FF0000"/>
              </a:solidFill>
              <a:latin typeface="HY헤드라인M" pitchFamily="18" charset="-127"/>
              <a:ea typeface="HY헤드라인M" pitchFamily="18" charset="-127"/>
              <a:cs typeface="Arial Unicode MS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581225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5"/>
          <p:cNvSpPr>
            <a:spLocks noChangeArrowheads="1"/>
          </p:cNvSpPr>
          <p:nvPr/>
        </p:nvSpPr>
        <p:spPr bwMode="auto">
          <a:xfrm>
            <a:off x="3166529" y="2492897"/>
            <a:ext cx="5329238" cy="719137"/>
          </a:xfrm>
          <a:prstGeom prst="rect">
            <a:avLst/>
          </a:prstGeom>
          <a:solidFill>
            <a:srgbClr val="0099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ko-KR" altLang="en-US" b="1">
                <a:solidFill>
                  <a:schemeClr val="bg1"/>
                </a:solidFill>
                <a:latin typeface="굴림" panose="020B0600000101010101" pitchFamily="50" charset="-127"/>
              </a:rPr>
              <a:t>차세대 인터넷</a:t>
            </a:r>
          </a:p>
        </p:txBody>
      </p:sp>
      <p:sp>
        <p:nvSpPr>
          <p:cNvPr id="30724" name="Rectangle 7"/>
          <p:cNvSpPr>
            <a:spLocks noChangeArrowheads="1"/>
          </p:cNvSpPr>
          <p:nvPr/>
        </p:nvSpPr>
        <p:spPr bwMode="auto">
          <a:xfrm>
            <a:off x="3215743" y="5012258"/>
            <a:ext cx="5329237" cy="719138"/>
          </a:xfrm>
          <a:prstGeom prst="rect">
            <a:avLst/>
          </a:prstGeom>
          <a:solidFill>
            <a:srgbClr val="0099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ko-KR" altLang="en-US" b="1">
                <a:solidFill>
                  <a:schemeClr val="bg1"/>
                </a:solidFill>
                <a:latin typeface="굴림" panose="020B0600000101010101" pitchFamily="50" charset="-127"/>
              </a:rPr>
              <a:t>현재 인터넷</a:t>
            </a:r>
          </a:p>
        </p:txBody>
      </p:sp>
      <p:sp>
        <p:nvSpPr>
          <p:cNvPr id="30725" name="Text Box 8"/>
          <p:cNvSpPr txBox="1">
            <a:spLocks noChangeArrowheads="1"/>
          </p:cNvSpPr>
          <p:nvPr/>
        </p:nvSpPr>
        <p:spPr bwMode="auto">
          <a:xfrm>
            <a:off x="3926942" y="3218384"/>
            <a:ext cx="38782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b="1">
                <a:latin typeface="굴림" panose="020B0600000101010101" pitchFamily="50" charset="-127"/>
              </a:rPr>
              <a:t>IPv6(128Bit)</a:t>
            </a:r>
            <a:r>
              <a:rPr lang="en-US" altLang="ko-KR">
                <a:latin typeface="굴림" panose="020B0600000101010101" pitchFamily="50" charset="-127"/>
              </a:rPr>
              <a:t> </a:t>
            </a:r>
            <a:r>
              <a:rPr lang="en-US" altLang="ko-KR" b="1">
                <a:solidFill>
                  <a:srgbClr val="0099CC"/>
                </a:solidFill>
                <a:latin typeface="굴림" panose="020B0600000101010101" pitchFamily="50" charset="-127"/>
              </a:rPr>
              <a:t>43</a:t>
            </a:r>
            <a:r>
              <a:rPr lang="ko-KR" altLang="en-US" b="1">
                <a:solidFill>
                  <a:srgbClr val="0099CC"/>
                </a:solidFill>
                <a:latin typeface="굴림" panose="020B0600000101010101" pitchFamily="50" charset="-127"/>
              </a:rPr>
              <a:t>억</a:t>
            </a:r>
            <a:r>
              <a:rPr lang="en-US" altLang="ko-KR" b="1">
                <a:solidFill>
                  <a:srgbClr val="0099CC"/>
                </a:solidFill>
                <a:latin typeface="굴림" panose="020B0600000101010101" pitchFamily="50" charset="-127"/>
              </a:rPr>
              <a:t>X43</a:t>
            </a:r>
            <a:r>
              <a:rPr lang="ko-KR" altLang="en-US" b="1">
                <a:solidFill>
                  <a:srgbClr val="0099CC"/>
                </a:solidFill>
                <a:latin typeface="굴림" panose="020B0600000101010101" pitchFamily="50" charset="-127"/>
              </a:rPr>
              <a:t>억</a:t>
            </a:r>
            <a:r>
              <a:rPr lang="en-US" altLang="ko-KR" b="1">
                <a:solidFill>
                  <a:srgbClr val="0099CC"/>
                </a:solidFill>
                <a:latin typeface="굴림" panose="020B0600000101010101" pitchFamily="50" charset="-127"/>
              </a:rPr>
              <a:t>X43</a:t>
            </a:r>
            <a:r>
              <a:rPr lang="ko-KR" altLang="en-US" b="1">
                <a:solidFill>
                  <a:srgbClr val="0099CC"/>
                </a:solidFill>
                <a:latin typeface="굴림" panose="020B0600000101010101" pitchFamily="50" charset="-127"/>
              </a:rPr>
              <a:t>억</a:t>
            </a:r>
            <a:r>
              <a:rPr lang="en-US" altLang="ko-KR" b="1">
                <a:solidFill>
                  <a:srgbClr val="0099CC"/>
                </a:solidFill>
                <a:latin typeface="굴림" panose="020B0600000101010101" pitchFamily="50" charset="-127"/>
              </a:rPr>
              <a:t>X43</a:t>
            </a:r>
            <a:r>
              <a:rPr lang="ko-KR" altLang="en-US" b="1">
                <a:solidFill>
                  <a:srgbClr val="0099CC"/>
                </a:solidFill>
                <a:latin typeface="굴림" panose="020B0600000101010101" pitchFamily="50" charset="-127"/>
              </a:rPr>
              <a:t>억</a:t>
            </a:r>
          </a:p>
        </p:txBody>
      </p:sp>
      <p:sp>
        <p:nvSpPr>
          <p:cNvPr id="30726" name="Text Box 9"/>
          <p:cNvSpPr txBox="1">
            <a:spLocks noChangeArrowheads="1"/>
          </p:cNvSpPr>
          <p:nvPr/>
        </p:nvSpPr>
        <p:spPr bwMode="auto">
          <a:xfrm>
            <a:off x="4815943" y="5804421"/>
            <a:ext cx="21113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b="1">
                <a:latin typeface="굴림" panose="020B0600000101010101" pitchFamily="50" charset="-127"/>
              </a:rPr>
              <a:t>IPv4(32Bit)</a:t>
            </a:r>
            <a:r>
              <a:rPr lang="en-US" altLang="ko-KR">
                <a:latin typeface="굴림" panose="020B0600000101010101" pitchFamily="50" charset="-127"/>
              </a:rPr>
              <a:t> </a:t>
            </a:r>
            <a:r>
              <a:rPr lang="en-US" altLang="ko-KR" b="1">
                <a:solidFill>
                  <a:srgbClr val="0099CC"/>
                </a:solidFill>
                <a:latin typeface="굴림" panose="020B0600000101010101" pitchFamily="50" charset="-127"/>
              </a:rPr>
              <a:t>43</a:t>
            </a:r>
            <a:r>
              <a:rPr lang="ko-KR" altLang="en-US" b="1">
                <a:solidFill>
                  <a:srgbClr val="0099CC"/>
                </a:solidFill>
                <a:latin typeface="굴림" panose="020B0600000101010101" pitchFamily="50" charset="-127"/>
              </a:rPr>
              <a:t>억개</a:t>
            </a:r>
          </a:p>
        </p:txBody>
      </p:sp>
      <p:sp>
        <p:nvSpPr>
          <p:cNvPr id="30727" name="AutoShape 10"/>
          <p:cNvSpPr>
            <a:spLocks noChangeArrowheads="1"/>
          </p:cNvSpPr>
          <p:nvPr/>
        </p:nvSpPr>
        <p:spPr bwMode="auto">
          <a:xfrm>
            <a:off x="5576355" y="3932758"/>
            <a:ext cx="576263" cy="647700"/>
          </a:xfrm>
          <a:prstGeom prst="upArrow">
            <a:avLst>
              <a:gd name="adj1" fmla="val 38296"/>
              <a:gd name="adj2" fmla="val 47659"/>
            </a:avLst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/>
            <a:endParaRPr lang="ko-KR" altLang="ko-KR">
              <a:solidFill>
                <a:schemeClr val="folHlink"/>
              </a:solidFill>
              <a:latin typeface="굴림" panose="020B0600000101010101" pitchFamily="50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1775521" y="1194808"/>
            <a:ext cx="2782019" cy="532832"/>
            <a:chOff x="2167176" y="996746"/>
            <a:chExt cx="4792663" cy="713079"/>
          </a:xfrm>
        </p:grpSpPr>
        <p:grpSp>
          <p:nvGrpSpPr>
            <p:cNvPr id="9" name="Group 8"/>
            <p:cNvGrpSpPr>
              <a:grpSpLocks/>
            </p:cNvGrpSpPr>
            <p:nvPr/>
          </p:nvGrpSpPr>
          <p:grpSpPr bwMode="auto">
            <a:xfrm>
              <a:off x="2167176" y="1033405"/>
              <a:ext cx="4792663" cy="639763"/>
              <a:chOff x="292" y="967"/>
              <a:chExt cx="3802" cy="254"/>
            </a:xfrm>
          </p:grpSpPr>
          <p:sp>
            <p:nvSpPr>
              <p:cNvPr id="11" name="AutoShape 9"/>
              <p:cNvSpPr>
                <a:spLocks noChangeArrowheads="1"/>
              </p:cNvSpPr>
              <p:nvPr/>
            </p:nvSpPr>
            <p:spPr bwMode="auto">
              <a:xfrm>
                <a:off x="292" y="967"/>
                <a:ext cx="3802" cy="254"/>
              </a:xfrm>
              <a:prstGeom prst="roundRect">
                <a:avLst>
                  <a:gd name="adj" fmla="val 50000"/>
                </a:avLst>
              </a:prstGeom>
              <a:blipFill dpi="0" rotWithShape="1">
                <a:blip r:embed="rId3" cstate="print"/>
                <a:srcRect/>
                <a:stretch>
                  <a:fillRect/>
                </a:stretch>
              </a:blipFill>
              <a:ln w="12700" algn="ctr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lIns="0" tIns="0" rIns="0" bIns="0" anchor="ctr" anchorCtr="1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9pPr>
              </a:lstStyle>
              <a:p>
                <a:pPr algn="ctr" latinLnBrk="0">
                  <a:spcBef>
                    <a:spcPct val="0"/>
                  </a:spcBef>
                </a:pPr>
                <a:endParaRPr kumimoji="0" lang="ko-KR" altLang="ko-KR">
                  <a:solidFill>
                    <a:srgbClr val="FFC000"/>
                  </a:solidFill>
                  <a:latin typeface="HY헤드라인M" panose="02030600000101010101" pitchFamily="18" charset="-127"/>
                </a:endParaRPr>
              </a:p>
            </p:txBody>
          </p:sp>
          <p:sp>
            <p:nvSpPr>
              <p:cNvPr id="12" name="AutoShape 10"/>
              <p:cNvSpPr>
                <a:spLocks noChangeArrowheads="1"/>
              </p:cNvSpPr>
              <p:nvPr/>
            </p:nvSpPr>
            <p:spPr bwMode="auto">
              <a:xfrm flipV="1">
                <a:off x="386" y="972"/>
                <a:ext cx="3623" cy="5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rgbClr val="FFFFFF">
                      <a:alpha val="51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10800000"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9pPr>
              </a:lstStyle>
              <a:p>
                <a:pPr latinLnBrk="0">
                  <a:spcBef>
                    <a:spcPct val="0"/>
                  </a:spcBef>
                </a:pPr>
                <a:endParaRPr kumimoji="0" lang="ko-KR" altLang="en-US">
                  <a:solidFill>
                    <a:srgbClr val="FFC000"/>
                  </a:solidFill>
                  <a:latin typeface="HY헤드라인M" panose="02030600000101010101" pitchFamily="18" charset="-127"/>
                </a:endParaRPr>
              </a:p>
            </p:txBody>
          </p:sp>
        </p:grpSp>
        <p:sp>
          <p:nvSpPr>
            <p:cNvPr id="10" name="모서리가 둥근 직사각형 9"/>
            <p:cNvSpPr/>
            <p:nvPr/>
          </p:nvSpPr>
          <p:spPr>
            <a:xfrm>
              <a:off x="2167176" y="996746"/>
              <a:ext cx="4792663" cy="71307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FFC00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IPv6</a:t>
              </a:r>
              <a:endParaRPr lang="ko-KR" altLang="en-US" dirty="0">
                <a:solidFill>
                  <a:srgbClr val="FFC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  <p:sp>
        <p:nvSpPr>
          <p:cNvPr id="13" name="제목 1"/>
          <p:cNvSpPr txBox="1">
            <a:spLocks/>
          </p:cNvSpPr>
          <p:nvPr/>
        </p:nvSpPr>
        <p:spPr>
          <a:xfrm>
            <a:off x="1584664" y="153055"/>
            <a:ext cx="8903825" cy="90872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36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 1. </a:t>
            </a:r>
            <a:r>
              <a:rPr lang="ko-KR" altLang="en-US" sz="36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네트워크 구조</a:t>
            </a:r>
            <a:endParaRPr lang="ko-KR" altLang="en-US" sz="3600" dirty="0">
              <a:solidFill>
                <a:srgbClr val="FF0000"/>
              </a:solidFill>
              <a:latin typeface="HY헤드라인M" pitchFamily="18" charset="-127"/>
              <a:ea typeface="HY헤드라인M" pitchFamily="18" charset="-127"/>
              <a:cs typeface="Arial Unicode MS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111993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6999" y="2060848"/>
            <a:ext cx="3976687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2873" y="3135586"/>
            <a:ext cx="3960812" cy="182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7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5099" y="5086624"/>
            <a:ext cx="3887787" cy="162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8" name="Text Box 7"/>
          <p:cNvSpPr txBox="1">
            <a:spLocks noChangeArrowheads="1"/>
          </p:cNvSpPr>
          <p:nvPr/>
        </p:nvSpPr>
        <p:spPr bwMode="auto">
          <a:xfrm>
            <a:off x="6656723" y="2087836"/>
            <a:ext cx="251301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Clr>
                <a:schemeClr val="folHlink"/>
              </a:buClr>
              <a:buFont typeface="Wingdings" panose="05000000000000000000" pitchFamily="2" charset="2"/>
              <a:buChar char="§"/>
            </a:pPr>
            <a:r>
              <a:rPr lang="en-US" altLang="ko-KR" b="1">
                <a:latin typeface="굴림" panose="020B0600000101010101" pitchFamily="50" charset="-127"/>
              </a:rPr>
              <a:t> </a:t>
            </a:r>
            <a:r>
              <a:rPr lang="ko-KR" altLang="en-US" b="1">
                <a:latin typeface="굴림" panose="020B0600000101010101" pitchFamily="50" charset="-127"/>
              </a:rPr>
              <a:t>유니케스트 </a:t>
            </a:r>
            <a:r>
              <a:rPr lang="en-US" altLang="ko-KR" b="1">
                <a:latin typeface="굴림" panose="020B0600000101010101" pitchFamily="50" charset="-127"/>
              </a:rPr>
              <a:t>(Unicast)</a:t>
            </a:r>
          </a:p>
        </p:txBody>
      </p:sp>
      <p:sp>
        <p:nvSpPr>
          <p:cNvPr id="33799" name="Text Box 8"/>
          <p:cNvSpPr txBox="1">
            <a:spLocks noChangeArrowheads="1"/>
          </p:cNvSpPr>
          <p:nvPr/>
        </p:nvSpPr>
        <p:spPr bwMode="auto">
          <a:xfrm>
            <a:off x="6655135" y="3205436"/>
            <a:ext cx="26558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Clr>
                <a:schemeClr val="folHlink"/>
              </a:buClr>
              <a:buFont typeface="Wingdings" panose="05000000000000000000" pitchFamily="2" charset="2"/>
              <a:buChar char="§"/>
            </a:pPr>
            <a:r>
              <a:rPr lang="en-US" altLang="ko-KR" b="1">
                <a:latin typeface="굴림" panose="020B0600000101010101" pitchFamily="50" charset="-127"/>
              </a:rPr>
              <a:t> </a:t>
            </a:r>
            <a:r>
              <a:rPr lang="ko-KR" altLang="en-US" b="1">
                <a:latin typeface="굴림" panose="020B0600000101010101" pitchFamily="50" charset="-127"/>
              </a:rPr>
              <a:t>멀티캐스트 </a:t>
            </a:r>
            <a:r>
              <a:rPr lang="en-US" altLang="ko-KR" b="1">
                <a:latin typeface="굴림" panose="020B0600000101010101" pitchFamily="50" charset="-127"/>
              </a:rPr>
              <a:t>(Multicast)</a:t>
            </a:r>
          </a:p>
        </p:txBody>
      </p:sp>
      <p:sp>
        <p:nvSpPr>
          <p:cNvPr id="33800" name="Text Box 9"/>
          <p:cNvSpPr txBox="1">
            <a:spLocks noChangeArrowheads="1"/>
          </p:cNvSpPr>
          <p:nvPr/>
        </p:nvSpPr>
        <p:spPr bwMode="auto">
          <a:xfrm>
            <a:off x="6659899" y="5134248"/>
            <a:ext cx="25558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Clr>
                <a:schemeClr val="folHlink"/>
              </a:buClr>
              <a:buFont typeface="Wingdings" panose="05000000000000000000" pitchFamily="2" charset="2"/>
              <a:buChar char="§"/>
            </a:pPr>
            <a:r>
              <a:rPr lang="en-US" altLang="ko-KR" b="1">
                <a:latin typeface="굴림" panose="020B0600000101010101" pitchFamily="50" charset="-127"/>
              </a:rPr>
              <a:t> </a:t>
            </a:r>
            <a:r>
              <a:rPr lang="ko-KR" altLang="en-US" b="1">
                <a:latin typeface="굴림" panose="020B0600000101010101" pitchFamily="50" charset="-127"/>
              </a:rPr>
              <a:t>애니캐스트 </a:t>
            </a:r>
            <a:r>
              <a:rPr lang="en-US" altLang="ko-KR" b="1">
                <a:latin typeface="굴림" panose="020B0600000101010101" pitchFamily="50" charset="-127"/>
              </a:rPr>
              <a:t>(Anycast)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1775521" y="1194808"/>
            <a:ext cx="2782019" cy="532832"/>
            <a:chOff x="2167176" y="996746"/>
            <a:chExt cx="4792663" cy="713079"/>
          </a:xfrm>
        </p:grpSpPr>
        <p:grpSp>
          <p:nvGrpSpPr>
            <p:cNvPr id="10" name="Group 8"/>
            <p:cNvGrpSpPr>
              <a:grpSpLocks/>
            </p:cNvGrpSpPr>
            <p:nvPr/>
          </p:nvGrpSpPr>
          <p:grpSpPr bwMode="auto">
            <a:xfrm>
              <a:off x="2167176" y="1033405"/>
              <a:ext cx="4792663" cy="639763"/>
              <a:chOff x="292" y="967"/>
              <a:chExt cx="3802" cy="254"/>
            </a:xfrm>
          </p:grpSpPr>
          <p:sp>
            <p:nvSpPr>
              <p:cNvPr id="12" name="AutoShape 9"/>
              <p:cNvSpPr>
                <a:spLocks noChangeArrowheads="1"/>
              </p:cNvSpPr>
              <p:nvPr/>
            </p:nvSpPr>
            <p:spPr bwMode="auto">
              <a:xfrm>
                <a:off x="292" y="967"/>
                <a:ext cx="3802" cy="254"/>
              </a:xfrm>
              <a:prstGeom prst="roundRect">
                <a:avLst>
                  <a:gd name="adj" fmla="val 50000"/>
                </a:avLst>
              </a:prstGeom>
              <a:blipFill dpi="0" rotWithShape="1">
                <a:blip r:embed="rId6" cstate="print"/>
                <a:srcRect/>
                <a:stretch>
                  <a:fillRect/>
                </a:stretch>
              </a:blipFill>
              <a:ln w="12700" algn="ctr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lIns="0" tIns="0" rIns="0" bIns="0" anchor="ctr" anchorCtr="1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9pPr>
              </a:lstStyle>
              <a:p>
                <a:pPr algn="ctr" latinLnBrk="0">
                  <a:spcBef>
                    <a:spcPct val="0"/>
                  </a:spcBef>
                </a:pPr>
                <a:endParaRPr kumimoji="0" lang="ko-KR" altLang="ko-KR">
                  <a:solidFill>
                    <a:srgbClr val="FFC000"/>
                  </a:solidFill>
                  <a:latin typeface="HY헤드라인M" panose="02030600000101010101" pitchFamily="18" charset="-127"/>
                </a:endParaRPr>
              </a:p>
            </p:txBody>
          </p:sp>
          <p:sp>
            <p:nvSpPr>
              <p:cNvPr id="13" name="AutoShape 10"/>
              <p:cNvSpPr>
                <a:spLocks noChangeArrowheads="1"/>
              </p:cNvSpPr>
              <p:nvPr/>
            </p:nvSpPr>
            <p:spPr bwMode="auto">
              <a:xfrm flipV="1">
                <a:off x="386" y="972"/>
                <a:ext cx="3623" cy="5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rgbClr val="FFFFFF">
                      <a:alpha val="51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10800000"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9pPr>
              </a:lstStyle>
              <a:p>
                <a:pPr latinLnBrk="0">
                  <a:spcBef>
                    <a:spcPct val="0"/>
                  </a:spcBef>
                </a:pPr>
                <a:endParaRPr kumimoji="0" lang="ko-KR" altLang="en-US">
                  <a:solidFill>
                    <a:srgbClr val="FFC000"/>
                  </a:solidFill>
                  <a:latin typeface="HY헤드라인M" panose="02030600000101010101" pitchFamily="18" charset="-127"/>
                </a:endParaRPr>
              </a:p>
            </p:txBody>
          </p:sp>
        </p:grpSp>
        <p:sp>
          <p:nvSpPr>
            <p:cNvPr id="11" name="모서리가 둥근 직사각형 10"/>
            <p:cNvSpPr/>
            <p:nvPr/>
          </p:nvSpPr>
          <p:spPr>
            <a:xfrm>
              <a:off x="2167176" y="996746"/>
              <a:ext cx="4792663" cy="71307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FFC00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IPv6 </a:t>
              </a:r>
              <a:r>
                <a:rPr lang="ko-KR" altLang="en-US" dirty="0">
                  <a:solidFill>
                    <a:srgbClr val="FFC00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주소 종류</a:t>
              </a:r>
            </a:p>
          </p:txBody>
        </p:sp>
      </p:grpSp>
      <p:sp>
        <p:nvSpPr>
          <p:cNvPr id="14" name="제목 1"/>
          <p:cNvSpPr txBox="1">
            <a:spLocks/>
          </p:cNvSpPr>
          <p:nvPr/>
        </p:nvSpPr>
        <p:spPr>
          <a:xfrm>
            <a:off x="1584664" y="153055"/>
            <a:ext cx="8903825" cy="90872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36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 1. </a:t>
            </a:r>
            <a:r>
              <a:rPr lang="ko-KR" altLang="en-US" sz="36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네트워크 구조</a:t>
            </a:r>
            <a:endParaRPr lang="ko-KR" altLang="en-US" sz="3600" dirty="0">
              <a:solidFill>
                <a:srgbClr val="FF0000"/>
              </a:solidFill>
              <a:latin typeface="HY헤드라인M" pitchFamily="18" charset="-127"/>
              <a:ea typeface="HY헤드라인M" pitchFamily="18" charset="-127"/>
              <a:cs typeface="Arial Unicode MS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322498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3" name="Picture 3"/>
          <p:cNvPicPr>
            <a:picLocks noChangeAspect="1" noChangeArrowheads="1"/>
          </p:cNvPicPr>
          <p:nvPr/>
        </p:nvPicPr>
        <p:blipFill>
          <a:blip r:embed="rId2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2639616" y="2492896"/>
            <a:ext cx="7086600" cy="366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그룹 3"/>
          <p:cNvGrpSpPr/>
          <p:nvPr/>
        </p:nvGrpSpPr>
        <p:grpSpPr>
          <a:xfrm>
            <a:off x="1775520" y="1194808"/>
            <a:ext cx="3744416" cy="532832"/>
            <a:chOff x="2167176" y="996746"/>
            <a:chExt cx="4792663" cy="713079"/>
          </a:xfrm>
        </p:grpSpPr>
        <p:grpSp>
          <p:nvGrpSpPr>
            <p:cNvPr id="5" name="Group 8"/>
            <p:cNvGrpSpPr>
              <a:grpSpLocks/>
            </p:cNvGrpSpPr>
            <p:nvPr/>
          </p:nvGrpSpPr>
          <p:grpSpPr bwMode="auto">
            <a:xfrm>
              <a:off x="2167176" y="1033405"/>
              <a:ext cx="4792663" cy="639763"/>
              <a:chOff x="292" y="967"/>
              <a:chExt cx="3802" cy="254"/>
            </a:xfrm>
          </p:grpSpPr>
          <p:sp>
            <p:nvSpPr>
              <p:cNvPr id="7" name="AutoShape 9"/>
              <p:cNvSpPr>
                <a:spLocks noChangeArrowheads="1"/>
              </p:cNvSpPr>
              <p:nvPr/>
            </p:nvSpPr>
            <p:spPr bwMode="auto">
              <a:xfrm>
                <a:off x="292" y="967"/>
                <a:ext cx="3802" cy="254"/>
              </a:xfrm>
              <a:prstGeom prst="roundRect">
                <a:avLst>
                  <a:gd name="adj" fmla="val 50000"/>
                </a:avLst>
              </a:prstGeom>
              <a:blipFill dpi="0" rotWithShape="1">
                <a:blip r:embed="rId3" cstate="print"/>
                <a:srcRect/>
                <a:stretch>
                  <a:fillRect/>
                </a:stretch>
              </a:blipFill>
              <a:ln w="12700" algn="ctr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lIns="0" tIns="0" rIns="0" bIns="0" anchor="ctr" anchorCtr="1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9pPr>
              </a:lstStyle>
              <a:p>
                <a:pPr algn="ctr" latinLnBrk="0">
                  <a:spcBef>
                    <a:spcPct val="0"/>
                  </a:spcBef>
                </a:pPr>
                <a:endParaRPr kumimoji="0" lang="ko-KR" altLang="ko-KR">
                  <a:solidFill>
                    <a:srgbClr val="FFC000"/>
                  </a:solidFill>
                  <a:latin typeface="HY헤드라인M" panose="02030600000101010101" pitchFamily="18" charset="-127"/>
                </a:endParaRPr>
              </a:p>
            </p:txBody>
          </p:sp>
          <p:sp>
            <p:nvSpPr>
              <p:cNvPr id="8" name="AutoShape 10"/>
              <p:cNvSpPr>
                <a:spLocks noChangeArrowheads="1"/>
              </p:cNvSpPr>
              <p:nvPr/>
            </p:nvSpPr>
            <p:spPr bwMode="auto">
              <a:xfrm flipV="1">
                <a:off x="386" y="972"/>
                <a:ext cx="3623" cy="5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rgbClr val="FFFFFF">
                      <a:alpha val="51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10800000"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9pPr>
              </a:lstStyle>
              <a:p>
                <a:pPr latinLnBrk="0">
                  <a:spcBef>
                    <a:spcPct val="0"/>
                  </a:spcBef>
                </a:pPr>
                <a:endParaRPr kumimoji="0" lang="ko-KR" altLang="en-US">
                  <a:solidFill>
                    <a:srgbClr val="FFC000"/>
                  </a:solidFill>
                  <a:latin typeface="HY헤드라인M" panose="02030600000101010101" pitchFamily="18" charset="-127"/>
                </a:endParaRPr>
              </a:p>
            </p:txBody>
          </p:sp>
        </p:grpSp>
        <p:sp>
          <p:nvSpPr>
            <p:cNvPr id="6" name="모서리가 둥근 직사각형 5"/>
            <p:cNvSpPr/>
            <p:nvPr/>
          </p:nvSpPr>
          <p:spPr>
            <a:xfrm>
              <a:off x="2167176" y="996746"/>
              <a:ext cx="4792663" cy="71307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FFC00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32-bit Binary IP </a:t>
              </a:r>
              <a:r>
                <a:rPr lang="en-US" altLang="ko-KR" dirty="0" err="1">
                  <a:solidFill>
                    <a:srgbClr val="FFC00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aDDRESS</a:t>
              </a:r>
              <a:endParaRPr lang="ko-KR" altLang="en-US" dirty="0">
                <a:solidFill>
                  <a:srgbClr val="FFC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  <p:sp>
        <p:nvSpPr>
          <p:cNvPr id="9" name="제목 1"/>
          <p:cNvSpPr txBox="1">
            <a:spLocks/>
          </p:cNvSpPr>
          <p:nvPr/>
        </p:nvSpPr>
        <p:spPr>
          <a:xfrm>
            <a:off x="1584664" y="153055"/>
            <a:ext cx="8903825" cy="90872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36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 1. </a:t>
            </a:r>
            <a:r>
              <a:rPr lang="ko-KR" altLang="en-US" sz="36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네트워크 구조</a:t>
            </a:r>
            <a:endParaRPr lang="ko-KR" altLang="en-US" sz="3600" dirty="0">
              <a:solidFill>
                <a:srgbClr val="FF0000"/>
              </a:solidFill>
              <a:latin typeface="HY헤드라인M" pitchFamily="18" charset="-127"/>
              <a:ea typeface="HY헤드라인M" pitchFamily="18" charset="-127"/>
              <a:cs typeface="Arial Unicode MS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188350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2150375" y="1856813"/>
            <a:ext cx="77724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l"/>
            </a:pPr>
            <a:r>
              <a:rPr lang="ko-KR" altLang="en-US" sz="16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패킷의 목적지 주소</a:t>
            </a:r>
            <a:r>
              <a:rPr lang="en-US" altLang="ko-KR" sz="16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(Destination IP Address)</a:t>
            </a:r>
            <a:r>
              <a:rPr lang="ko-KR" altLang="en-US" sz="16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를 보고</a:t>
            </a:r>
            <a:r>
              <a:rPr lang="en-US" altLang="ko-KR" sz="16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6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네트워크에 대한 최적의 경로를 찾아 패킷을 전송</a:t>
            </a:r>
            <a:r>
              <a:rPr lang="en-US" altLang="ko-KR" sz="16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l"/>
            </a:pPr>
            <a:r>
              <a:rPr lang="en-US" altLang="ko-KR" sz="16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IP </a:t>
            </a:r>
            <a:r>
              <a:rPr lang="ko-KR" altLang="en-US" sz="16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자체는 </a:t>
            </a:r>
            <a:r>
              <a:rPr lang="en-US" altLang="ko-KR" sz="16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Connection-less</a:t>
            </a:r>
            <a:r>
              <a:rPr lang="ko-KR" altLang="en-US" sz="16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로 패킷 손실</a:t>
            </a:r>
            <a:r>
              <a:rPr lang="en-US" altLang="ko-KR" sz="16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6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중복</a:t>
            </a:r>
            <a:r>
              <a:rPr lang="en-US" altLang="ko-KR" sz="16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6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지연</a:t>
            </a:r>
            <a:r>
              <a:rPr lang="en-US" altLang="ko-KR" sz="16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6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순서 바뀜 등이 가능한 상황에서의  </a:t>
            </a:r>
            <a:r>
              <a:rPr lang="en-US" altLang="ko-KR" sz="16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Best Effort </a:t>
            </a:r>
            <a:r>
              <a:rPr lang="ko-KR" altLang="en-US" sz="16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전달 시스템</a:t>
            </a:r>
            <a:endParaRPr lang="en-US" altLang="ko-KR" sz="16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l"/>
            </a:pPr>
            <a:r>
              <a:rPr lang="en-US" altLang="ko-KR" sz="16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IP Process</a:t>
            </a:r>
            <a:r>
              <a:rPr lang="ko-KR" altLang="en-US" sz="16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는 각 호스트와 라우터 등에서 작동</a:t>
            </a:r>
            <a:endParaRPr lang="en-US" altLang="ko-KR" sz="16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l"/>
            </a:pPr>
            <a:r>
              <a:rPr lang="en-US" altLang="ko-KR" sz="16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IP</a:t>
            </a:r>
            <a:r>
              <a:rPr lang="ko-KR" altLang="en-US" sz="16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의 데이터로는  </a:t>
            </a:r>
            <a:r>
              <a:rPr lang="en-US" altLang="ko-KR" sz="16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TCP, UDP, ICMP,IGMP </a:t>
            </a:r>
            <a:r>
              <a:rPr lang="ko-KR" altLang="en-US" sz="16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등</a:t>
            </a:r>
            <a:r>
              <a:rPr lang="en-US" altLang="ko-KR" sz="16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l"/>
            </a:pPr>
            <a:endParaRPr lang="en-US" altLang="ko-KR" sz="16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pSp>
        <p:nvGrpSpPr>
          <p:cNvPr id="36868" name="Group 4"/>
          <p:cNvGrpSpPr>
            <a:grpSpLocks/>
          </p:cNvGrpSpPr>
          <p:nvPr/>
        </p:nvGrpSpPr>
        <p:grpSpPr bwMode="auto">
          <a:xfrm>
            <a:off x="3201300" y="3861048"/>
            <a:ext cx="5670550" cy="2616200"/>
            <a:chOff x="240" y="2487"/>
            <a:chExt cx="3572" cy="1648"/>
          </a:xfrm>
        </p:grpSpPr>
        <p:grpSp>
          <p:nvGrpSpPr>
            <p:cNvPr id="36869" name="Group 5"/>
            <p:cNvGrpSpPr>
              <a:grpSpLocks/>
            </p:cNvGrpSpPr>
            <p:nvPr/>
          </p:nvGrpSpPr>
          <p:grpSpPr bwMode="auto">
            <a:xfrm>
              <a:off x="240" y="2736"/>
              <a:ext cx="3147" cy="1399"/>
              <a:chOff x="405" y="1241"/>
              <a:chExt cx="5058" cy="1908"/>
            </a:xfrm>
          </p:grpSpPr>
          <p:sp>
            <p:nvSpPr>
              <p:cNvPr id="59398" name="Rectangle 6"/>
              <p:cNvSpPr>
                <a:spLocks noChangeArrowheads="1"/>
              </p:cNvSpPr>
              <p:nvPr/>
            </p:nvSpPr>
            <p:spPr bwMode="auto">
              <a:xfrm>
                <a:off x="1615" y="2036"/>
                <a:ext cx="187" cy="317"/>
              </a:xfrm>
              <a:prstGeom prst="rect">
                <a:avLst/>
              </a:prstGeom>
              <a:solidFill>
                <a:schemeClr val="bg1"/>
              </a:solidFill>
              <a:ln w="38100">
                <a:noFill/>
                <a:miter lim="800000"/>
                <a:headEnd type="none" w="sm" len="sm"/>
                <a:tailEnd type="none" w="sm" len="sm"/>
              </a:ln>
              <a:effectLst>
                <a:outerShdw dist="53882" dir="2700000" algn="ctr" rotWithShape="0">
                  <a:schemeClr val="tx1"/>
                </a:outerShdw>
              </a:effectLst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6873" name="Rectangle 7"/>
              <p:cNvSpPr>
                <a:spLocks noChangeArrowheads="1"/>
              </p:cNvSpPr>
              <p:nvPr/>
            </p:nvSpPr>
            <p:spPr bwMode="auto">
              <a:xfrm>
                <a:off x="1616" y="2195"/>
                <a:ext cx="2637" cy="954"/>
              </a:xfrm>
              <a:prstGeom prst="rect">
                <a:avLst/>
              </a:prstGeom>
              <a:solidFill>
                <a:srgbClr val="C0C0C0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  <p:sp>
            <p:nvSpPr>
              <p:cNvPr id="36874" name="Rectangle 8"/>
              <p:cNvSpPr>
                <a:spLocks noChangeArrowheads="1"/>
              </p:cNvSpPr>
              <p:nvPr/>
            </p:nvSpPr>
            <p:spPr bwMode="auto">
              <a:xfrm>
                <a:off x="405" y="1506"/>
                <a:ext cx="1332" cy="4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21431" tIns="30362" rIns="21431" bIns="30362"/>
              <a:lstStyle>
                <a:lvl1pPr defTabSz="1028700" eaLnBrk="0" hangingPunct="0">
                  <a:tabLst>
                    <a:tab pos="514350" algn="l"/>
                    <a:tab pos="1028700" algn="l"/>
                    <a:tab pos="1543050" algn="l"/>
                  </a:tabLs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1pPr>
                <a:lvl2pPr marL="742950" indent="-285750" defTabSz="1028700" eaLnBrk="0" hangingPunct="0">
                  <a:tabLst>
                    <a:tab pos="514350" algn="l"/>
                    <a:tab pos="1028700" algn="l"/>
                    <a:tab pos="1543050" algn="l"/>
                  </a:tabLs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2pPr>
                <a:lvl3pPr marL="1143000" indent="-228600" defTabSz="1028700" eaLnBrk="0" hangingPunct="0">
                  <a:tabLst>
                    <a:tab pos="514350" algn="l"/>
                    <a:tab pos="1028700" algn="l"/>
                    <a:tab pos="1543050" algn="l"/>
                  </a:tabLs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3pPr>
                <a:lvl4pPr marL="1600200" indent="-228600" defTabSz="1028700" eaLnBrk="0" hangingPunct="0">
                  <a:tabLst>
                    <a:tab pos="514350" algn="l"/>
                    <a:tab pos="1028700" algn="l"/>
                    <a:tab pos="1543050" algn="l"/>
                  </a:tabLs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4pPr>
                <a:lvl5pPr marL="2057400" indent="-228600" defTabSz="1028700" eaLnBrk="0" hangingPunct="0">
                  <a:tabLst>
                    <a:tab pos="514350" algn="l"/>
                    <a:tab pos="1028700" algn="l"/>
                    <a:tab pos="1543050" algn="l"/>
                  </a:tabLs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5pPr>
                <a:lvl6pPr marL="2514600" indent="-228600" defTabSz="10287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14350" algn="l"/>
                    <a:tab pos="1028700" algn="l"/>
                    <a:tab pos="1543050" algn="l"/>
                  </a:tabLs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6pPr>
                <a:lvl7pPr marL="2971800" indent="-228600" defTabSz="10287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14350" algn="l"/>
                    <a:tab pos="1028700" algn="l"/>
                    <a:tab pos="1543050" algn="l"/>
                  </a:tabLs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7pPr>
                <a:lvl8pPr marL="3429000" indent="-228600" defTabSz="10287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14350" algn="l"/>
                    <a:tab pos="1028700" algn="l"/>
                    <a:tab pos="1543050" algn="l"/>
                  </a:tabLs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8pPr>
                <a:lvl9pPr marL="3886200" indent="-228600" defTabSz="10287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14350" algn="l"/>
                    <a:tab pos="1028700" algn="l"/>
                    <a:tab pos="1543050" algn="l"/>
                  </a:tabLs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9pPr>
              </a:lstStyle>
              <a:p>
                <a:pPr algn="ctr" latinLnBrk="0">
                  <a:lnSpc>
                    <a:spcPts val="2363"/>
                  </a:lnSpc>
                </a:pPr>
                <a:r>
                  <a:rPr kumimoji="0" lang="en-US" altLang="ko-KR" sz="1600" b="1">
                    <a:solidFill>
                      <a:srgbClr val="000000"/>
                    </a:solidFill>
                    <a:latin typeface="굴림" panose="020B0600000101010101" pitchFamily="50" charset="-127"/>
                  </a:rPr>
                  <a:t>Transport</a:t>
                </a:r>
                <a:br>
                  <a:rPr kumimoji="0" lang="en-US" altLang="ko-KR" sz="1600" b="1">
                    <a:solidFill>
                      <a:srgbClr val="000000"/>
                    </a:solidFill>
                    <a:latin typeface="굴림" panose="020B0600000101010101" pitchFamily="50" charset="-127"/>
                  </a:rPr>
                </a:br>
                <a:r>
                  <a:rPr kumimoji="0" lang="en-US" altLang="ko-KR" sz="1600" b="1">
                    <a:solidFill>
                      <a:srgbClr val="000000"/>
                    </a:solidFill>
                    <a:latin typeface="굴림" panose="020B0600000101010101" pitchFamily="50" charset="-127"/>
                  </a:rPr>
                  <a:t>Layer</a:t>
                </a:r>
              </a:p>
            </p:txBody>
          </p:sp>
          <p:sp>
            <p:nvSpPr>
              <p:cNvPr id="36875" name="Rectangle 9"/>
              <p:cNvSpPr>
                <a:spLocks noChangeArrowheads="1"/>
              </p:cNvSpPr>
              <p:nvPr/>
            </p:nvSpPr>
            <p:spPr bwMode="auto">
              <a:xfrm>
                <a:off x="540" y="2397"/>
                <a:ext cx="1071" cy="4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21431" tIns="30362" rIns="21431" bIns="30362"/>
              <a:lstStyle>
                <a:lvl1pPr defTabSz="1028700" eaLnBrk="0" hangingPunct="0">
                  <a:tabLst>
                    <a:tab pos="514350" algn="l"/>
                    <a:tab pos="1028700" algn="l"/>
                    <a:tab pos="1543050" algn="l"/>
                  </a:tabLs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1pPr>
                <a:lvl2pPr marL="742950" indent="-285750" defTabSz="1028700" eaLnBrk="0" hangingPunct="0">
                  <a:tabLst>
                    <a:tab pos="514350" algn="l"/>
                    <a:tab pos="1028700" algn="l"/>
                    <a:tab pos="1543050" algn="l"/>
                  </a:tabLs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2pPr>
                <a:lvl3pPr marL="1143000" indent="-228600" defTabSz="1028700" eaLnBrk="0" hangingPunct="0">
                  <a:tabLst>
                    <a:tab pos="514350" algn="l"/>
                    <a:tab pos="1028700" algn="l"/>
                    <a:tab pos="1543050" algn="l"/>
                  </a:tabLs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3pPr>
                <a:lvl4pPr marL="1600200" indent="-228600" defTabSz="1028700" eaLnBrk="0" hangingPunct="0">
                  <a:tabLst>
                    <a:tab pos="514350" algn="l"/>
                    <a:tab pos="1028700" algn="l"/>
                    <a:tab pos="1543050" algn="l"/>
                  </a:tabLs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4pPr>
                <a:lvl5pPr marL="2057400" indent="-228600" defTabSz="1028700" eaLnBrk="0" hangingPunct="0">
                  <a:tabLst>
                    <a:tab pos="514350" algn="l"/>
                    <a:tab pos="1028700" algn="l"/>
                    <a:tab pos="1543050" algn="l"/>
                  </a:tabLs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5pPr>
                <a:lvl6pPr marL="2514600" indent="-228600" defTabSz="10287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14350" algn="l"/>
                    <a:tab pos="1028700" algn="l"/>
                    <a:tab pos="1543050" algn="l"/>
                  </a:tabLs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6pPr>
                <a:lvl7pPr marL="2971800" indent="-228600" defTabSz="10287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14350" algn="l"/>
                    <a:tab pos="1028700" algn="l"/>
                    <a:tab pos="1543050" algn="l"/>
                  </a:tabLs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7pPr>
                <a:lvl8pPr marL="3429000" indent="-228600" defTabSz="10287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14350" algn="l"/>
                    <a:tab pos="1028700" algn="l"/>
                    <a:tab pos="1543050" algn="l"/>
                  </a:tabLs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8pPr>
                <a:lvl9pPr marL="3886200" indent="-228600" defTabSz="10287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14350" algn="l"/>
                    <a:tab pos="1028700" algn="l"/>
                    <a:tab pos="1543050" algn="l"/>
                  </a:tabLs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9pPr>
              </a:lstStyle>
              <a:p>
                <a:pPr algn="ctr" latinLnBrk="0">
                  <a:lnSpc>
                    <a:spcPts val="2363"/>
                  </a:lnSpc>
                </a:pPr>
                <a:r>
                  <a:rPr kumimoji="0" lang="en-US" altLang="ko-KR" sz="1600" b="1">
                    <a:solidFill>
                      <a:srgbClr val="000000"/>
                    </a:solidFill>
                    <a:latin typeface="굴림" panose="020B0600000101010101" pitchFamily="50" charset="-127"/>
                  </a:rPr>
                  <a:t>Internet</a:t>
                </a:r>
                <a:br>
                  <a:rPr kumimoji="0" lang="en-US" altLang="ko-KR" sz="1600" b="1">
                    <a:solidFill>
                      <a:srgbClr val="000000"/>
                    </a:solidFill>
                    <a:latin typeface="굴림" panose="020B0600000101010101" pitchFamily="50" charset="-127"/>
                  </a:rPr>
                </a:br>
                <a:r>
                  <a:rPr kumimoji="0" lang="en-US" altLang="ko-KR" sz="1600" b="1">
                    <a:solidFill>
                      <a:srgbClr val="000000"/>
                    </a:solidFill>
                    <a:latin typeface="굴림" panose="020B0600000101010101" pitchFamily="50" charset="-127"/>
                  </a:rPr>
                  <a:t>Layer</a:t>
                </a:r>
              </a:p>
            </p:txBody>
          </p:sp>
          <p:sp>
            <p:nvSpPr>
              <p:cNvPr id="36876" name="Rectangle 10"/>
              <p:cNvSpPr>
                <a:spLocks noChangeArrowheads="1"/>
              </p:cNvSpPr>
              <p:nvPr/>
            </p:nvSpPr>
            <p:spPr bwMode="auto">
              <a:xfrm>
                <a:off x="1616" y="1241"/>
                <a:ext cx="2637" cy="954"/>
              </a:xfrm>
              <a:prstGeom prst="rect">
                <a:avLst/>
              </a:prstGeom>
              <a:solidFill>
                <a:srgbClr val="C0C0C0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  <p:sp>
            <p:nvSpPr>
              <p:cNvPr id="36877" name="Rectangle 11"/>
              <p:cNvSpPr>
                <a:spLocks noChangeArrowheads="1"/>
              </p:cNvSpPr>
              <p:nvPr/>
            </p:nvSpPr>
            <p:spPr bwMode="auto">
              <a:xfrm>
                <a:off x="1620" y="1623"/>
                <a:ext cx="1296" cy="2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21431" tIns="30362" rIns="21431" bIns="30362"/>
              <a:lstStyle>
                <a:lvl1pPr defTabSz="1028700" eaLnBrk="0" hangingPunct="0">
                  <a:tabLst>
                    <a:tab pos="514350" algn="l"/>
                    <a:tab pos="1028700" algn="l"/>
                    <a:tab pos="1543050" algn="l"/>
                  </a:tabLs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1pPr>
                <a:lvl2pPr marL="742950" indent="-285750" defTabSz="1028700" eaLnBrk="0" hangingPunct="0">
                  <a:tabLst>
                    <a:tab pos="514350" algn="l"/>
                    <a:tab pos="1028700" algn="l"/>
                    <a:tab pos="1543050" algn="l"/>
                  </a:tabLs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2pPr>
                <a:lvl3pPr marL="1143000" indent="-228600" defTabSz="1028700" eaLnBrk="0" hangingPunct="0">
                  <a:tabLst>
                    <a:tab pos="514350" algn="l"/>
                    <a:tab pos="1028700" algn="l"/>
                    <a:tab pos="1543050" algn="l"/>
                  </a:tabLs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3pPr>
                <a:lvl4pPr marL="1600200" indent="-228600" defTabSz="1028700" eaLnBrk="0" hangingPunct="0">
                  <a:tabLst>
                    <a:tab pos="514350" algn="l"/>
                    <a:tab pos="1028700" algn="l"/>
                    <a:tab pos="1543050" algn="l"/>
                  </a:tabLs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4pPr>
                <a:lvl5pPr marL="2057400" indent="-228600" defTabSz="1028700" eaLnBrk="0" hangingPunct="0">
                  <a:tabLst>
                    <a:tab pos="514350" algn="l"/>
                    <a:tab pos="1028700" algn="l"/>
                    <a:tab pos="1543050" algn="l"/>
                  </a:tabLs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5pPr>
                <a:lvl6pPr marL="2514600" indent="-228600" defTabSz="10287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14350" algn="l"/>
                    <a:tab pos="1028700" algn="l"/>
                    <a:tab pos="1543050" algn="l"/>
                  </a:tabLs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6pPr>
                <a:lvl7pPr marL="2971800" indent="-228600" defTabSz="10287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14350" algn="l"/>
                    <a:tab pos="1028700" algn="l"/>
                    <a:tab pos="1543050" algn="l"/>
                  </a:tabLs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7pPr>
                <a:lvl8pPr marL="3429000" indent="-228600" defTabSz="10287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14350" algn="l"/>
                    <a:tab pos="1028700" algn="l"/>
                    <a:tab pos="1543050" algn="l"/>
                  </a:tabLs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8pPr>
                <a:lvl9pPr marL="3886200" indent="-228600" defTabSz="10287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14350" algn="l"/>
                    <a:tab pos="1028700" algn="l"/>
                    <a:tab pos="1543050" algn="l"/>
                  </a:tabLs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9pPr>
              </a:lstStyle>
              <a:p>
                <a:pPr algn="ctr" latinLnBrk="0">
                  <a:lnSpc>
                    <a:spcPts val="2363"/>
                  </a:lnSpc>
                </a:pPr>
                <a:r>
                  <a:rPr kumimoji="0" lang="en-US" altLang="ko-KR" sz="1600" b="1">
                    <a:solidFill>
                      <a:srgbClr val="000000"/>
                    </a:solidFill>
                    <a:latin typeface="굴림" panose="020B0600000101010101" pitchFamily="50" charset="-127"/>
                  </a:rPr>
                  <a:t>TCP</a:t>
                </a:r>
              </a:p>
            </p:txBody>
          </p:sp>
          <p:sp>
            <p:nvSpPr>
              <p:cNvPr id="36878" name="Rectangle 12"/>
              <p:cNvSpPr>
                <a:spLocks noChangeArrowheads="1"/>
              </p:cNvSpPr>
              <p:nvPr/>
            </p:nvSpPr>
            <p:spPr bwMode="auto">
              <a:xfrm>
                <a:off x="2988" y="1614"/>
                <a:ext cx="1242" cy="2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21431" tIns="30362" rIns="21431" bIns="30362"/>
              <a:lstStyle>
                <a:lvl1pPr defTabSz="1028700" eaLnBrk="0" hangingPunct="0">
                  <a:tabLst>
                    <a:tab pos="514350" algn="l"/>
                    <a:tab pos="1028700" algn="l"/>
                    <a:tab pos="1543050" algn="l"/>
                  </a:tabLs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1pPr>
                <a:lvl2pPr marL="742950" indent="-285750" defTabSz="1028700" eaLnBrk="0" hangingPunct="0">
                  <a:tabLst>
                    <a:tab pos="514350" algn="l"/>
                    <a:tab pos="1028700" algn="l"/>
                    <a:tab pos="1543050" algn="l"/>
                  </a:tabLs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2pPr>
                <a:lvl3pPr marL="1143000" indent="-228600" defTabSz="1028700" eaLnBrk="0" hangingPunct="0">
                  <a:tabLst>
                    <a:tab pos="514350" algn="l"/>
                    <a:tab pos="1028700" algn="l"/>
                    <a:tab pos="1543050" algn="l"/>
                  </a:tabLs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3pPr>
                <a:lvl4pPr marL="1600200" indent="-228600" defTabSz="1028700" eaLnBrk="0" hangingPunct="0">
                  <a:tabLst>
                    <a:tab pos="514350" algn="l"/>
                    <a:tab pos="1028700" algn="l"/>
                    <a:tab pos="1543050" algn="l"/>
                  </a:tabLs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4pPr>
                <a:lvl5pPr marL="2057400" indent="-228600" defTabSz="1028700" eaLnBrk="0" hangingPunct="0">
                  <a:tabLst>
                    <a:tab pos="514350" algn="l"/>
                    <a:tab pos="1028700" algn="l"/>
                    <a:tab pos="1543050" algn="l"/>
                  </a:tabLs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5pPr>
                <a:lvl6pPr marL="2514600" indent="-228600" defTabSz="10287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14350" algn="l"/>
                    <a:tab pos="1028700" algn="l"/>
                    <a:tab pos="1543050" algn="l"/>
                  </a:tabLs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6pPr>
                <a:lvl7pPr marL="2971800" indent="-228600" defTabSz="10287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14350" algn="l"/>
                    <a:tab pos="1028700" algn="l"/>
                    <a:tab pos="1543050" algn="l"/>
                  </a:tabLs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7pPr>
                <a:lvl8pPr marL="3429000" indent="-228600" defTabSz="10287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14350" algn="l"/>
                    <a:tab pos="1028700" algn="l"/>
                    <a:tab pos="1543050" algn="l"/>
                  </a:tabLs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8pPr>
                <a:lvl9pPr marL="3886200" indent="-228600" defTabSz="10287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14350" algn="l"/>
                    <a:tab pos="1028700" algn="l"/>
                    <a:tab pos="1543050" algn="l"/>
                  </a:tabLs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9pPr>
              </a:lstStyle>
              <a:p>
                <a:pPr algn="ctr" latinLnBrk="0">
                  <a:lnSpc>
                    <a:spcPts val="2363"/>
                  </a:lnSpc>
                </a:pPr>
                <a:r>
                  <a:rPr kumimoji="0" lang="en-US" altLang="ko-KR" sz="1600" b="1">
                    <a:solidFill>
                      <a:srgbClr val="000000"/>
                    </a:solidFill>
                    <a:latin typeface="굴림" panose="020B0600000101010101" pitchFamily="50" charset="-127"/>
                  </a:rPr>
                  <a:t>UDP</a:t>
                </a:r>
              </a:p>
            </p:txBody>
          </p:sp>
          <p:sp>
            <p:nvSpPr>
              <p:cNvPr id="36879" name="Rectangle 13"/>
              <p:cNvSpPr>
                <a:spLocks noChangeArrowheads="1"/>
              </p:cNvSpPr>
              <p:nvPr/>
            </p:nvSpPr>
            <p:spPr bwMode="auto">
              <a:xfrm>
                <a:off x="4635" y="2010"/>
                <a:ext cx="828" cy="4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21431" tIns="30362" rIns="21431" bIns="30362"/>
              <a:lstStyle>
                <a:lvl1pPr defTabSz="1028700" eaLnBrk="0" hangingPunct="0">
                  <a:tabLst>
                    <a:tab pos="514350" algn="l"/>
                    <a:tab pos="1028700" algn="l"/>
                    <a:tab pos="1543050" algn="l"/>
                  </a:tabLs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1pPr>
                <a:lvl2pPr marL="742950" indent="-285750" defTabSz="1028700" eaLnBrk="0" hangingPunct="0">
                  <a:tabLst>
                    <a:tab pos="514350" algn="l"/>
                    <a:tab pos="1028700" algn="l"/>
                    <a:tab pos="1543050" algn="l"/>
                  </a:tabLs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2pPr>
                <a:lvl3pPr marL="1143000" indent="-228600" defTabSz="1028700" eaLnBrk="0" hangingPunct="0">
                  <a:tabLst>
                    <a:tab pos="514350" algn="l"/>
                    <a:tab pos="1028700" algn="l"/>
                    <a:tab pos="1543050" algn="l"/>
                  </a:tabLs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3pPr>
                <a:lvl4pPr marL="1600200" indent="-228600" defTabSz="1028700" eaLnBrk="0" hangingPunct="0">
                  <a:tabLst>
                    <a:tab pos="514350" algn="l"/>
                    <a:tab pos="1028700" algn="l"/>
                    <a:tab pos="1543050" algn="l"/>
                  </a:tabLs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4pPr>
                <a:lvl5pPr marL="2057400" indent="-228600" defTabSz="1028700" eaLnBrk="0" hangingPunct="0">
                  <a:tabLst>
                    <a:tab pos="514350" algn="l"/>
                    <a:tab pos="1028700" algn="l"/>
                    <a:tab pos="1543050" algn="l"/>
                  </a:tabLs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5pPr>
                <a:lvl6pPr marL="2514600" indent="-228600" defTabSz="10287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14350" algn="l"/>
                    <a:tab pos="1028700" algn="l"/>
                    <a:tab pos="1543050" algn="l"/>
                  </a:tabLs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6pPr>
                <a:lvl7pPr marL="2971800" indent="-228600" defTabSz="10287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14350" algn="l"/>
                    <a:tab pos="1028700" algn="l"/>
                    <a:tab pos="1543050" algn="l"/>
                  </a:tabLs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7pPr>
                <a:lvl8pPr marL="3429000" indent="-228600" defTabSz="10287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14350" algn="l"/>
                    <a:tab pos="1028700" algn="l"/>
                    <a:tab pos="1543050" algn="l"/>
                  </a:tabLs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8pPr>
                <a:lvl9pPr marL="3886200" indent="-228600" defTabSz="10287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14350" algn="l"/>
                    <a:tab pos="1028700" algn="l"/>
                    <a:tab pos="1543050" algn="l"/>
                  </a:tabLs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9pPr>
              </a:lstStyle>
              <a:p>
                <a:pPr latinLnBrk="0">
                  <a:lnSpc>
                    <a:spcPts val="2363"/>
                  </a:lnSpc>
                </a:pPr>
                <a:r>
                  <a:rPr kumimoji="0" lang="en-US" altLang="ko-KR" sz="1600" b="1">
                    <a:solidFill>
                      <a:srgbClr val="000000"/>
                    </a:solidFill>
                    <a:latin typeface="굴림" panose="020B0600000101010101" pitchFamily="50" charset="-127"/>
                  </a:rPr>
                  <a:t>Protocol</a:t>
                </a:r>
                <a:br>
                  <a:rPr kumimoji="0" lang="en-US" altLang="ko-KR" sz="1600" b="1">
                    <a:solidFill>
                      <a:srgbClr val="000000"/>
                    </a:solidFill>
                    <a:latin typeface="굴림" panose="020B0600000101010101" pitchFamily="50" charset="-127"/>
                  </a:rPr>
                </a:br>
                <a:r>
                  <a:rPr kumimoji="0" lang="en-US" altLang="ko-KR" sz="1600" b="1">
                    <a:solidFill>
                      <a:srgbClr val="000000"/>
                    </a:solidFill>
                    <a:latin typeface="굴림" panose="020B0600000101010101" pitchFamily="50" charset="-127"/>
                  </a:rPr>
                  <a:t>Numbers</a:t>
                </a:r>
              </a:p>
            </p:txBody>
          </p:sp>
          <p:sp>
            <p:nvSpPr>
              <p:cNvPr id="36880" name="Rectangle 14"/>
              <p:cNvSpPr>
                <a:spLocks noChangeArrowheads="1"/>
              </p:cNvSpPr>
              <p:nvPr/>
            </p:nvSpPr>
            <p:spPr bwMode="auto">
              <a:xfrm>
                <a:off x="2790" y="2550"/>
                <a:ext cx="333" cy="2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21431" tIns="30362" rIns="21431" bIns="30362"/>
              <a:lstStyle>
                <a:lvl1pPr defTabSz="1028700" eaLnBrk="0" hangingPunct="0">
                  <a:tabLst>
                    <a:tab pos="514350" algn="l"/>
                    <a:tab pos="1028700" algn="l"/>
                    <a:tab pos="1543050" algn="l"/>
                  </a:tabLs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1pPr>
                <a:lvl2pPr marL="742950" indent="-285750" defTabSz="1028700" eaLnBrk="0" hangingPunct="0">
                  <a:tabLst>
                    <a:tab pos="514350" algn="l"/>
                    <a:tab pos="1028700" algn="l"/>
                    <a:tab pos="1543050" algn="l"/>
                  </a:tabLs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2pPr>
                <a:lvl3pPr marL="1143000" indent="-228600" defTabSz="1028700" eaLnBrk="0" hangingPunct="0">
                  <a:tabLst>
                    <a:tab pos="514350" algn="l"/>
                    <a:tab pos="1028700" algn="l"/>
                    <a:tab pos="1543050" algn="l"/>
                  </a:tabLs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3pPr>
                <a:lvl4pPr marL="1600200" indent="-228600" defTabSz="1028700" eaLnBrk="0" hangingPunct="0">
                  <a:tabLst>
                    <a:tab pos="514350" algn="l"/>
                    <a:tab pos="1028700" algn="l"/>
                    <a:tab pos="1543050" algn="l"/>
                  </a:tabLs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4pPr>
                <a:lvl5pPr marL="2057400" indent="-228600" defTabSz="1028700" eaLnBrk="0" hangingPunct="0">
                  <a:tabLst>
                    <a:tab pos="514350" algn="l"/>
                    <a:tab pos="1028700" algn="l"/>
                    <a:tab pos="1543050" algn="l"/>
                  </a:tabLs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5pPr>
                <a:lvl6pPr marL="2514600" indent="-228600" defTabSz="10287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14350" algn="l"/>
                    <a:tab pos="1028700" algn="l"/>
                    <a:tab pos="1543050" algn="l"/>
                  </a:tabLs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6pPr>
                <a:lvl7pPr marL="2971800" indent="-228600" defTabSz="10287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14350" algn="l"/>
                    <a:tab pos="1028700" algn="l"/>
                    <a:tab pos="1543050" algn="l"/>
                  </a:tabLs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7pPr>
                <a:lvl8pPr marL="3429000" indent="-228600" defTabSz="10287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14350" algn="l"/>
                    <a:tab pos="1028700" algn="l"/>
                    <a:tab pos="1543050" algn="l"/>
                  </a:tabLs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8pPr>
                <a:lvl9pPr marL="3886200" indent="-228600" defTabSz="10287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14350" algn="l"/>
                    <a:tab pos="1028700" algn="l"/>
                    <a:tab pos="1543050" algn="l"/>
                  </a:tabLs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9pPr>
              </a:lstStyle>
              <a:p>
                <a:pPr algn="ctr" latinLnBrk="0">
                  <a:lnSpc>
                    <a:spcPts val="2363"/>
                  </a:lnSpc>
                </a:pPr>
                <a:r>
                  <a:rPr kumimoji="0" lang="en-US" altLang="ko-KR" sz="1600" b="1">
                    <a:solidFill>
                      <a:srgbClr val="FF3300"/>
                    </a:solidFill>
                    <a:latin typeface="굴림" panose="020B0600000101010101" pitchFamily="50" charset="-127"/>
                  </a:rPr>
                  <a:t>IP</a:t>
                </a:r>
              </a:p>
            </p:txBody>
          </p:sp>
          <p:grpSp>
            <p:nvGrpSpPr>
              <p:cNvPr id="36881" name="Group 15"/>
              <p:cNvGrpSpPr>
                <a:grpSpLocks/>
              </p:cNvGrpSpPr>
              <p:nvPr/>
            </p:nvGrpSpPr>
            <p:grpSpPr bwMode="auto">
              <a:xfrm>
                <a:off x="540" y="2199"/>
                <a:ext cx="999" cy="0"/>
                <a:chOff x="480" y="1736"/>
                <a:chExt cx="888" cy="0"/>
              </a:xfrm>
            </p:grpSpPr>
            <p:sp>
              <p:nvSpPr>
                <p:cNvPr id="36886" name="Line 16"/>
                <p:cNvSpPr>
                  <a:spLocks noChangeShapeType="1"/>
                </p:cNvSpPr>
                <p:nvPr/>
              </p:nvSpPr>
              <p:spPr bwMode="auto">
                <a:xfrm>
                  <a:off x="1280" y="1736"/>
                  <a:ext cx="88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36887" name="Line 17"/>
                <p:cNvSpPr>
                  <a:spLocks noChangeShapeType="1"/>
                </p:cNvSpPr>
                <p:nvPr/>
              </p:nvSpPr>
              <p:spPr bwMode="auto">
                <a:xfrm>
                  <a:off x="1120" y="1736"/>
                  <a:ext cx="88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36888" name="Line 18"/>
                <p:cNvSpPr>
                  <a:spLocks noChangeShapeType="1"/>
                </p:cNvSpPr>
                <p:nvPr/>
              </p:nvSpPr>
              <p:spPr bwMode="auto">
                <a:xfrm>
                  <a:off x="960" y="1736"/>
                  <a:ext cx="88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36889" name="Line 19"/>
                <p:cNvSpPr>
                  <a:spLocks noChangeShapeType="1"/>
                </p:cNvSpPr>
                <p:nvPr/>
              </p:nvSpPr>
              <p:spPr bwMode="auto">
                <a:xfrm>
                  <a:off x="800" y="1736"/>
                  <a:ext cx="88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36890" name="Line 20"/>
                <p:cNvSpPr>
                  <a:spLocks noChangeShapeType="1"/>
                </p:cNvSpPr>
                <p:nvPr/>
              </p:nvSpPr>
              <p:spPr bwMode="auto">
                <a:xfrm>
                  <a:off x="640" y="1736"/>
                  <a:ext cx="88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36891" name="Line 21"/>
                <p:cNvSpPr>
                  <a:spLocks noChangeShapeType="1"/>
                </p:cNvSpPr>
                <p:nvPr/>
              </p:nvSpPr>
              <p:spPr bwMode="auto">
                <a:xfrm>
                  <a:off x="480" y="1736"/>
                  <a:ext cx="88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</p:grpSp>
          <p:sp>
            <p:nvSpPr>
              <p:cNvPr id="36882" name="Line 22"/>
              <p:cNvSpPr>
                <a:spLocks noChangeShapeType="1"/>
              </p:cNvSpPr>
              <p:nvPr/>
            </p:nvSpPr>
            <p:spPr bwMode="auto">
              <a:xfrm flipH="1">
                <a:off x="4158" y="2199"/>
                <a:ext cx="504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6883" name="Line 23"/>
              <p:cNvSpPr>
                <a:spLocks noChangeShapeType="1"/>
              </p:cNvSpPr>
              <p:nvPr/>
            </p:nvSpPr>
            <p:spPr bwMode="auto">
              <a:xfrm flipH="1">
                <a:off x="2916" y="1249"/>
                <a:ext cx="0" cy="95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6884" name="Oval 24"/>
              <p:cNvSpPr>
                <a:spLocks noChangeArrowheads="1"/>
              </p:cNvSpPr>
              <p:nvPr/>
            </p:nvSpPr>
            <p:spPr bwMode="auto">
              <a:xfrm>
                <a:off x="3425" y="2058"/>
                <a:ext cx="261" cy="261"/>
              </a:xfrm>
              <a:prstGeom prst="ellipse">
                <a:avLst/>
              </a:prstGeom>
              <a:solidFill>
                <a:srgbClr val="FFD255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103584" tIns="51793" rIns="103584" bIns="51793" anchor="ctr"/>
              <a:lstStyle>
                <a:lvl1pPr defTabSz="10287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1pPr>
                <a:lvl2pPr marL="742950" indent="-285750" defTabSz="10287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2pPr>
                <a:lvl3pPr marL="1143000" indent="-228600" defTabSz="10287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3pPr>
                <a:lvl4pPr marL="1600200" indent="-228600" defTabSz="10287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4pPr>
                <a:lvl5pPr marL="2057400" indent="-228600" defTabSz="10287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5pPr>
                <a:lvl6pPr marL="2514600" indent="-228600" defTabSz="10287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6pPr>
                <a:lvl7pPr marL="2971800" indent="-228600" defTabSz="10287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7pPr>
                <a:lvl8pPr marL="3429000" indent="-228600" defTabSz="10287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8pPr>
                <a:lvl9pPr marL="3886200" indent="-228600" defTabSz="10287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9pPr>
              </a:lstStyle>
              <a:p>
                <a:pPr algn="ctr" latinLnBrk="0"/>
                <a:r>
                  <a:rPr kumimoji="0" lang="en-US" altLang="ko-KR" sz="1600" b="1">
                    <a:latin typeface="굴림" panose="020B0600000101010101" pitchFamily="50" charset="-127"/>
                  </a:rPr>
                  <a:t>17</a:t>
                </a:r>
              </a:p>
            </p:txBody>
          </p:sp>
          <p:sp>
            <p:nvSpPr>
              <p:cNvPr id="36885" name="Oval 25"/>
              <p:cNvSpPr>
                <a:spLocks noChangeArrowheads="1"/>
              </p:cNvSpPr>
              <p:nvPr/>
            </p:nvSpPr>
            <p:spPr bwMode="auto">
              <a:xfrm>
                <a:off x="2129" y="2058"/>
                <a:ext cx="261" cy="261"/>
              </a:xfrm>
              <a:prstGeom prst="ellipse">
                <a:avLst/>
              </a:prstGeom>
              <a:solidFill>
                <a:srgbClr val="FFD255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103584" tIns="51793" rIns="103584" bIns="51793" anchor="ctr"/>
              <a:lstStyle>
                <a:lvl1pPr defTabSz="10287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1pPr>
                <a:lvl2pPr marL="742950" indent="-285750" defTabSz="10287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2pPr>
                <a:lvl3pPr marL="1143000" indent="-228600" defTabSz="10287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3pPr>
                <a:lvl4pPr marL="1600200" indent="-228600" defTabSz="10287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4pPr>
                <a:lvl5pPr marL="2057400" indent="-228600" defTabSz="10287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5pPr>
                <a:lvl6pPr marL="2514600" indent="-228600" defTabSz="10287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6pPr>
                <a:lvl7pPr marL="2971800" indent="-228600" defTabSz="10287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7pPr>
                <a:lvl8pPr marL="3429000" indent="-228600" defTabSz="10287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8pPr>
                <a:lvl9pPr marL="3886200" indent="-228600" defTabSz="10287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9pPr>
              </a:lstStyle>
              <a:p>
                <a:pPr algn="ctr" latinLnBrk="0"/>
                <a:r>
                  <a:rPr kumimoji="0" lang="en-US" altLang="ko-KR" sz="1600" b="1">
                    <a:latin typeface="굴림" panose="020B0600000101010101" pitchFamily="50" charset="-127"/>
                  </a:rPr>
                  <a:t>6</a:t>
                </a:r>
              </a:p>
            </p:txBody>
          </p:sp>
        </p:grpSp>
        <p:sp>
          <p:nvSpPr>
            <p:cNvPr id="36870" name="Text Box 26"/>
            <p:cNvSpPr txBox="1">
              <a:spLocks noChangeArrowheads="1"/>
            </p:cNvSpPr>
            <p:nvPr/>
          </p:nvSpPr>
          <p:spPr bwMode="auto">
            <a:xfrm>
              <a:off x="1284" y="2487"/>
              <a:ext cx="94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latinLnBrk="0"/>
              <a:r>
                <a:rPr kumimoji="0" lang="en-US" altLang="ko-KR" sz="1600" b="1" dirty="0">
                  <a:latin typeface="굴림" panose="020B0600000101010101" pitchFamily="50" charset="-127"/>
                </a:rPr>
                <a:t>Protocol Field</a:t>
              </a:r>
            </a:p>
          </p:txBody>
        </p:sp>
        <p:sp>
          <p:nvSpPr>
            <p:cNvPr id="36871" name="Text Box 27"/>
            <p:cNvSpPr txBox="1">
              <a:spLocks noChangeArrowheads="1"/>
            </p:cNvSpPr>
            <p:nvPr/>
          </p:nvSpPr>
          <p:spPr bwMode="auto">
            <a:xfrm>
              <a:off x="3696" y="2784"/>
              <a:ext cx="11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latinLnBrk="0"/>
              <a:endParaRPr kumimoji="0" lang="en-US" altLang="ko-KR" sz="1600" b="1">
                <a:latin typeface="굴림" panose="020B0600000101010101" pitchFamily="50" charset="-127"/>
              </a:endParaRPr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1775521" y="1194808"/>
            <a:ext cx="2782019" cy="532832"/>
            <a:chOff x="2167176" y="996746"/>
            <a:chExt cx="4792663" cy="713079"/>
          </a:xfrm>
        </p:grpSpPr>
        <p:grpSp>
          <p:nvGrpSpPr>
            <p:cNvPr id="29" name="Group 8"/>
            <p:cNvGrpSpPr>
              <a:grpSpLocks/>
            </p:cNvGrpSpPr>
            <p:nvPr/>
          </p:nvGrpSpPr>
          <p:grpSpPr bwMode="auto">
            <a:xfrm>
              <a:off x="2167176" y="1033405"/>
              <a:ext cx="4792663" cy="639763"/>
              <a:chOff x="292" y="967"/>
              <a:chExt cx="3802" cy="254"/>
            </a:xfrm>
          </p:grpSpPr>
          <p:sp>
            <p:nvSpPr>
              <p:cNvPr id="31" name="AutoShape 9"/>
              <p:cNvSpPr>
                <a:spLocks noChangeArrowheads="1"/>
              </p:cNvSpPr>
              <p:nvPr/>
            </p:nvSpPr>
            <p:spPr bwMode="auto">
              <a:xfrm>
                <a:off x="292" y="967"/>
                <a:ext cx="3802" cy="254"/>
              </a:xfrm>
              <a:prstGeom prst="roundRect">
                <a:avLst>
                  <a:gd name="adj" fmla="val 50000"/>
                </a:avLst>
              </a:prstGeom>
              <a:blipFill dpi="0" rotWithShape="1">
                <a:blip r:embed="rId3" cstate="print"/>
                <a:srcRect/>
                <a:stretch>
                  <a:fillRect/>
                </a:stretch>
              </a:blipFill>
              <a:ln w="12700" algn="ctr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lIns="0" tIns="0" rIns="0" bIns="0" anchor="ctr" anchorCtr="1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9pPr>
              </a:lstStyle>
              <a:p>
                <a:pPr algn="ctr" latinLnBrk="0">
                  <a:spcBef>
                    <a:spcPct val="0"/>
                  </a:spcBef>
                </a:pPr>
                <a:endParaRPr kumimoji="0" lang="ko-KR" altLang="ko-KR">
                  <a:solidFill>
                    <a:srgbClr val="FFC000"/>
                  </a:solidFill>
                  <a:latin typeface="HY헤드라인M" panose="02030600000101010101" pitchFamily="18" charset="-127"/>
                </a:endParaRPr>
              </a:p>
            </p:txBody>
          </p:sp>
          <p:sp>
            <p:nvSpPr>
              <p:cNvPr id="32" name="AutoShape 10"/>
              <p:cNvSpPr>
                <a:spLocks noChangeArrowheads="1"/>
              </p:cNvSpPr>
              <p:nvPr/>
            </p:nvSpPr>
            <p:spPr bwMode="auto">
              <a:xfrm flipV="1">
                <a:off x="386" y="972"/>
                <a:ext cx="3623" cy="5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rgbClr val="FFFFFF">
                      <a:alpha val="51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10800000"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9pPr>
              </a:lstStyle>
              <a:p>
                <a:pPr latinLnBrk="0">
                  <a:spcBef>
                    <a:spcPct val="0"/>
                  </a:spcBef>
                </a:pPr>
                <a:endParaRPr kumimoji="0" lang="ko-KR" altLang="en-US">
                  <a:solidFill>
                    <a:srgbClr val="FFC000"/>
                  </a:solidFill>
                  <a:latin typeface="HY헤드라인M" panose="02030600000101010101" pitchFamily="18" charset="-127"/>
                </a:endParaRPr>
              </a:p>
            </p:txBody>
          </p:sp>
        </p:grpSp>
        <p:sp>
          <p:nvSpPr>
            <p:cNvPr id="30" name="모서리가 둥근 직사각형 29"/>
            <p:cNvSpPr/>
            <p:nvPr/>
          </p:nvSpPr>
          <p:spPr>
            <a:xfrm>
              <a:off x="2167176" y="996746"/>
              <a:ext cx="4792663" cy="71307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rgbClr val="FFC000"/>
                  </a:solidFill>
                </a:rPr>
                <a:t>IP(Internet Protocol)</a:t>
              </a:r>
              <a:endParaRPr lang="ko-KR" altLang="en-US" dirty="0">
                <a:solidFill>
                  <a:srgbClr val="FFC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  <p:sp>
        <p:nvSpPr>
          <p:cNvPr id="33" name="제목 1"/>
          <p:cNvSpPr txBox="1">
            <a:spLocks/>
          </p:cNvSpPr>
          <p:nvPr/>
        </p:nvSpPr>
        <p:spPr>
          <a:xfrm>
            <a:off x="1584664" y="153055"/>
            <a:ext cx="8903825" cy="90872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36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 1. </a:t>
            </a:r>
            <a:r>
              <a:rPr lang="ko-KR" altLang="en-US" sz="36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네트워크 구조</a:t>
            </a:r>
            <a:endParaRPr lang="ko-KR" altLang="en-US" sz="3600" dirty="0">
              <a:solidFill>
                <a:srgbClr val="FF0000"/>
              </a:solidFill>
              <a:latin typeface="HY헤드라인M" pitchFamily="18" charset="-127"/>
              <a:ea typeface="HY헤드라인M" pitchFamily="18" charset="-127"/>
              <a:cs typeface="Arial Unicode MS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452312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3059" name="Group 3"/>
          <p:cNvGraphicFramePr>
            <a:graphicFrameLocks noGrp="1"/>
          </p:cNvGraphicFramePr>
          <p:nvPr/>
        </p:nvGraphicFramePr>
        <p:xfrm>
          <a:off x="2971800" y="4960939"/>
          <a:ext cx="6096000" cy="1252537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7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TYPE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CODE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CHECKSUM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517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VARIABLE FIELDS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DEPENDING ON ICMP TYPE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7903" name="Rectangle 15"/>
          <p:cNvSpPr>
            <a:spLocks noChangeArrowheads="1"/>
          </p:cNvSpPr>
          <p:nvPr/>
        </p:nvSpPr>
        <p:spPr bwMode="auto">
          <a:xfrm>
            <a:off x="2809876" y="4556125"/>
            <a:ext cx="66071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defTabSz="7620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defTabSz="7620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defTabSz="7620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defTabSz="7620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defTabSz="7620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600" b="1">
                <a:latin typeface="굴림" panose="020B0600000101010101" pitchFamily="50" charset="-127"/>
              </a:rPr>
              <a:t>0                   8                      16                                   31  [bits]</a:t>
            </a:r>
          </a:p>
        </p:txBody>
      </p:sp>
      <p:sp>
        <p:nvSpPr>
          <p:cNvPr id="37904" name="Text Box 16"/>
          <p:cNvSpPr txBox="1">
            <a:spLocks noChangeArrowheads="1"/>
          </p:cNvSpPr>
          <p:nvPr/>
        </p:nvSpPr>
        <p:spPr bwMode="auto">
          <a:xfrm>
            <a:off x="2207569" y="1740059"/>
            <a:ext cx="5489575" cy="2816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 typeface="Wingdings" panose="05000000000000000000" pitchFamily="2" charset="2"/>
              <a:buChar char="q"/>
            </a:pPr>
            <a:r>
              <a:rPr lang="en-US" altLang="ko-KR" sz="2000" b="1" dirty="0">
                <a:latin typeface="굴림" panose="020B0600000101010101" pitchFamily="50" charset="-127"/>
              </a:rPr>
              <a:t> ICMP</a:t>
            </a:r>
            <a:r>
              <a:rPr lang="ko-KR" altLang="en-US" sz="2000" b="1" dirty="0">
                <a:latin typeface="굴림" panose="020B0600000101010101" pitchFamily="50" charset="-127"/>
              </a:rPr>
              <a:t>의 기능</a:t>
            </a:r>
          </a:p>
          <a:p>
            <a:pPr marL="285750" indent="-285750" eaLnBrk="1" hangingPunct="1">
              <a:lnSpc>
                <a:spcPct val="120000"/>
              </a:lnSpc>
              <a:spcBef>
                <a:spcPct val="50000"/>
              </a:spcBef>
              <a:buFont typeface="Wingdings" panose="05000000000000000000" pitchFamily="2" charset="2"/>
              <a:buChar char="l"/>
            </a:pPr>
            <a:r>
              <a:rPr lang="ko-KR" altLang="en-US" b="1" dirty="0">
                <a:latin typeface="굴림" panose="020B0600000101010101" pitchFamily="50" charset="-127"/>
              </a:rPr>
              <a:t>  </a:t>
            </a:r>
            <a:r>
              <a:rPr lang="en-US" altLang="ko-KR" b="1" dirty="0">
                <a:latin typeface="굴림" panose="020B0600000101010101" pitchFamily="50" charset="-127"/>
              </a:rPr>
              <a:t>Network </a:t>
            </a:r>
            <a:r>
              <a:rPr lang="ko-KR" altLang="en-US" b="1" dirty="0">
                <a:latin typeface="굴림" panose="020B0600000101010101" pitchFamily="50" charset="-127"/>
              </a:rPr>
              <a:t>상의 </a:t>
            </a:r>
            <a:r>
              <a:rPr lang="en-US" altLang="ko-KR" b="1" dirty="0">
                <a:latin typeface="굴림" panose="020B0600000101010101" pitchFamily="50" charset="-127"/>
              </a:rPr>
              <a:t>Error</a:t>
            </a:r>
            <a:r>
              <a:rPr lang="ko-KR" altLang="en-US" b="1" dirty="0">
                <a:latin typeface="굴림" panose="020B0600000101010101" pitchFamily="50" charset="-127"/>
              </a:rPr>
              <a:t>보고</a:t>
            </a:r>
          </a:p>
          <a:p>
            <a:pPr marL="285750" indent="-285750" eaLnBrk="1" hangingPunct="1">
              <a:lnSpc>
                <a:spcPct val="120000"/>
              </a:lnSpc>
              <a:spcBef>
                <a:spcPct val="50000"/>
              </a:spcBef>
              <a:buFont typeface="Wingdings" panose="05000000000000000000" pitchFamily="2" charset="2"/>
              <a:buChar char="l"/>
            </a:pPr>
            <a:r>
              <a:rPr lang="ko-KR" altLang="en-US" b="1" dirty="0">
                <a:latin typeface="굴림" panose="020B0600000101010101" pitchFamily="50" charset="-127"/>
              </a:rPr>
              <a:t>  </a:t>
            </a:r>
            <a:r>
              <a:rPr lang="en-US" altLang="ko-KR" b="1" dirty="0">
                <a:latin typeface="굴림" panose="020B0600000101010101" pitchFamily="50" charset="-127"/>
              </a:rPr>
              <a:t>Network </a:t>
            </a:r>
            <a:r>
              <a:rPr lang="ko-KR" altLang="en-US" b="1" dirty="0">
                <a:latin typeface="굴림" panose="020B0600000101010101" pitchFamily="50" charset="-127"/>
              </a:rPr>
              <a:t>혼잡 보고</a:t>
            </a:r>
          </a:p>
          <a:p>
            <a:pPr marL="285750" indent="-285750" eaLnBrk="1" hangingPunct="1">
              <a:lnSpc>
                <a:spcPct val="120000"/>
              </a:lnSpc>
              <a:spcBef>
                <a:spcPct val="50000"/>
              </a:spcBef>
              <a:buFont typeface="Wingdings" panose="05000000000000000000" pitchFamily="2" charset="2"/>
              <a:buChar char="l"/>
            </a:pPr>
            <a:r>
              <a:rPr lang="ko-KR" altLang="en-US" b="1" dirty="0">
                <a:latin typeface="굴림" panose="020B0600000101010101" pitchFamily="50" charset="-127"/>
              </a:rPr>
              <a:t> </a:t>
            </a:r>
            <a:r>
              <a:rPr lang="en-US" altLang="ko-KR" b="1" dirty="0">
                <a:latin typeface="굴림" panose="020B0600000101010101" pitchFamily="50" charset="-127"/>
              </a:rPr>
              <a:t>Troubleshooting</a:t>
            </a:r>
          </a:p>
          <a:p>
            <a:pPr marL="285750" indent="-285750" eaLnBrk="1" hangingPunct="1">
              <a:lnSpc>
                <a:spcPct val="120000"/>
              </a:lnSpc>
              <a:spcBef>
                <a:spcPct val="50000"/>
              </a:spcBef>
              <a:buFont typeface="Wingdings" panose="05000000000000000000" pitchFamily="2" charset="2"/>
              <a:buChar char="l"/>
            </a:pPr>
            <a:r>
              <a:rPr lang="en-US" altLang="ko-KR" b="1" dirty="0">
                <a:latin typeface="굴림" panose="020B0600000101010101" pitchFamily="50" charset="-127"/>
              </a:rPr>
              <a:t> Timeout </a:t>
            </a:r>
            <a:r>
              <a:rPr lang="ko-KR" altLang="en-US" b="1" dirty="0">
                <a:latin typeface="굴림" panose="020B0600000101010101" pitchFamily="50" charset="-127"/>
              </a:rPr>
              <a:t>보고</a:t>
            </a:r>
          </a:p>
          <a:p>
            <a:pPr eaLnBrk="1" hangingPunct="1">
              <a:lnSpc>
                <a:spcPct val="120000"/>
              </a:lnSpc>
              <a:spcBef>
                <a:spcPct val="50000"/>
              </a:spcBef>
              <a:buFont typeface="Wingdings" panose="05000000000000000000" pitchFamily="2" charset="2"/>
              <a:buChar char="q"/>
            </a:pPr>
            <a:r>
              <a:rPr lang="ko-KR" altLang="en-US" b="1" dirty="0">
                <a:latin typeface="굴림" panose="020B0600000101010101" pitchFamily="50" charset="-127"/>
              </a:rPr>
              <a:t> </a:t>
            </a:r>
            <a:r>
              <a:rPr lang="en-US" altLang="ko-KR" b="1" dirty="0">
                <a:latin typeface="굴림" panose="020B0600000101010101" pitchFamily="50" charset="-127"/>
              </a:rPr>
              <a:t>ICMP Message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1775520" y="1194808"/>
            <a:ext cx="5184576" cy="532832"/>
            <a:chOff x="2167176" y="996746"/>
            <a:chExt cx="4792663" cy="713079"/>
          </a:xfrm>
        </p:grpSpPr>
        <p:grpSp>
          <p:nvGrpSpPr>
            <p:cNvPr id="7" name="Group 8"/>
            <p:cNvGrpSpPr>
              <a:grpSpLocks/>
            </p:cNvGrpSpPr>
            <p:nvPr/>
          </p:nvGrpSpPr>
          <p:grpSpPr bwMode="auto">
            <a:xfrm>
              <a:off x="2167176" y="1033405"/>
              <a:ext cx="4792663" cy="639763"/>
              <a:chOff x="292" y="967"/>
              <a:chExt cx="3802" cy="254"/>
            </a:xfrm>
          </p:grpSpPr>
          <p:sp>
            <p:nvSpPr>
              <p:cNvPr id="9" name="AutoShape 9"/>
              <p:cNvSpPr>
                <a:spLocks noChangeArrowheads="1"/>
              </p:cNvSpPr>
              <p:nvPr/>
            </p:nvSpPr>
            <p:spPr bwMode="auto">
              <a:xfrm>
                <a:off x="292" y="967"/>
                <a:ext cx="3802" cy="254"/>
              </a:xfrm>
              <a:prstGeom prst="roundRect">
                <a:avLst>
                  <a:gd name="adj" fmla="val 50000"/>
                </a:avLst>
              </a:prstGeom>
              <a:blipFill dpi="0" rotWithShape="1">
                <a:blip r:embed="rId3" cstate="print"/>
                <a:srcRect/>
                <a:stretch>
                  <a:fillRect/>
                </a:stretch>
              </a:blipFill>
              <a:ln w="12700" algn="ctr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lIns="0" tIns="0" rIns="0" bIns="0" anchor="ctr" anchorCtr="1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9pPr>
              </a:lstStyle>
              <a:p>
                <a:pPr algn="ctr" latinLnBrk="0">
                  <a:spcBef>
                    <a:spcPct val="0"/>
                  </a:spcBef>
                </a:pPr>
                <a:endParaRPr kumimoji="0" lang="ko-KR" altLang="ko-KR">
                  <a:solidFill>
                    <a:srgbClr val="FFC000"/>
                  </a:solidFill>
                  <a:latin typeface="HY헤드라인M" panose="02030600000101010101" pitchFamily="18" charset="-127"/>
                </a:endParaRPr>
              </a:p>
            </p:txBody>
          </p:sp>
          <p:sp>
            <p:nvSpPr>
              <p:cNvPr id="10" name="AutoShape 10"/>
              <p:cNvSpPr>
                <a:spLocks noChangeArrowheads="1"/>
              </p:cNvSpPr>
              <p:nvPr/>
            </p:nvSpPr>
            <p:spPr bwMode="auto">
              <a:xfrm flipV="1">
                <a:off x="386" y="972"/>
                <a:ext cx="3623" cy="5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rgbClr val="FFFFFF">
                      <a:alpha val="51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10800000"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9pPr>
              </a:lstStyle>
              <a:p>
                <a:pPr latinLnBrk="0">
                  <a:spcBef>
                    <a:spcPct val="0"/>
                  </a:spcBef>
                </a:pPr>
                <a:endParaRPr kumimoji="0" lang="ko-KR" altLang="en-US">
                  <a:solidFill>
                    <a:srgbClr val="FFC000"/>
                  </a:solidFill>
                  <a:latin typeface="HY헤드라인M" panose="02030600000101010101" pitchFamily="18" charset="-127"/>
                </a:endParaRPr>
              </a:p>
            </p:txBody>
          </p:sp>
        </p:grpSp>
        <p:sp>
          <p:nvSpPr>
            <p:cNvPr id="8" name="모서리가 둥근 직사각형 7"/>
            <p:cNvSpPr/>
            <p:nvPr/>
          </p:nvSpPr>
          <p:spPr>
            <a:xfrm>
              <a:off x="2167176" y="996746"/>
              <a:ext cx="4792663" cy="71307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b="1" dirty="0">
                  <a:solidFill>
                    <a:srgbClr val="FFC000"/>
                  </a:solidFill>
                </a:rPr>
                <a:t>ICMP(Internet Control Message Protocol)</a:t>
              </a:r>
            </a:p>
          </p:txBody>
        </p:sp>
      </p:grpSp>
      <p:sp>
        <p:nvSpPr>
          <p:cNvPr id="11" name="제목 1"/>
          <p:cNvSpPr txBox="1">
            <a:spLocks/>
          </p:cNvSpPr>
          <p:nvPr/>
        </p:nvSpPr>
        <p:spPr>
          <a:xfrm>
            <a:off x="1584664" y="153055"/>
            <a:ext cx="8903825" cy="90872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36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 1. </a:t>
            </a:r>
            <a:r>
              <a:rPr lang="ko-KR" altLang="en-US" sz="36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네트워크 구조</a:t>
            </a:r>
            <a:endParaRPr lang="ko-KR" altLang="en-US" sz="3600" dirty="0">
              <a:solidFill>
                <a:srgbClr val="FF0000"/>
              </a:solidFill>
              <a:latin typeface="HY헤드라인M" pitchFamily="18" charset="-127"/>
              <a:ea typeface="HY헤드라인M" pitchFamily="18" charset="-127"/>
              <a:cs typeface="Arial Unicode MS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05702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Text Box 4"/>
          <p:cNvSpPr txBox="1">
            <a:spLocks noChangeArrowheads="1"/>
          </p:cNvSpPr>
          <p:nvPr/>
        </p:nvSpPr>
        <p:spPr bwMode="auto">
          <a:xfrm>
            <a:off x="5034928" y="1154753"/>
            <a:ext cx="33797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latinLnBrk="0" hangingPunct="1">
              <a:buClr>
                <a:schemeClr val="folHlink"/>
              </a:buClr>
              <a:buFont typeface="Wingdings" panose="05000000000000000000" pitchFamily="2" charset="2"/>
              <a:buChar char="§"/>
            </a:pPr>
            <a:r>
              <a:rPr kumimoji="0" lang="en-US" altLang="ko-KR" sz="2400" b="1" dirty="0">
                <a:latin typeface="굴림" panose="020B0600000101010101" pitchFamily="50" charset="-127"/>
              </a:rPr>
              <a:t> </a:t>
            </a:r>
            <a:r>
              <a:rPr kumimoji="0" lang="en-US" altLang="en-US" sz="2400" b="1" dirty="0">
                <a:latin typeface="굴림" panose="020B0600000101010101" pitchFamily="50" charset="-127"/>
              </a:rPr>
              <a:t>IGMP message types</a:t>
            </a:r>
          </a:p>
        </p:txBody>
      </p:sp>
      <p:pic>
        <p:nvPicPr>
          <p:cNvPr id="4096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7426" y="1600200"/>
            <a:ext cx="7516813" cy="269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5" name="Text Box 6"/>
          <p:cNvSpPr txBox="1">
            <a:spLocks noChangeArrowheads="1"/>
          </p:cNvSpPr>
          <p:nvPr/>
        </p:nvSpPr>
        <p:spPr bwMode="auto">
          <a:xfrm>
            <a:off x="2168525" y="4552950"/>
            <a:ext cx="35321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latinLnBrk="0" hangingPunct="1">
              <a:buClr>
                <a:schemeClr val="folHlink"/>
              </a:buClr>
              <a:buFont typeface="Wingdings" panose="05000000000000000000" pitchFamily="2" charset="2"/>
              <a:buChar char="§"/>
            </a:pPr>
            <a:r>
              <a:rPr kumimoji="0" lang="en-US" altLang="ko-KR" sz="2400" b="1">
                <a:latin typeface="굴림" panose="020B0600000101010101" pitchFamily="50" charset="-127"/>
              </a:rPr>
              <a:t> </a:t>
            </a:r>
            <a:r>
              <a:rPr kumimoji="0" lang="en-US" altLang="en-US" sz="2400" b="1">
                <a:latin typeface="굴림" panose="020B0600000101010101" pitchFamily="50" charset="-127"/>
              </a:rPr>
              <a:t>IGMP message format</a:t>
            </a:r>
          </a:p>
        </p:txBody>
      </p:sp>
      <p:pic>
        <p:nvPicPr>
          <p:cNvPr id="40966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189" y="5106989"/>
            <a:ext cx="7953375" cy="148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그룹 6"/>
          <p:cNvGrpSpPr/>
          <p:nvPr/>
        </p:nvGrpSpPr>
        <p:grpSpPr>
          <a:xfrm>
            <a:off x="1775521" y="1194808"/>
            <a:ext cx="2782019" cy="532832"/>
            <a:chOff x="2167176" y="996746"/>
            <a:chExt cx="4792663" cy="713079"/>
          </a:xfrm>
        </p:grpSpPr>
        <p:grpSp>
          <p:nvGrpSpPr>
            <p:cNvPr id="8" name="Group 8"/>
            <p:cNvGrpSpPr>
              <a:grpSpLocks/>
            </p:cNvGrpSpPr>
            <p:nvPr/>
          </p:nvGrpSpPr>
          <p:grpSpPr bwMode="auto">
            <a:xfrm>
              <a:off x="2167176" y="1033405"/>
              <a:ext cx="4792663" cy="639763"/>
              <a:chOff x="292" y="967"/>
              <a:chExt cx="3802" cy="254"/>
            </a:xfrm>
          </p:grpSpPr>
          <p:sp>
            <p:nvSpPr>
              <p:cNvPr id="10" name="AutoShape 9"/>
              <p:cNvSpPr>
                <a:spLocks noChangeArrowheads="1"/>
              </p:cNvSpPr>
              <p:nvPr/>
            </p:nvSpPr>
            <p:spPr bwMode="auto">
              <a:xfrm>
                <a:off x="292" y="967"/>
                <a:ext cx="3802" cy="254"/>
              </a:xfrm>
              <a:prstGeom prst="roundRect">
                <a:avLst>
                  <a:gd name="adj" fmla="val 50000"/>
                </a:avLst>
              </a:prstGeom>
              <a:blipFill dpi="0" rotWithShape="1">
                <a:blip r:embed="rId5" cstate="print"/>
                <a:srcRect/>
                <a:stretch>
                  <a:fillRect/>
                </a:stretch>
              </a:blipFill>
              <a:ln w="12700" algn="ctr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lIns="0" tIns="0" rIns="0" bIns="0" anchor="ctr" anchorCtr="1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9pPr>
              </a:lstStyle>
              <a:p>
                <a:pPr algn="ctr" latinLnBrk="0">
                  <a:spcBef>
                    <a:spcPct val="0"/>
                  </a:spcBef>
                </a:pPr>
                <a:endParaRPr kumimoji="0" lang="ko-KR" altLang="ko-KR">
                  <a:solidFill>
                    <a:srgbClr val="FFC000"/>
                  </a:solidFill>
                  <a:latin typeface="HY헤드라인M" panose="02030600000101010101" pitchFamily="18" charset="-127"/>
                </a:endParaRPr>
              </a:p>
            </p:txBody>
          </p:sp>
          <p:sp>
            <p:nvSpPr>
              <p:cNvPr id="11" name="AutoShape 10"/>
              <p:cNvSpPr>
                <a:spLocks noChangeArrowheads="1"/>
              </p:cNvSpPr>
              <p:nvPr/>
            </p:nvSpPr>
            <p:spPr bwMode="auto">
              <a:xfrm flipV="1">
                <a:off x="386" y="972"/>
                <a:ext cx="3623" cy="5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rgbClr val="FFFFFF">
                      <a:alpha val="51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10800000"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9pPr>
              </a:lstStyle>
              <a:p>
                <a:pPr latinLnBrk="0">
                  <a:spcBef>
                    <a:spcPct val="0"/>
                  </a:spcBef>
                </a:pPr>
                <a:endParaRPr kumimoji="0" lang="ko-KR" altLang="en-US">
                  <a:solidFill>
                    <a:srgbClr val="FFC000"/>
                  </a:solidFill>
                  <a:latin typeface="HY헤드라인M" panose="02030600000101010101" pitchFamily="18" charset="-127"/>
                </a:endParaRPr>
              </a:p>
            </p:txBody>
          </p:sp>
        </p:grpSp>
        <p:sp>
          <p:nvSpPr>
            <p:cNvPr id="9" name="모서리가 둥근 직사각형 8"/>
            <p:cNvSpPr/>
            <p:nvPr/>
          </p:nvSpPr>
          <p:spPr>
            <a:xfrm>
              <a:off x="2167176" y="996746"/>
              <a:ext cx="4792663" cy="71307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FFC000"/>
                  </a:solidFill>
                </a:rPr>
                <a:t>IGMP </a:t>
              </a:r>
              <a:r>
                <a:rPr lang="ko-KR" altLang="en-US" dirty="0">
                  <a:solidFill>
                    <a:srgbClr val="FFC000"/>
                  </a:solidFill>
                </a:rPr>
                <a:t>프로토콜</a:t>
              </a:r>
              <a:endParaRPr lang="ko-KR" altLang="en-US" dirty="0">
                <a:solidFill>
                  <a:srgbClr val="FFC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  <p:sp>
        <p:nvSpPr>
          <p:cNvPr id="12" name="제목 1"/>
          <p:cNvSpPr txBox="1">
            <a:spLocks/>
          </p:cNvSpPr>
          <p:nvPr/>
        </p:nvSpPr>
        <p:spPr>
          <a:xfrm>
            <a:off x="1584664" y="153055"/>
            <a:ext cx="8903825" cy="90872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36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 1. </a:t>
            </a:r>
            <a:r>
              <a:rPr lang="ko-KR" altLang="en-US" sz="36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네트워크 구조</a:t>
            </a:r>
            <a:endParaRPr lang="ko-KR" altLang="en-US" sz="3600" dirty="0">
              <a:solidFill>
                <a:srgbClr val="FF0000"/>
              </a:solidFill>
              <a:latin typeface="HY헤드라인M" pitchFamily="18" charset="-127"/>
              <a:ea typeface="HY헤드라인M" pitchFamily="18" charset="-127"/>
              <a:cs typeface="Arial Unicode MS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520995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1112" y="2564904"/>
            <a:ext cx="7089775" cy="280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그룹 3"/>
          <p:cNvGrpSpPr/>
          <p:nvPr/>
        </p:nvGrpSpPr>
        <p:grpSpPr>
          <a:xfrm>
            <a:off x="1775521" y="1194808"/>
            <a:ext cx="2782019" cy="532832"/>
            <a:chOff x="2167176" y="996746"/>
            <a:chExt cx="4792663" cy="713079"/>
          </a:xfrm>
        </p:grpSpPr>
        <p:grpSp>
          <p:nvGrpSpPr>
            <p:cNvPr id="5" name="Group 8"/>
            <p:cNvGrpSpPr>
              <a:grpSpLocks/>
            </p:cNvGrpSpPr>
            <p:nvPr/>
          </p:nvGrpSpPr>
          <p:grpSpPr bwMode="auto">
            <a:xfrm>
              <a:off x="2167176" y="1033405"/>
              <a:ext cx="4792663" cy="639763"/>
              <a:chOff x="292" y="967"/>
              <a:chExt cx="3802" cy="254"/>
            </a:xfrm>
          </p:grpSpPr>
          <p:sp>
            <p:nvSpPr>
              <p:cNvPr id="7" name="AutoShape 9"/>
              <p:cNvSpPr>
                <a:spLocks noChangeArrowheads="1"/>
              </p:cNvSpPr>
              <p:nvPr/>
            </p:nvSpPr>
            <p:spPr bwMode="auto">
              <a:xfrm>
                <a:off x="292" y="967"/>
                <a:ext cx="3802" cy="254"/>
              </a:xfrm>
              <a:prstGeom prst="roundRect">
                <a:avLst>
                  <a:gd name="adj" fmla="val 50000"/>
                </a:avLst>
              </a:prstGeom>
              <a:blipFill dpi="0" rotWithShape="1">
                <a:blip r:embed="rId4" cstate="print"/>
                <a:srcRect/>
                <a:stretch>
                  <a:fillRect/>
                </a:stretch>
              </a:blipFill>
              <a:ln w="12700" algn="ctr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lIns="0" tIns="0" rIns="0" bIns="0" anchor="ctr" anchorCtr="1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9pPr>
              </a:lstStyle>
              <a:p>
                <a:pPr algn="ctr" latinLnBrk="0">
                  <a:spcBef>
                    <a:spcPct val="0"/>
                  </a:spcBef>
                </a:pPr>
                <a:endParaRPr kumimoji="0" lang="ko-KR" altLang="ko-KR">
                  <a:solidFill>
                    <a:srgbClr val="FFC000"/>
                  </a:solidFill>
                  <a:latin typeface="HY헤드라인M" panose="02030600000101010101" pitchFamily="18" charset="-127"/>
                </a:endParaRPr>
              </a:p>
            </p:txBody>
          </p:sp>
          <p:sp>
            <p:nvSpPr>
              <p:cNvPr id="8" name="AutoShape 10"/>
              <p:cNvSpPr>
                <a:spLocks noChangeArrowheads="1"/>
              </p:cNvSpPr>
              <p:nvPr/>
            </p:nvSpPr>
            <p:spPr bwMode="auto">
              <a:xfrm flipV="1">
                <a:off x="386" y="972"/>
                <a:ext cx="3623" cy="5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rgbClr val="FFFFFF">
                      <a:alpha val="51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10800000"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9pPr>
              </a:lstStyle>
              <a:p>
                <a:pPr latinLnBrk="0">
                  <a:spcBef>
                    <a:spcPct val="0"/>
                  </a:spcBef>
                </a:pPr>
                <a:endParaRPr kumimoji="0" lang="ko-KR" altLang="en-US">
                  <a:solidFill>
                    <a:srgbClr val="FFC000"/>
                  </a:solidFill>
                  <a:latin typeface="HY헤드라인M" panose="02030600000101010101" pitchFamily="18" charset="-127"/>
                </a:endParaRPr>
              </a:p>
            </p:txBody>
          </p:sp>
        </p:grpSp>
        <p:sp>
          <p:nvSpPr>
            <p:cNvPr id="6" name="모서리가 둥근 직사각형 5"/>
            <p:cNvSpPr/>
            <p:nvPr/>
          </p:nvSpPr>
          <p:spPr>
            <a:xfrm>
              <a:off x="2167176" y="996746"/>
              <a:ext cx="4792663" cy="71307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/>
              <a:r>
                <a:rPr lang="en-US" altLang="en-US" b="1" dirty="0">
                  <a:solidFill>
                    <a:srgbClr val="FFC000"/>
                  </a:solidFill>
                </a:rPr>
                <a:t>ARP and RARP</a:t>
              </a:r>
            </a:p>
          </p:txBody>
        </p:sp>
      </p:grpSp>
      <p:sp>
        <p:nvSpPr>
          <p:cNvPr id="9" name="제목 1"/>
          <p:cNvSpPr txBox="1">
            <a:spLocks/>
          </p:cNvSpPr>
          <p:nvPr/>
        </p:nvSpPr>
        <p:spPr>
          <a:xfrm>
            <a:off x="1584664" y="153055"/>
            <a:ext cx="8903825" cy="90872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36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 1. </a:t>
            </a:r>
            <a:r>
              <a:rPr lang="ko-KR" altLang="en-US" sz="36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네트워크 구조</a:t>
            </a:r>
            <a:endParaRPr lang="ko-KR" altLang="en-US" sz="3600" dirty="0">
              <a:solidFill>
                <a:srgbClr val="FF0000"/>
              </a:solidFill>
              <a:latin typeface="HY헤드라인M" pitchFamily="18" charset="-127"/>
              <a:ea typeface="HY헤드라인M" pitchFamily="18" charset="-127"/>
              <a:cs typeface="Arial Unicode MS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12262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40846" y="2060848"/>
            <a:ext cx="8229600" cy="5257800"/>
          </a:xfrm>
        </p:spPr>
        <p:txBody>
          <a:bodyPr/>
          <a:lstStyle/>
          <a:p>
            <a:r>
              <a:rPr lang="en-US" altLang="ko-KR" sz="2200" dirty="0"/>
              <a:t>TCP</a:t>
            </a:r>
          </a:p>
          <a:p>
            <a:pPr lvl="1" eaLnBrk="1" hangingPunct="1"/>
            <a:r>
              <a:rPr lang="ko-KR" altLang="en-US" sz="2000" b="1" dirty="0" err="1"/>
              <a:t>일대일의</a:t>
            </a:r>
            <a:r>
              <a:rPr lang="ko-KR" altLang="en-US" sz="2000" b="1" dirty="0"/>
              <a:t> </a:t>
            </a:r>
            <a:r>
              <a:rPr lang="en-US" altLang="ko-KR" sz="2000" b="1" dirty="0">
                <a:solidFill>
                  <a:schemeClr val="accent2"/>
                </a:solidFill>
              </a:rPr>
              <a:t>Connection-oriented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신뢰할 수 있는 통신 서비스를 제공하며 </a:t>
            </a:r>
            <a:r>
              <a:rPr lang="en-US" altLang="ko-KR" sz="2000" b="1" dirty="0"/>
              <a:t>TCP</a:t>
            </a:r>
            <a:r>
              <a:rPr lang="ko-KR" altLang="en-US" sz="2000" b="1" dirty="0"/>
              <a:t>는 </a:t>
            </a:r>
            <a:r>
              <a:rPr lang="en-US" altLang="ko-KR" sz="2000" b="1" dirty="0"/>
              <a:t>TCP </a:t>
            </a:r>
            <a:r>
              <a:rPr lang="ko-KR" altLang="en-US" sz="2000" b="1" dirty="0"/>
              <a:t>연결 확립과 보내진 패킷의 확인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순서화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전달 중에 손상된 패킷을 복구하는 책임을 맡고 있다</a:t>
            </a:r>
            <a:r>
              <a:rPr lang="en-US" altLang="ko-KR" sz="2000" b="1" dirty="0"/>
              <a:t>.</a:t>
            </a:r>
          </a:p>
          <a:p>
            <a:endParaRPr lang="en-US" altLang="ko-KR" sz="2200" dirty="0"/>
          </a:p>
          <a:p>
            <a:r>
              <a:rPr lang="en-US" altLang="ko-KR" sz="2200" dirty="0"/>
              <a:t>UDP</a:t>
            </a:r>
          </a:p>
          <a:p>
            <a:pPr lvl="1" eaLnBrk="1" hangingPunct="1"/>
            <a:r>
              <a:rPr lang="ko-KR" altLang="en-US" sz="2000" b="1" dirty="0"/>
              <a:t>일대일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일대 다의 </a:t>
            </a:r>
            <a:r>
              <a:rPr lang="en-US" altLang="ko-KR" sz="2000" b="1" dirty="0">
                <a:solidFill>
                  <a:schemeClr val="accent2"/>
                </a:solidFill>
              </a:rPr>
              <a:t>connectionless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신뢰할 수 없는 통신 서비스를 제공한다</a:t>
            </a:r>
            <a:r>
              <a:rPr lang="en-US" altLang="ko-KR" sz="2000" b="1" dirty="0"/>
              <a:t>.  UDP</a:t>
            </a:r>
            <a:r>
              <a:rPr lang="ko-KR" altLang="en-US" sz="2000" b="1" dirty="0"/>
              <a:t>는 주로 전달할 데이터의 크기가 작거나 </a:t>
            </a:r>
            <a:r>
              <a:rPr lang="en-US" altLang="ko-KR" sz="2000" b="1" dirty="0"/>
              <a:t>TCP </a:t>
            </a:r>
            <a:r>
              <a:rPr lang="ko-KR" altLang="en-US" sz="2000" b="1" dirty="0"/>
              <a:t>연결 확립에 의한 부하를 피할 때 혹은 상위 프로토콜이 신뢰할 수 있는 전달을 책임지는 경우에 사용된다</a:t>
            </a:r>
            <a:r>
              <a:rPr lang="en-US" altLang="ko-KR" sz="2000" b="1" dirty="0"/>
              <a:t>.</a:t>
            </a:r>
          </a:p>
          <a:p>
            <a:endParaRPr lang="en-US" altLang="ko-KR" sz="2200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1584664" y="153055"/>
            <a:ext cx="8903825" cy="90872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36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 1. </a:t>
            </a:r>
            <a:r>
              <a:rPr lang="ko-KR" altLang="en-US" sz="36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네트워크 구조</a:t>
            </a:r>
            <a:endParaRPr lang="ko-KR" altLang="en-US" sz="3600" dirty="0">
              <a:solidFill>
                <a:srgbClr val="FF0000"/>
              </a:solidFill>
              <a:latin typeface="HY헤드라인M" pitchFamily="18" charset="-127"/>
              <a:ea typeface="HY헤드라인M" pitchFamily="18" charset="-127"/>
              <a:cs typeface="Arial Unicode MS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1775521" y="1194808"/>
            <a:ext cx="2782019" cy="532832"/>
            <a:chOff x="2167176" y="996746"/>
            <a:chExt cx="4792663" cy="713079"/>
          </a:xfrm>
        </p:grpSpPr>
        <p:grpSp>
          <p:nvGrpSpPr>
            <p:cNvPr id="7" name="Group 8"/>
            <p:cNvGrpSpPr>
              <a:grpSpLocks/>
            </p:cNvGrpSpPr>
            <p:nvPr/>
          </p:nvGrpSpPr>
          <p:grpSpPr bwMode="auto">
            <a:xfrm>
              <a:off x="2167176" y="1033405"/>
              <a:ext cx="4792663" cy="639763"/>
              <a:chOff x="292" y="967"/>
              <a:chExt cx="3802" cy="254"/>
            </a:xfrm>
          </p:grpSpPr>
          <p:sp>
            <p:nvSpPr>
              <p:cNvPr id="9" name="AutoShape 9"/>
              <p:cNvSpPr>
                <a:spLocks noChangeArrowheads="1"/>
              </p:cNvSpPr>
              <p:nvPr/>
            </p:nvSpPr>
            <p:spPr bwMode="auto">
              <a:xfrm>
                <a:off x="292" y="967"/>
                <a:ext cx="3802" cy="254"/>
              </a:xfrm>
              <a:prstGeom prst="roundRect">
                <a:avLst>
                  <a:gd name="adj" fmla="val 50000"/>
                </a:avLst>
              </a:prstGeom>
              <a:blipFill dpi="0" rotWithShape="1">
                <a:blip r:embed="rId2" cstate="print"/>
                <a:srcRect/>
                <a:stretch>
                  <a:fillRect/>
                </a:stretch>
              </a:blipFill>
              <a:ln w="12700" algn="ctr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lIns="0" tIns="0" rIns="0" bIns="0" anchor="ctr" anchorCtr="1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9pPr>
              </a:lstStyle>
              <a:p>
                <a:pPr algn="ctr" latinLnBrk="0">
                  <a:spcBef>
                    <a:spcPct val="0"/>
                  </a:spcBef>
                </a:pPr>
                <a:endParaRPr kumimoji="0" lang="ko-KR" altLang="ko-KR">
                  <a:solidFill>
                    <a:srgbClr val="FFC000"/>
                  </a:solidFill>
                  <a:latin typeface="HY헤드라인M" panose="02030600000101010101" pitchFamily="18" charset="-127"/>
                </a:endParaRPr>
              </a:p>
            </p:txBody>
          </p:sp>
          <p:sp>
            <p:nvSpPr>
              <p:cNvPr id="10" name="AutoShape 10"/>
              <p:cNvSpPr>
                <a:spLocks noChangeArrowheads="1"/>
              </p:cNvSpPr>
              <p:nvPr/>
            </p:nvSpPr>
            <p:spPr bwMode="auto">
              <a:xfrm flipV="1">
                <a:off x="386" y="972"/>
                <a:ext cx="3623" cy="5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rgbClr val="FFFFFF">
                      <a:alpha val="51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10800000"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9pPr>
              </a:lstStyle>
              <a:p>
                <a:pPr latinLnBrk="0">
                  <a:spcBef>
                    <a:spcPct val="0"/>
                  </a:spcBef>
                </a:pPr>
                <a:endParaRPr kumimoji="0" lang="ko-KR" altLang="en-US">
                  <a:solidFill>
                    <a:srgbClr val="FFC000"/>
                  </a:solidFill>
                  <a:latin typeface="HY헤드라인M" panose="02030600000101010101" pitchFamily="18" charset="-127"/>
                </a:endParaRPr>
              </a:p>
            </p:txBody>
          </p:sp>
        </p:grpSp>
        <p:sp>
          <p:nvSpPr>
            <p:cNvPr id="8" name="모서리가 둥근 직사각형 7"/>
            <p:cNvSpPr/>
            <p:nvPr/>
          </p:nvSpPr>
          <p:spPr>
            <a:xfrm>
              <a:off x="2167176" y="996746"/>
              <a:ext cx="4792663" cy="71307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/>
              <a:r>
                <a:rPr lang="en-US" altLang="en-US" b="1" dirty="0">
                  <a:solidFill>
                    <a:srgbClr val="FFC000"/>
                  </a:solidFill>
                </a:rPr>
                <a:t>TCP and UDP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5361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989642" y="6046999"/>
            <a:ext cx="254625" cy="3348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62"/>
          </a:p>
        </p:txBody>
      </p:sp>
      <p:sp>
        <p:nvSpPr>
          <p:cNvPr id="7" name="object 7"/>
          <p:cNvSpPr txBox="1"/>
          <p:nvPr/>
        </p:nvSpPr>
        <p:spPr>
          <a:xfrm>
            <a:off x="1995079" y="1870336"/>
            <a:ext cx="8280009" cy="427336"/>
          </a:xfrm>
          <a:prstGeom prst="rect">
            <a:avLst/>
          </a:prstGeom>
        </p:spPr>
        <p:txBody>
          <a:bodyPr vert="horz" wrap="square" lIns="0" tIns="11723" rIns="0" bIns="0" rtlCol="0">
            <a:spAutoFit/>
          </a:bodyPr>
          <a:lstStyle/>
          <a:p>
            <a:pPr marL="328254" indent="-316531" algn="just">
              <a:lnSpc>
                <a:spcPct val="150000"/>
              </a:lnSpc>
              <a:spcBef>
                <a:spcPts val="92"/>
              </a:spcBef>
              <a:buFont typeface="Wingdings" panose="05000000000000000000" pitchFamily="2" charset="2"/>
              <a:buChar char="l"/>
              <a:tabLst>
                <a:tab pos="327668" algn="l"/>
                <a:tab pos="328254" algn="l"/>
              </a:tabLst>
            </a:pP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TCP/IP 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계층 구조</a:t>
            </a:r>
            <a:endParaRPr lang="en-US" altLang="ko-KR" spc="111" dirty="0">
              <a:latin typeface="HY헤드라인M" panose="02030600000101010101" pitchFamily="18" charset="-127"/>
              <a:ea typeface="HY헤드라인M" panose="02030600000101010101" pitchFamily="18" charset="-127"/>
              <a:cs typeface="Noto Sans CJK JP Regular"/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584664" y="153055"/>
            <a:ext cx="8903825" cy="90872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36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 1. </a:t>
            </a:r>
            <a:r>
              <a:rPr lang="ko-KR" altLang="en-US" sz="36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네트워크 구조</a:t>
            </a:r>
            <a:endParaRPr lang="ko-KR" altLang="en-US" sz="3600" dirty="0">
              <a:solidFill>
                <a:srgbClr val="FF0000"/>
              </a:solidFill>
              <a:latin typeface="HY헤드라인M" pitchFamily="18" charset="-127"/>
              <a:ea typeface="HY헤드라인M" pitchFamily="18" charset="-127"/>
              <a:cs typeface="Arial Unicode MS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1775521" y="1194808"/>
            <a:ext cx="2782019" cy="532832"/>
            <a:chOff x="2167176" y="996746"/>
            <a:chExt cx="4792663" cy="713079"/>
          </a:xfrm>
        </p:grpSpPr>
        <p:grpSp>
          <p:nvGrpSpPr>
            <p:cNvPr id="8" name="Group 8"/>
            <p:cNvGrpSpPr>
              <a:grpSpLocks/>
            </p:cNvGrpSpPr>
            <p:nvPr/>
          </p:nvGrpSpPr>
          <p:grpSpPr bwMode="auto">
            <a:xfrm>
              <a:off x="2167176" y="1033405"/>
              <a:ext cx="4792663" cy="639763"/>
              <a:chOff x="292" y="967"/>
              <a:chExt cx="3802" cy="254"/>
            </a:xfrm>
          </p:grpSpPr>
          <p:sp>
            <p:nvSpPr>
              <p:cNvPr id="11" name="AutoShape 9"/>
              <p:cNvSpPr>
                <a:spLocks noChangeArrowheads="1"/>
              </p:cNvSpPr>
              <p:nvPr/>
            </p:nvSpPr>
            <p:spPr bwMode="auto">
              <a:xfrm>
                <a:off x="292" y="967"/>
                <a:ext cx="3802" cy="254"/>
              </a:xfrm>
              <a:prstGeom prst="roundRect">
                <a:avLst>
                  <a:gd name="adj" fmla="val 50000"/>
                </a:avLst>
              </a:prstGeom>
              <a:blipFill dpi="0" rotWithShape="1">
                <a:blip r:embed="rId4" cstate="print"/>
                <a:srcRect/>
                <a:stretch>
                  <a:fillRect/>
                </a:stretch>
              </a:blipFill>
              <a:ln w="12700" algn="ctr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lIns="0" tIns="0" rIns="0" bIns="0" anchor="ctr" anchorCtr="1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9pPr>
              </a:lstStyle>
              <a:p>
                <a:pPr algn="ctr" latinLnBrk="0">
                  <a:spcBef>
                    <a:spcPct val="0"/>
                  </a:spcBef>
                </a:pPr>
                <a:endParaRPr kumimoji="0" lang="ko-KR" altLang="ko-KR">
                  <a:solidFill>
                    <a:srgbClr val="FFC000"/>
                  </a:solidFill>
                  <a:latin typeface="HY헤드라인M" panose="02030600000101010101" pitchFamily="18" charset="-127"/>
                </a:endParaRPr>
              </a:p>
            </p:txBody>
          </p:sp>
          <p:sp>
            <p:nvSpPr>
              <p:cNvPr id="12" name="AutoShape 10"/>
              <p:cNvSpPr>
                <a:spLocks noChangeArrowheads="1"/>
              </p:cNvSpPr>
              <p:nvPr/>
            </p:nvSpPr>
            <p:spPr bwMode="auto">
              <a:xfrm flipV="1">
                <a:off x="386" y="972"/>
                <a:ext cx="3623" cy="5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rgbClr val="FFFFFF">
                      <a:alpha val="51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10800000"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9pPr>
              </a:lstStyle>
              <a:p>
                <a:pPr latinLnBrk="0">
                  <a:spcBef>
                    <a:spcPct val="0"/>
                  </a:spcBef>
                </a:pPr>
                <a:endParaRPr kumimoji="0" lang="ko-KR" altLang="en-US">
                  <a:solidFill>
                    <a:srgbClr val="FFC000"/>
                  </a:solidFill>
                  <a:latin typeface="HY헤드라인M" panose="02030600000101010101" pitchFamily="18" charset="-127"/>
                </a:endParaRPr>
              </a:p>
            </p:txBody>
          </p:sp>
        </p:grpSp>
        <p:sp>
          <p:nvSpPr>
            <p:cNvPr id="9" name="모서리가 둥근 직사각형 8"/>
            <p:cNvSpPr/>
            <p:nvPr/>
          </p:nvSpPr>
          <p:spPr>
            <a:xfrm>
              <a:off x="2167176" y="996746"/>
              <a:ext cx="4792663" cy="71307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FFC00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TCP/IP </a:t>
              </a:r>
              <a:r>
                <a:rPr lang="ko-KR" altLang="en-US" dirty="0">
                  <a:solidFill>
                    <a:srgbClr val="FFC00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모델</a:t>
              </a:r>
            </a:p>
          </p:txBody>
        </p:sp>
      </p:grp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E38E1A-DF08-4C1D-A43C-7DBA77D90342}" type="slidenum">
              <a:rPr lang="ko-KR" altLang="en-US" smtClean="0"/>
              <a:pPr>
                <a:defRPr/>
              </a:pPr>
              <a:t>2</a:t>
            </a:fld>
            <a:endParaRPr lang="ko-KR" altLang="en-US" dirty="0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7C1DA093-895A-40EC-9259-4A43B7922C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8433" name="_x226147064" descr="EMB000020582508">
            <a:extLst>
              <a:ext uri="{FF2B5EF4-FFF2-40B4-BE49-F238E27FC236}">
                <a16:creationId xmlns:a16="http://schemas.microsoft.com/office/drawing/2014/main" id="{F1C6E30C-E99C-4C5E-AF7C-4E2C769DCD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2350" y="2258410"/>
            <a:ext cx="3386138" cy="4232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object 7">
            <a:extLst>
              <a:ext uri="{FF2B5EF4-FFF2-40B4-BE49-F238E27FC236}">
                <a16:creationId xmlns:a16="http://schemas.microsoft.com/office/drawing/2014/main" id="{895512BE-7336-4EDB-A0C5-9A0231829502}"/>
              </a:ext>
            </a:extLst>
          </p:cNvPr>
          <p:cNvSpPr txBox="1"/>
          <p:nvPr/>
        </p:nvSpPr>
        <p:spPr>
          <a:xfrm>
            <a:off x="1896571" y="2258411"/>
            <a:ext cx="4919510" cy="3897517"/>
          </a:xfrm>
          <a:prstGeom prst="rect">
            <a:avLst/>
          </a:prstGeom>
        </p:spPr>
        <p:txBody>
          <a:bodyPr vert="horz" wrap="square" lIns="0" tIns="11723" rIns="0" bIns="0" rtlCol="0">
            <a:spAutoFit/>
          </a:bodyPr>
          <a:lstStyle/>
          <a:p>
            <a:pPr marL="583223" indent="-285750">
              <a:lnSpc>
                <a:spcPct val="150000"/>
              </a:lnSpc>
              <a:spcBef>
                <a:spcPts val="92"/>
              </a:spcBef>
              <a:buFont typeface="Wingdings" panose="05000000000000000000" pitchFamily="2" charset="2"/>
              <a:buChar char="ü"/>
              <a:tabLst>
                <a:tab pos="327668" algn="l"/>
                <a:tab pos="328254" algn="l"/>
              </a:tabLst>
            </a:pP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TCP/IP 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모델은 </a:t>
            </a: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4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개의 계층으로 구성된 프로토콜 스택</a:t>
            </a: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.</a:t>
            </a:r>
          </a:p>
          <a:p>
            <a:pPr marL="583223" indent="-285750">
              <a:lnSpc>
                <a:spcPct val="150000"/>
              </a:lnSpc>
              <a:spcBef>
                <a:spcPts val="92"/>
              </a:spcBef>
              <a:buFontTx/>
              <a:buChar char="-"/>
              <a:tabLst>
                <a:tab pos="327668" algn="l"/>
                <a:tab pos="328254" algn="l"/>
              </a:tabLst>
            </a:pPr>
            <a:endParaRPr lang="en-US" altLang="ko-KR" sz="500" spc="111" dirty="0">
              <a:latin typeface="HY헤드라인M" panose="02030600000101010101" pitchFamily="18" charset="-127"/>
              <a:ea typeface="HY헤드라인M" panose="02030600000101010101" pitchFamily="18" charset="-127"/>
              <a:cs typeface="Noto Sans CJK JP Regular"/>
            </a:endParaRPr>
          </a:p>
          <a:p>
            <a:pPr marL="583223" indent="-285750">
              <a:lnSpc>
                <a:spcPct val="150000"/>
              </a:lnSpc>
              <a:spcBef>
                <a:spcPts val="92"/>
              </a:spcBef>
              <a:buFont typeface="Arial" panose="020B0604020202020204" pitchFamily="34" charset="0"/>
              <a:buChar char="•"/>
              <a:tabLst>
                <a:tab pos="327668" algn="l"/>
                <a:tab pos="328254" algn="l"/>
              </a:tabLst>
            </a:pPr>
            <a:r>
              <a:rPr lang="en-US" altLang="ko-KR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OSI</a:t>
            </a:r>
            <a:r>
              <a:rPr lang="ko-KR" altLang="en-US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 참조 모델보다 </a:t>
            </a:r>
            <a:r>
              <a:rPr lang="en-US" altLang="ko-KR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TCP/IP</a:t>
            </a:r>
            <a:r>
              <a:rPr lang="ko-KR" altLang="en-US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 모델이 이해하기 쉬우나 실제로는 이 두 모델은 서로 관련이 없음</a:t>
            </a:r>
            <a:r>
              <a:rPr lang="en-US" altLang="ko-KR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.</a:t>
            </a:r>
          </a:p>
          <a:p>
            <a:pPr marL="583223" indent="-285750">
              <a:lnSpc>
                <a:spcPct val="150000"/>
              </a:lnSpc>
              <a:spcBef>
                <a:spcPts val="92"/>
              </a:spcBef>
              <a:buFont typeface="Arial" panose="020B0604020202020204" pitchFamily="34" charset="0"/>
              <a:buChar char="•"/>
              <a:tabLst>
                <a:tab pos="327668" algn="l"/>
                <a:tab pos="328254" algn="l"/>
              </a:tabLst>
            </a:pPr>
            <a:endParaRPr lang="en-US" altLang="ko-KR" sz="800" spc="-150" dirty="0">
              <a:latin typeface="HY헤드라인M" panose="02030600000101010101" pitchFamily="18" charset="-127"/>
              <a:ea typeface="HY헤드라인M" panose="02030600000101010101" pitchFamily="18" charset="-127"/>
              <a:cs typeface="Noto Sans CJK JP Regular"/>
            </a:endParaRPr>
          </a:p>
          <a:p>
            <a:pPr marL="583223" indent="-285750">
              <a:lnSpc>
                <a:spcPct val="150000"/>
              </a:lnSpc>
              <a:spcBef>
                <a:spcPts val="92"/>
              </a:spcBef>
              <a:buFont typeface="Arial" panose="020B0604020202020204" pitchFamily="34" charset="0"/>
              <a:buChar char="•"/>
              <a:tabLst>
                <a:tab pos="327668" algn="l"/>
                <a:tab pos="328254" algn="l"/>
              </a:tabLst>
            </a:pPr>
            <a:r>
              <a:rPr lang="en-US" altLang="ko-KR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OSI </a:t>
            </a:r>
            <a:r>
              <a:rPr lang="ko-KR" altLang="en-US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참조 모델의 네트워크 계층과 </a:t>
            </a:r>
            <a:r>
              <a:rPr lang="en-US" altLang="ko-KR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TCP/IP</a:t>
            </a:r>
            <a:r>
              <a:rPr lang="ko-KR" altLang="en-US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모델의 인터넷 계층은 비슷하나 동일하지 않음</a:t>
            </a:r>
            <a:r>
              <a:rPr lang="en-US" altLang="ko-KR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.</a:t>
            </a:r>
          </a:p>
          <a:p>
            <a:pPr marL="583223" indent="-285750">
              <a:lnSpc>
                <a:spcPct val="150000"/>
              </a:lnSpc>
              <a:spcBef>
                <a:spcPts val="92"/>
              </a:spcBef>
              <a:buFont typeface="Arial" panose="020B0604020202020204" pitchFamily="34" charset="0"/>
              <a:buChar char="•"/>
              <a:tabLst>
                <a:tab pos="327668" algn="l"/>
                <a:tab pos="328254" algn="l"/>
              </a:tabLst>
            </a:pPr>
            <a:endParaRPr lang="en-US" altLang="ko-KR" sz="800" spc="-150" dirty="0">
              <a:latin typeface="HY헤드라인M" panose="02030600000101010101" pitchFamily="18" charset="-127"/>
              <a:ea typeface="HY헤드라인M" panose="02030600000101010101" pitchFamily="18" charset="-127"/>
              <a:cs typeface="Noto Sans CJK JP Regular"/>
            </a:endParaRPr>
          </a:p>
          <a:p>
            <a:pPr marL="583223" indent="-285750">
              <a:lnSpc>
                <a:spcPct val="150000"/>
              </a:lnSpc>
              <a:spcBef>
                <a:spcPts val="92"/>
              </a:spcBef>
              <a:buFont typeface="Arial" panose="020B0604020202020204" pitchFamily="34" charset="0"/>
              <a:buChar char="•"/>
              <a:tabLst>
                <a:tab pos="327668" algn="l"/>
                <a:tab pos="328254" algn="l"/>
              </a:tabLst>
            </a:pPr>
            <a:r>
              <a:rPr lang="en-US" altLang="ko-KR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OSI</a:t>
            </a:r>
            <a:r>
              <a:rPr lang="ko-KR" altLang="en-US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 참조 모델에서는 세밀하게 계층의 역할이 정의</a:t>
            </a:r>
            <a:r>
              <a:rPr lang="en-US" altLang="ko-KR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, </a:t>
            </a:r>
            <a:r>
              <a:rPr lang="ko-KR" altLang="en-US" spc="-300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그러나 현실은 </a:t>
            </a:r>
            <a:r>
              <a:rPr lang="en-US" altLang="ko-KR" spc="-300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TCP/IP </a:t>
            </a:r>
            <a:r>
              <a:rPr lang="ko-KR" altLang="en-US" spc="-300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모델에 따라 개발</a:t>
            </a:r>
            <a:r>
              <a:rPr lang="en-US" altLang="ko-KR" spc="-300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526279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5" name="Picture 3" descr="clip_image0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6529" y="1844824"/>
            <a:ext cx="5881688" cy="4786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그룹 3"/>
          <p:cNvGrpSpPr/>
          <p:nvPr/>
        </p:nvGrpSpPr>
        <p:grpSpPr>
          <a:xfrm>
            <a:off x="1775521" y="1194808"/>
            <a:ext cx="2782019" cy="532832"/>
            <a:chOff x="2167176" y="996746"/>
            <a:chExt cx="4792663" cy="713079"/>
          </a:xfrm>
        </p:grpSpPr>
        <p:grpSp>
          <p:nvGrpSpPr>
            <p:cNvPr id="5" name="Group 8"/>
            <p:cNvGrpSpPr>
              <a:grpSpLocks/>
            </p:cNvGrpSpPr>
            <p:nvPr/>
          </p:nvGrpSpPr>
          <p:grpSpPr bwMode="auto">
            <a:xfrm>
              <a:off x="2167176" y="1033405"/>
              <a:ext cx="4792663" cy="639763"/>
              <a:chOff x="292" y="967"/>
              <a:chExt cx="3802" cy="254"/>
            </a:xfrm>
          </p:grpSpPr>
          <p:sp>
            <p:nvSpPr>
              <p:cNvPr id="7" name="AutoShape 9"/>
              <p:cNvSpPr>
                <a:spLocks noChangeArrowheads="1"/>
              </p:cNvSpPr>
              <p:nvPr/>
            </p:nvSpPr>
            <p:spPr bwMode="auto">
              <a:xfrm>
                <a:off x="292" y="967"/>
                <a:ext cx="3802" cy="254"/>
              </a:xfrm>
              <a:prstGeom prst="roundRect">
                <a:avLst>
                  <a:gd name="adj" fmla="val 50000"/>
                </a:avLst>
              </a:prstGeom>
              <a:blipFill dpi="0" rotWithShape="1">
                <a:blip r:embed="rId3" cstate="print"/>
                <a:srcRect/>
                <a:stretch>
                  <a:fillRect/>
                </a:stretch>
              </a:blipFill>
              <a:ln w="12700" algn="ctr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lIns="0" tIns="0" rIns="0" bIns="0" anchor="ctr" anchorCtr="1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9pPr>
              </a:lstStyle>
              <a:p>
                <a:pPr algn="ctr" latinLnBrk="0">
                  <a:spcBef>
                    <a:spcPct val="0"/>
                  </a:spcBef>
                </a:pPr>
                <a:endParaRPr kumimoji="0" lang="ko-KR" altLang="ko-KR">
                  <a:solidFill>
                    <a:srgbClr val="FFC000"/>
                  </a:solidFill>
                  <a:latin typeface="HY헤드라인M" panose="02030600000101010101" pitchFamily="18" charset="-127"/>
                </a:endParaRPr>
              </a:p>
            </p:txBody>
          </p:sp>
          <p:sp>
            <p:nvSpPr>
              <p:cNvPr id="8" name="AutoShape 10"/>
              <p:cNvSpPr>
                <a:spLocks noChangeArrowheads="1"/>
              </p:cNvSpPr>
              <p:nvPr/>
            </p:nvSpPr>
            <p:spPr bwMode="auto">
              <a:xfrm flipV="1">
                <a:off x="386" y="972"/>
                <a:ext cx="3623" cy="5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rgbClr val="FFFFFF">
                      <a:alpha val="51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10800000"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9pPr>
              </a:lstStyle>
              <a:p>
                <a:pPr latinLnBrk="0">
                  <a:spcBef>
                    <a:spcPct val="0"/>
                  </a:spcBef>
                </a:pPr>
                <a:endParaRPr kumimoji="0" lang="ko-KR" altLang="en-US">
                  <a:solidFill>
                    <a:srgbClr val="FFC000"/>
                  </a:solidFill>
                  <a:latin typeface="HY헤드라인M" panose="02030600000101010101" pitchFamily="18" charset="-127"/>
                </a:endParaRPr>
              </a:p>
            </p:txBody>
          </p:sp>
        </p:grpSp>
        <p:sp>
          <p:nvSpPr>
            <p:cNvPr id="6" name="모서리가 둥근 직사각형 5"/>
            <p:cNvSpPr/>
            <p:nvPr/>
          </p:nvSpPr>
          <p:spPr>
            <a:xfrm>
              <a:off x="2167176" y="996746"/>
              <a:ext cx="4792663" cy="71307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FFC000"/>
                  </a:solidFill>
                </a:rPr>
                <a:t>Physical Topology</a:t>
              </a:r>
              <a:endParaRPr lang="ko-KR" altLang="en-US" dirty="0">
                <a:solidFill>
                  <a:srgbClr val="FFC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  <p:sp>
        <p:nvSpPr>
          <p:cNvPr id="9" name="제목 1"/>
          <p:cNvSpPr txBox="1">
            <a:spLocks/>
          </p:cNvSpPr>
          <p:nvPr/>
        </p:nvSpPr>
        <p:spPr>
          <a:xfrm>
            <a:off x="1584664" y="153055"/>
            <a:ext cx="8903825" cy="90872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36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 1. </a:t>
            </a:r>
            <a:r>
              <a:rPr lang="ko-KR" altLang="en-US" sz="36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네트워크 구조</a:t>
            </a:r>
            <a:endParaRPr lang="ko-KR" altLang="en-US" sz="3600" dirty="0">
              <a:solidFill>
                <a:srgbClr val="FF0000"/>
              </a:solidFill>
              <a:latin typeface="HY헤드라인M" pitchFamily="18" charset="-127"/>
              <a:ea typeface="HY헤드라인M" pitchFamily="18" charset="-127"/>
              <a:cs typeface="Arial Unicode MS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30575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1584664" y="153055"/>
            <a:ext cx="8903825" cy="90872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36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 1. </a:t>
            </a:r>
            <a:r>
              <a:rPr lang="ko-KR" altLang="en-US" sz="36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네트워크 구조</a:t>
            </a:r>
            <a:endParaRPr lang="ko-KR" altLang="en-US" sz="3600" dirty="0">
              <a:solidFill>
                <a:srgbClr val="FF0000"/>
              </a:solidFill>
              <a:latin typeface="HY헤드라인M" pitchFamily="18" charset="-127"/>
              <a:ea typeface="HY헤드라인M" pitchFamily="18" charset="-127"/>
              <a:cs typeface="Arial Unicode MS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1775521" y="1194808"/>
            <a:ext cx="2782019" cy="532832"/>
            <a:chOff x="2167176" y="996746"/>
            <a:chExt cx="4792663" cy="713079"/>
          </a:xfrm>
        </p:grpSpPr>
        <p:grpSp>
          <p:nvGrpSpPr>
            <p:cNvPr id="8" name="Group 8"/>
            <p:cNvGrpSpPr>
              <a:grpSpLocks/>
            </p:cNvGrpSpPr>
            <p:nvPr/>
          </p:nvGrpSpPr>
          <p:grpSpPr bwMode="auto">
            <a:xfrm>
              <a:off x="2167176" y="1033405"/>
              <a:ext cx="4792663" cy="639763"/>
              <a:chOff x="292" y="967"/>
              <a:chExt cx="3802" cy="254"/>
            </a:xfrm>
          </p:grpSpPr>
          <p:sp>
            <p:nvSpPr>
              <p:cNvPr id="11" name="AutoShape 9"/>
              <p:cNvSpPr>
                <a:spLocks noChangeArrowheads="1"/>
              </p:cNvSpPr>
              <p:nvPr/>
            </p:nvSpPr>
            <p:spPr bwMode="auto">
              <a:xfrm>
                <a:off x="292" y="967"/>
                <a:ext cx="3802" cy="254"/>
              </a:xfrm>
              <a:prstGeom prst="roundRect">
                <a:avLst>
                  <a:gd name="adj" fmla="val 50000"/>
                </a:avLst>
              </a:prstGeom>
              <a:blipFill dpi="0" rotWithShape="1">
                <a:blip r:embed="rId4" cstate="print"/>
                <a:srcRect/>
                <a:stretch>
                  <a:fillRect/>
                </a:stretch>
              </a:blipFill>
              <a:ln w="12700" algn="ctr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lIns="0" tIns="0" rIns="0" bIns="0" anchor="ctr" anchorCtr="1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9pPr>
              </a:lstStyle>
              <a:p>
                <a:pPr algn="ctr" latinLnBrk="0">
                  <a:spcBef>
                    <a:spcPct val="0"/>
                  </a:spcBef>
                </a:pPr>
                <a:endParaRPr kumimoji="0" lang="ko-KR" altLang="ko-KR">
                  <a:solidFill>
                    <a:srgbClr val="FFC000"/>
                  </a:solidFill>
                  <a:latin typeface="HY헤드라인M" panose="02030600000101010101" pitchFamily="18" charset="-127"/>
                </a:endParaRPr>
              </a:p>
            </p:txBody>
          </p:sp>
          <p:sp>
            <p:nvSpPr>
              <p:cNvPr id="12" name="AutoShape 10"/>
              <p:cNvSpPr>
                <a:spLocks noChangeArrowheads="1"/>
              </p:cNvSpPr>
              <p:nvPr/>
            </p:nvSpPr>
            <p:spPr bwMode="auto">
              <a:xfrm flipV="1">
                <a:off x="386" y="972"/>
                <a:ext cx="3623" cy="5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rgbClr val="FFFFFF">
                      <a:alpha val="51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10800000"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9pPr>
              </a:lstStyle>
              <a:p>
                <a:pPr latinLnBrk="0">
                  <a:spcBef>
                    <a:spcPct val="0"/>
                  </a:spcBef>
                </a:pPr>
                <a:endParaRPr kumimoji="0" lang="ko-KR" altLang="en-US">
                  <a:solidFill>
                    <a:srgbClr val="FFC000"/>
                  </a:solidFill>
                  <a:latin typeface="HY헤드라인M" panose="02030600000101010101" pitchFamily="18" charset="-127"/>
                </a:endParaRPr>
              </a:p>
            </p:txBody>
          </p:sp>
        </p:grpSp>
        <p:sp>
          <p:nvSpPr>
            <p:cNvPr id="9" name="모서리가 둥근 직사각형 8"/>
            <p:cNvSpPr/>
            <p:nvPr/>
          </p:nvSpPr>
          <p:spPr>
            <a:xfrm>
              <a:off x="2167176" y="996746"/>
              <a:ext cx="4792663" cy="71307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FFC00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TCP/IP </a:t>
              </a:r>
              <a:r>
                <a:rPr lang="ko-KR" altLang="en-US" dirty="0">
                  <a:solidFill>
                    <a:srgbClr val="FFC00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모델</a:t>
              </a:r>
            </a:p>
          </p:txBody>
        </p:sp>
      </p:grp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E38E1A-DF08-4C1D-A43C-7DBA77D90342}" type="slidenum">
              <a:rPr lang="ko-KR" altLang="en-US" smtClean="0"/>
              <a:pPr>
                <a:defRPr/>
              </a:pPr>
              <a:t>3</a:t>
            </a:fld>
            <a:endParaRPr lang="ko-KR" altLang="en-US" dirty="0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7C1DA093-895A-40EC-9259-4A43B7922C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15" name="그룹 14"/>
          <p:cNvGrpSpPr/>
          <p:nvPr/>
        </p:nvGrpSpPr>
        <p:grpSpPr>
          <a:xfrm>
            <a:off x="1584664" y="1860673"/>
            <a:ext cx="8609667" cy="4524676"/>
            <a:chOff x="212725" y="1219200"/>
            <a:chExt cx="9007475" cy="5106487"/>
          </a:xfrm>
        </p:grpSpPr>
        <p:graphicFrame>
          <p:nvGraphicFramePr>
            <p:cNvPr id="16" name="Object 2"/>
            <p:cNvGraphicFramePr>
              <a:graphicFrameLocks noChangeAspect="1"/>
            </p:cNvGraphicFramePr>
            <p:nvPr/>
          </p:nvGraphicFramePr>
          <p:xfrm>
            <a:off x="1828800" y="1219200"/>
            <a:ext cx="7391400" cy="4956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1" name="문서" r:id="rId5" imgW="8679960" imgH="4967640" progId="Word.Document.8">
                    <p:embed/>
                  </p:oleObj>
                </mc:Choice>
                <mc:Fallback>
                  <p:oleObj name="문서" r:id="rId5" imgW="8679960" imgH="4967640" progId="Word.Document.8">
                    <p:embed/>
                    <p:pic>
                      <p:nvPicPr>
                        <p:cNvPr id="16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8800" y="1219200"/>
                          <a:ext cx="7391400" cy="49561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" name="Text Box 3"/>
            <p:cNvSpPr txBox="1">
              <a:spLocks noChangeArrowheads="1"/>
            </p:cNvSpPr>
            <p:nvPr/>
          </p:nvSpPr>
          <p:spPr bwMode="auto">
            <a:xfrm>
              <a:off x="639763" y="5943600"/>
              <a:ext cx="3988541" cy="382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latinLnBrk="0" hangingPunct="1"/>
              <a:r>
                <a:rPr kumimoji="0" lang="en-US" altLang="ko-KR" sz="1600">
                  <a:solidFill>
                    <a:schemeClr val="hlink"/>
                  </a:solidFill>
                  <a:latin typeface="Tahoma" panose="020B0604030504040204" pitchFamily="34" charset="0"/>
                </a:rPr>
                <a:t>ICMP</a:t>
              </a:r>
              <a:r>
                <a:rPr kumimoji="0" lang="en-US" altLang="ko-KR" sz="1600">
                  <a:latin typeface="Tahoma" panose="020B0604030504040204" pitchFamily="34" charset="0"/>
                </a:rPr>
                <a:t>:Internet Control Message Protocol</a:t>
              </a:r>
              <a:endParaRPr kumimoji="0" lang="en-US" altLang="ko-KR" sz="2400">
                <a:latin typeface="Tahoma" panose="020B0604030504040204" pitchFamily="34" charset="0"/>
              </a:endParaRPr>
            </a:p>
          </p:txBody>
        </p:sp>
        <p:sp>
          <p:nvSpPr>
            <p:cNvPr id="18" name="Rectangle 4"/>
            <p:cNvSpPr>
              <a:spLocks noChangeArrowheads="1"/>
            </p:cNvSpPr>
            <p:nvPr/>
          </p:nvSpPr>
          <p:spPr bwMode="auto">
            <a:xfrm>
              <a:off x="4419600" y="5943600"/>
              <a:ext cx="4308860" cy="382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latinLnBrk="0" hangingPunct="1"/>
              <a:r>
                <a:rPr kumimoji="0" lang="en-US" altLang="ko-KR" sz="1600">
                  <a:solidFill>
                    <a:schemeClr val="hlink"/>
                  </a:solidFill>
                  <a:latin typeface="Tahoma" panose="020B0604030504040204" pitchFamily="34" charset="0"/>
                </a:rPr>
                <a:t>IGMP</a:t>
              </a:r>
              <a:r>
                <a:rPr kumimoji="0" lang="en-US" altLang="ko-KR" sz="1600">
                  <a:latin typeface="Tahoma" panose="020B0604030504040204" pitchFamily="34" charset="0"/>
                </a:rPr>
                <a:t>:Internet Group Management Protocol</a:t>
              </a:r>
            </a:p>
          </p:txBody>
        </p:sp>
        <p:grpSp>
          <p:nvGrpSpPr>
            <p:cNvPr id="19" name="Group 5"/>
            <p:cNvGrpSpPr>
              <a:grpSpLocks/>
            </p:cNvGrpSpPr>
            <p:nvPr/>
          </p:nvGrpSpPr>
          <p:grpSpPr bwMode="auto">
            <a:xfrm>
              <a:off x="1447800" y="1905000"/>
              <a:ext cx="304800" cy="1371600"/>
              <a:chOff x="912" y="1200"/>
              <a:chExt cx="192" cy="864"/>
            </a:xfrm>
          </p:grpSpPr>
          <p:sp>
            <p:nvSpPr>
              <p:cNvPr id="28" name="Line 6"/>
              <p:cNvSpPr>
                <a:spLocks noChangeShapeType="1"/>
              </p:cNvSpPr>
              <p:nvPr/>
            </p:nvSpPr>
            <p:spPr bwMode="auto">
              <a:xfrm flipH="1">
                <a:off x="912" y="1200"/>
                <a:ext cx="192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9" name="Line 7"/>
              <p:cNvSpPr>
                <a:spLocks noChangeShapeType="1"/>
              </p:cNvSpPr>
              <p:nvPr/>
            </p:nvSpPr>
            <p:spPr bwMode="auto">
              <a:xfrm>
                <a:off x="912" y="2064"/>
                <a:ext cx="192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0" name="Line 8"/>
              <p:cNvSpPr>
                <a:spLocks noChangeShapeType="1"/>
              </p:cNvSpPr>
              <p:nvPr/>
            </p:nvSpPr>
            <p:spPr bwMode="auto">
              <a:xfrm flipV="1">
                <a:off x="912" y="1200"/>
                <a:ext cx="0" cy="864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20" name="Group 9"/>
            <p:cNvGrpSpPr>
              <a:grpSpLocks/>
            </p:cNvGrpSpPr>
            <p:nvPr/>
          </p:nvGrpSpPr>
          <p:grpSpPr bwMode="auto">
            <a:xfrm>
              <a:off x="1447800" y="3429000"/>
              <a:ext cx="381000" cy="2209800"/>
              <a:chOff x="912" y="2160"/>
              <a:chExt cx="240" cy="1392"/>
            </a:xfrm>
          </p:grpSpPr>
          <p:sp>
            <p:nvSpPr>
              <p:cNvPr id="25" name="Line 10"/>
              <p:cNvSpPr>
                <a:spLocks noChangeShapeType="1"/>
              </p:cNvSpPr>
              <p:nvPr/>
            </p:nvSpPr>
            <p:spPr bwMode="auto">
              <a:xfrm>
                <a:off x="912" y="2160"/>
                <a:ext cx="192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6" name="Line 11"/>
              <p:cNvSpPr>
                <a:spLocks noChangeShapeType="1"/>
              </p:cNvSpPr>
              <p:nvPr/>
            </p:nvSpPr>
            <p:spPr bwMode="auto">
              <a:xfrm>
                <a:off x="912" y="2160"/>
                <a:ext cx="0" cy="1392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7" name="Line 12"/>
              <p:cNvSpPr>
                <a:spLocks noChangeShapeType="1"/>
              </p:cNvSpPr>
              <p:nvPr/>
            </p:nvSpPr>
            <p:spPr bwMode="auto">
              <a:xfrm>
                <a:off x="912" y="3552"/>
                <a:ext cx="240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21" name="Text Box 13"/>
            <p:cNvSpPr txBox="1">
              <a:spLocks noChangeArrowheads="1"/>
            </p:cNvSpPr>
            <p:nvPr/>
          </p:nvSpPr>
          <p:spPr bwMode="auto">
            <a:xfrm>
              <a:off x="212725" y="2360613"/>
              <a:ext cx="1246398" cy="4515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latinLnBrk="0" hangingPunct="1"/>
              <a:r>
                <a:rPr kumimoji="0" lang="ko-KR" altLang="en-US" sz="2000" b="1">
                  <a:latin typeface="Tahoma" panose="020B0604030504040204" pitchFamily="34" charset="0"/>
                </a:rPr>
                <a:t>상위계층</a:t>
              </a:r>
              <a:endParaRPr kumimoji="0" lang="ko-KR" altLang="en-US" sz="2400">
                <a:latin typeface="Tahoma" panose="020B0604030504040204" pitchFamily="34" charset="0"/>
              </a:endParaRPr>
            </a:p>
          </p:txBody>
        </p:sp>
        <p:sp>
          <p:nvSpPr>
            <p:cNvPr id="22" name="Text Box 14"/>
            <p:cNvSpPr txBox="1">
              <a:spLocks noChangeArrowheads="1"/>
            </p:cNvSpPr>
            <p:nvPr/>
          </p:nvSpPr>
          <p:spPr bwMode="auto">
            <a:xfrm>
              <a:off x="228600" y="4267200"/>
              <a:ext cx="1246398" cy="4515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latinLnBrk="0" hangingPunct="1"/>
              <a:r>
                <a:rPr kumimoji="0" lang="ko-KR" altLang="en-US" sz="2000" b="1">
                  <a:latin typeface="Tahoma" panose="020B0604030504040204" pitchFamily="34" charset="0"/>
                </a:rPr>
                <a:t>하위계층</a:t>
              </a:r>
              <a:endParaRPr kumimoji="0" lang="ko-KR" altLang="en-US" sz="2400">
                <a:latin typeface="Tahoma" panose="020B0604030504040204" pitchFamily="34" charset="0"/>
              </a:endParaRPr>
            </a:p>
          </p:txBody>
        </p:sp>
        <p:sp>
          <p:nvSpPr>
            <p:cNvPr id="23" name="Text Box 15"/>
            <p:cNvSpPr txBox="1">
              <a:spLocks noChangeArrowheads="1"/>
            </p:cNvSpPr>
            <p:nvPr/>
          </p:nvSpPr>
          <p:spPr bwMode="auto">
            <a:xfrm>
              <a:off x="7527925" y="3919538"/>
              <a:ext cx="954588" cy="5210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latinLnBrk="0" hangingPunct="1"/>
              <a:r>
                <a:rPr kumimoji="0" lang="en-US" altLang="ko-KR" sz="2400">
                  <a:latin typeface="Tahoma" panose="020B0604030504040204" pitchFamily="34" charset="0"/>
                </a:rPr>
                <a:t>IGMP</a:t>
              </a:r>
            </a:p>
          </p:txBody>
        </p:sp>
        <p:sp>
          <p:nvSpPr>
            <p:cNvPr id="24" name="Rectangle 16"/>
            <p:cNvSpPr>
              <a:spLocks noChangeArrowheads="1"/>
            </p:cNvSpPr>
            <p:nvPr/>
          </p:nvSpPr>
          <p:spPr bwMode="auto">
            <a:xfrm>
              <a:off x="7620000" y="3886200"/>
              <a:ext cx="838200" cy="533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eaLnBrk="1" latinLnBrk="0" hangingPunct="1"/>
              <a:r>
                <a:rPr kumimoji="0" lang="en-US" altLang="ko-KR" sz="2000">
                  <a:latin typeface="Tahoma" panose="020B0604030504040204" pitchFamily="34" charset="0"/>
                </a:rPr>
                <a:t>IGMP</a:t>
              </a:r>
              <a:endParaRPr kumimoji="0" lang="en-US" altLang="ko-KR" sz="2400">
                <a:latin typeface="Tahom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74839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989642" y="6046999"/>
            <a:ext cx="254625" cy="3348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62"/>
          </a:p>
        </p:txBody>
      </p:sp>
      <p:sp>
        <p:nvSpPr>
          <p:cNvPr id="7" name="object 7"/>
          <p:cNvSpPr txBox="1"/>
          <p:nvPr/>
        </p:nvSpPr>
        <p:spPr>
          <a:xfrm>
            <a:off x="1995079" y="1870336"/>
            <a:ext cx="8280009" cy="427336"/>
          </a:xfrm>
          <a:prstGeom prst="rect">
            <a:avLst/>
          </a:prstGeom>
        </p:spPr>
        <p:txBody>
          <a:bodyPr vert="horz" wrap="square" lIns="0" tIns="11723" rIns="0" bIns="0" rtlCol="0">
            <a:spAutoFit/>
          </a:bodyPr>
          <a:lstStyle/>
          <a:p>
            <a:pPr marL="328254" indent="-316531" algn="just">
              <a:lnSpc>
                <a:spcPct val="150000"/>
              </a:lnSpc>
              <a:spcBef>
                <a:spcPts val="92"/>
              </a:spcBef>
              <a:buFont typeface="Wingdings" panose="05000000000000000000" pitchFamily="2" charset="2"/>
              <a:buChar char="l"/>
              <a:tabLst>
                <a:tab pos="327668" algn="l"/>
                <a:tab pos="328254" algn="l"/>
              </a:tabLst>
            </a:pP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TCP/IP 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계층별 특징</a:t>
            </a: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(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네트워크 접속 계층</a:t>
            </a: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)</a:t>
            </a: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584664" y="153055"/>
            <a:ext cx="8903825" cy="90872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36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 1. </a:t>
            </a:r>
            <a:r>
              <a:rPr lang="ko-KR" altLang="en-US" sz="36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네트워크 구조</a:t>
            </a:r>
            <a:endParaRPr lang="ko-KR" altLang="en-US" sz="3600" dirty="0">
              <a:solidFill>
                <a:srgbClr val="FF0000"/>
              </a:solidFill>
              <a:latin typeface="HY헤드라인M" pitchFamily="18" charset="-127"/>
              <a:ea typeface="HY헤드라인M" pitchFamily="18" charset="-127"/>
              <a:cs typeface="Arial Unicode MS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1775521" y="1194808"/>
            <a:ext cx="2782019" cy="532832"/>
            <a:chOff x="2167176" y="996746"/>
            <a:chExt cx="4792663" cy="713079"/>
          </a:xfrm>
        </p:grpSpPr>
        <p:grpSp>
          <p:nvGrpSpPr>
            <p:cNvPr id="8" name="Group 8"/>
            <p:cNvGrpSpPr>
              <a:grpSpLocks/>
            </p:cNvGrpSpPr>
            <p:nvPr/>
          </p:nvGrpSpPr>
          <p:grpSpPr bwMode="auto">
            <a:xfrm>
              <a:off x="2167176" y="1033405"/>
              <a:ext cx="4792663" cy="639763"/>
              <a:chOff x="292" y="967"/>
              <a:chExt cx="3802" cy="254"/>
            </a:xfrm>
          </p:grpSpPr>
          <p:sp>
            <p:nvSpPr>
              <p:cNvPr id="11" name="AutoShape 9"/>
              <p:cNvSpPr>
                <a:spLocks noChangeArrowheads="1"/>
              </p:cNvSpPr>
              <p:nvPr/>
            </p:nvSpPr>
            <p:spPr bwMode="auto">
              <a:xfrm>
                <a:off x="292" y="967"/>
                <a:ext cx="3802" cy="254"/>
              </a:xfrm>
              <a:prstGeom prst="roundRect">
                <a:avLst>
                  <a:gd name="adj" fmla="val 50000"/>
                </a:avLst>
              </a:prstGeom>
              <a:blipFill dpi="0" rotWithShape="1">
                <a:blip r:embed="rId4" cstate="print"/>
                <a:srcRect/>
                <a:stretch>
                  <a:fillRect/>
                </a:stretch>
              </a:blipFill>
              <a:ln w="12700" algn="ctr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lIns="0" tIns="0" rIns="0" bIns="0" anchor="ctr" anchorCtr="1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9pPr>
              </a:lstStyle>
              <a:p>
                <a:pPr algn="ctr" latinLnBrk="0">
                  <a:spcBef>
                    <a:spcPct val="0"/>
                  </a:spcBef>
                </a:pPr>
                <a:endParaRPr kumimoji="0" lang="ko-KR" altLang="ko-KR">
                  <a:solidFill>
                    <a:srgbClr val="FFC000"/>
                  </a:solidFill>
                  <a:latin typeface="HY헤드라인M" panose="02030600000101010101" pitchFamily="18" charset="-127"/>
                </a:endParaRPr>
              </a:p>
            </p:txBody>
          </p:sp>
          <p:sp>
            <p:nvSpPr>
              <p:cNvPr id="12" name="AutoShape 10"/>
              <p:cNvSpPr>
                <a:spLocks noChangeArrowheads="1"/>
              </p:cNvSpPr>
              <p:nvPr/>
            </p:nvSpPr>
            <p:spPr bwMode="auto">
              <a:xfrm flipV="1">
                <a:off x="386" y="972"/>
                <a:ext cx="3623" cy="5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rgbClr val="FFFFFF">
                      <a:alpha val="51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10800000"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9pPr>
              </a:lstStyle>
              <a:p>
                <a:pPr latinLnBrk="0">
                  <a:spcBef>
                    <a:spcPct val="0"/>
                  </a:spcBef>
                </a:pPr>
                <a:endParaRPr kumimoji="0" lang="ko-KR" altLang="en-US">
                  <a:solidFill>
                    <a:srgbClr val="FFC000"/>
                  </a:solidFill>
                  <a:latin typeface="HY헤드라인M" panose="02030600000101010101" pitchFamily="18" charset="-127"/>
                </a:endParaRPr>
              </a:p>
            </p:txBody>
          </p:sp>
        </p:grpSp>
        <p:sp>
          <p:nvSpPr>
            <p:cNvPr id="9" name="모서리가 둥근 직사각형 8"/>
            <p:cNvSpPr/>
            <p:nvPr/>
          </p:nvSpPr>
          <p:spPr>
            <a:xfrm>
              <a:off x="2167176" y="996746"/>
              <a:ext cx="4792663" cy="71307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FFC00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TCP/IP </a:t>
              </a:r>
              <a:r>
                <a:rPr lang="ko-KR" altLang="en-US" dirty="0">
                  <a:solidFill>
                    <a:srgbClr val="FFC00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모델</a:t>
              </a:r>
            </a:p>
          </p:txBody>
        </p:sp>
      </p:grp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E38E1A-DF08-4C1D-A43C-7DBA77D90342}" type="slidenum">
              <a:rPr lang="ko-KR" altLang="en-US" smtClean="0"/>
              <a:pPr>
                <a:defRPr/>
              </a:pPr>
              <a:t>4</a:t>
            </a:fld>
            <a:endParaRPr lang="ko-KR" altLang="en-US" dirty="0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7C1DA093-895A-40EC-9259-4A43B7922C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7" name="object 7">
            <a:extLst>
              <a:ext uri="{FF2B5EF4-FFF2-40B4-BE49-F238E27FC236}">
                <a16:creationId xmlns:a16="http://schemas.microsoft.com/office/drawing/2014/main" id="{27ADD9E1-5EFE-40EC-A754-ECE3E30070E6}"/>
              </a:ext>
            </a:extLst>
          </p:cNvPr>
          <p:cNvSpPr txBox="1"/>
          <p:nvPr/>
        </p:nvSpPr>
        <p:spPr>
          <a:xfrm>
            <a:off x="1896571" y="2258411"/>
            <a:ext cx="8280009" cy="2114977"/>
          </a:xfrm>
          <a:prstGeom prst="rect">
            <a:avLst/>
          </a:prstGeom>
        </p:spPr>
        <p:txBody>
          <a:bodyPr vert="horz" wrap="square" lIns="0" tIns="11723" rIns="0" bIns="0" rtlCol="0">
            <a:spAutoFit/>
          </a:bodyPr>
          <a:lstStyle/>
          <a:p>
            <a:pPr marL="583223" indent="-285750">
              <a:lnSpc>
                <a:spcPct val="150000"/>
              </a:lnSpc>
              <a:spcBef>
                <a:spcPts val="92"/>
              </a:spcBef>
              <a:buFont typeface="Wingdings" panose="05000000000000000000" pitchFamily="2" charset="2"/>
              <a:buChar char="ü"/>
              <a:tabLst>
                <a:tab pos="327668" algn="l"/>
                <a:tab pos="328254" algn="l"/>
              </a:tabLst>
            </a:pP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네트워크 접속 계층의 송신 측 컴퓨터에서는 상위 계층에서 전달받은 패킷에 물리적 주소인 </a:t>
            </a: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MAC 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주소 정보가 있는 헤더를 추가하여 프레임을 </a:t>
            </a:r>
            <a:r>
              <a:rPr lang="ko-KR" altLang="en-US" spc="111" dirty="0" err="1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만듬</a:t>
            </a: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.</a:t>
            </a:r>
          </a:p>
          <a:p>
            <a:pPr marL="297473">
              <a:lnSpc>
                <a:spcPct val="150000"/>
              </a:lnSpc>
              <a:spcBef>
                <a:spcPts val="92"/>
              </a:spcBef>
              <a:tabLst>
                <a:tab pos="327668" algn="l"/>
                <a:tab pos="328254" algn="l"/>
              </a:tabLst>
            </a:pPr>
            <a:endParaRPr lang="en-US" altLang="ko-KR" spc="111" dirty="0">
              <a:latin typeface="HY헤드라인M" panose="02030600000101010101" pitchFamily="18" charset="-127"/>
              <a:ea typeface="HY헤드라인M" panose="02030600000101010101" pitchFamily="18" charset="-127"/>
              <a:cs typeface="Noto Sans CJK JP Regular"/>
            </a:endParaRPr>
          </a:p>
          <a:p>
            <a:pPr marL="583223" indent="-285750">
              <a:lnSpc>
                <a:spcPct val="150000"/>
              </a:lnSpc>
              <a:spcBef>
                <a:spcPts val="92"/>
              </a:spcBef>
              <a:buFont typeface="Wingdings" panose="05000000000000000000" pitchFamily="2" charset="2"/>
              <a:buChar char="ü"/>
              <a:tabLst>
                <a:tab pos="327668" algn="l"/>
                <a:tab pos="328254" algn="l"/>
              </a:tabLst>
            </a:pP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그 프레임을 하위 계층인 물리 계층에 전달</a:t>
            </a: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31025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989642" y="6046999"/>
            <a:ext cx="254625" cy="3348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62"/>
          </a:p>
        </p:txBody>
      </p:sp>
      <p:sp>
        <p:nvSpPr>
          <p:cNvPr id="7" name="object 7"/>
          <p:cNvSpPr txBox="1"/>
          <p:nvPr/>
        </p:nvSpPr>
        <p:spPr>
          <a:xfrm>
            <a:off x="1995079" y="1870336"/>
            <a:ext cx="8280009" cy="427336"/>
          </a:xfrm>
          <a:prstGeom prst="rect">
            <a:avLst/>
          </a:prstGeom>
        </p:spPr>
        <p:txBody>
          <a:bodyPr vert="horz" wrap="square" lIns="0" tIns="11723" rIns="0" bIns="0" rtlCol="0">
            <a:spAutoFit/>
          </a:bodyPr>
          <a:lstStyle/>
          <a:p>
            <a:pPr marL="328254" indent="-316531" algn="just">
              <a:lnSpc>
                <a:spcPct val="150000"/>
              </a:lnSpc>
              <a:spcBef>
                <a:spcPts val="92"/>
              </a:spcBef>
              <a:buFont typeface="Wingdings" panose="05000000000000000000" pitchFamily="2" charset="2"/>
              <a:buChar char="l"/>
              <a:tabLst>
                <a:tab pos="327668" algn="l"/>
                <a:tab pos="328254" algn="l"/>
              </a:tabLst>
            </a:pP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TCP/IP 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계층별 특징</a:t>
            </a: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(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네트워크 계층 또는 인터넷 계층</a:t>
            </a: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)</a:t>
            </a: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584664" y="153055"/>
            <a:ext cx="8903825" cy="90872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36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 1. </a:t>
            </a:r>
            <a:r>
              <a:rPr lang="ko-KR" altLang="en-US" sz="36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네트워크 구조</a:t>
            </a:r>
            <a:endParaRPr lang="ko-KR" altLang="en-US" sz="3600" dirty="0">
              <a:solidFill>
                <a:srgbClr val="FF0000"/>
              </a:solidFill>
              <a:latin typeface="HY헤드라인M" pitchFamily="18" charset="-127"/>
              <a:ea typeface="HY헤드라인M" pitchFamily="18" charset="-127"/>
              <a:cs typeface="Arial Unicode MS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1775521" y="1194808"/>
            <a:ext cx="2782019" cy="532832"/>
            <a:chOff x="2167176" y="996746"/>
            <a:chExt cx="4792663" cy="713079"/>
          </a:xfrm>
        </p:grpSpPr>
        <p:grpSp>
          <p:nvGrpSpPr>
            <p:cNvPr id="8" name="Group 8"/>
            <p:cNvGrpSpPr>
              <a:grpSpLocks/>
            </p:cNvGrpSpPr>
            <p:nvPr/>
          </p:nvGrpSpPr>
          <p:grpSpPr bwMode="auto">
            <a:xfrm>
              <a:off x="2167176" y="1033405"/>
              <a:ext cx="4792663" cy="639763"/>
              <a:chOff x="292" y="967"/>
              <a:chExt cx="3802" cy="254"/>
            </a:xfrm>
          </p:grpSpPr>
          <p:sp>
            <p:nvSpPr>
              <p:cNvPr id="11" name="AutoShape 9"/>
              <p:cNvSpPr>
                <a:spLocks noChangeArrowheads="1"/>
              </p:cNvSpPr>
              <p:nvPr/>
            </p:nvSpPr>
            <p:spPr bwMode="auto">
              <a:xfrm>
                <a:off x="292" y="967"/>
                <a:ext cx="3802" cy="254"/>
              </a:xfrm>
              <a:prstGeom prst="roundRect">
                <a:avLst>
                  <a:gd name="adj" fmla="val 50000"/>
                </a:avLst>
              </a:prstGeom>
              <a:blipFill dpi="0" rotWithShape="1">
                <a:blip r:embed="rId4" cstate="print"/>
                <a:srcRect/>
                <a:stretch>
                  <a:fillRect/>
                </a:stretch>
              </a:blipFill>
              <a:ln w="12700" algn="ctr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lIns="0" tIns="0" rIns="0" bIns="0" anchor="ctr" anchorCtr="1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9pPr>
              </a:lstStyle>
              <a:p>
                <a:pPr algn="ctr" latinLnBrk="0">
                  <a:spcBef>
                    <a:spcPct val="0"/>
                  </a:spcBef>
                </a:pPr>
                <a:endParaRPr kumimoji="0" lang="ko-KR" altLang="ko-KR">
                  <a:solidFill>
                    <a:srgbClr val="FFC000"/>
                  </a:solidFill>
                  <a:latin typeface="HY헤드라인M" panose="02030600000101010101" pitchFamily="18" charset="-127"/>
                </a:endParaRPr>
              </a:p>
            </p:txBody>
          </p:sp>
          <p:sp>
            <p:nvSpPr>
              <p:cNvPr id="12" name="AutoShape 10"/>
              <p:cNvSpPr>
                <a:spLocks noChangeArrowheads="1"/>
              </p:cNvSpPr>
              <p:nvPr/>
            </p:nvSpPr>
            <p:spPr bwMode="auto">
              <a:xfrm flipV="1">
                <a:off x="386" y="972"/>
                <a:ext cx="3623" cy="5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rgbClr val="FFFFFF">
                      <a:alpha val="51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10800000"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9pPr>
              </a:lstStyle>
              <a:p>
                <a:pPr latinLnBrk="0">
                  <a:spcBef>
                    <a:spcPct val="0"/>
                  </a:spcBef>
                </a:pPr>
                <a:endParaRPr kumimoji="0" lang="ko-KR" altLang="en-US">
                  <a:solidFill>
                    <a:srgbClr val="FFC000"/>
                  </a:solidFill>
                  <a:latin typeface="HY헤드라인M" panose="02030600000101010101" pitchFamily="18" charset="-127"/>
                </a:endParaRPr>
              </a:p>
            </p:txBody>
          </p:sp>
        </p:grpSp>
        <p:sp>
          <p:nvSpPr>
            <p:cNvPr id="9" name="모서리가 둥근 직사각형 8"/>
            <p:cNvSpPr/>
            <p:nvPr/>
          </p:nvSpPr>
          <p:spPr>
            <a:xfrm>
              <a:off x="2167176" y="996746"/>
              <a:ext cx="4792663" cy="71307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FFC00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TCP/IP </a:t>
              </a:r>
              <a:r>
                <a:rPr lang="ko-KR" altLang="en-US" dirty="0">
                  <a:solidFill>
                    <a:srgbClr val="FFC00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모델</a:t>
              </a:r>
            </a:p>
          </p:txBody>
        </p:sp>
      </p:grp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E38E1A-DF08-4C1D-A43C-7DBA77D90342}" type="slidenum">
              <a:rPr lang="ko-KR" altLang="en-US" smtClean="0"/>
              <a:pPr>
                <a:defRPr/>
              </a:pPr>
              <a:t>5</a:t>
            </a:fld>
            <a:endParaRPr lang="ko-KR" altLang="en-US" dirty="0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7C1DA093-895A-40EC-9259-4A43B7922C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9457" name="_x226147064" descr="EMB00002058250c">
            <a:extLst>
              <a:ext uri="{FF2B5EF4-FFF2-40B4-BE49-F238E27FC236}">
                <a16:creationId xmlns:a16="http://schemas.microsoft.com/office/drawing/2014/main" id="{ED1F8816-9A65-498D-A995-6F6F7E3174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9642" y="2924945"/>
            <a:ext cx="8186937" cy="3384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object 7">
            <a:extLst>
              <a:ext uri="{FF2B5EF4-FFF2-40B4-BE49-F238E27FC236}">
                <a16:creationId xmlns:a16="http://schemas.microsoft.com/office/drawing/2014/main" id="{DA843CB4-1D9A-4E95-9343-B286942DA26B}"/>
              </a:ext>
            </a:extLst>
          </p:cNvPr>
          <p:cNvSpPr txBox="1"/>
          <p:nvPr/>
        </p:nvSpPr>
        <p:spPr>
          <a:xfrm>
            <a:off x="1896571" y="2258410"/>
            <a:ext cx="8280009" cy="427336"/>
          </a:xfrm>
          <a:prstGeom prst="rect">
            <a:avLst/>
          </a:prstGeom>
        </p:spPr>
        <p:txBody>
          <a:bodyPr vert="horz" wrap="square" lIns="0" tIns="11723" rIns="0" bIns="0" rtlCol="0">
            <a:spAutoFit/>
          </a:bodyPr>
          <a:lstStyle/>
          <a:p>
            <a:pPr marL="583223" indent="-285750">
              <a:lnSpc>
                <a:spcPct val="150000"/>
              </a:lnSpc>
              <a:spcBef>
                <a:spcPts val="92"/>
              </a:spcBef>
              <a:buFont typeface="Wingdings" panose="05000000000000000000" pitchFamily="2" charset="2"/>
              <a:buChar char="ü"/>
              <a:tabLst>
                <a:tab pos="327668" algn="l"/>
                <a:tab pos="328254" algn="l"/>
              </a:tabLst>
            </a:pPr>
            <a:r>
              <a:rPr lang="ko-KR" altLang="en-US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네트워크 계층은 </a:t>
            </a:r>
            <a:r>
              <a:rPr lang="en-US" altLang="ko-KR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‘</a:t>
            </a:r>
            <a:r>
              <a:rPr lang="ko-KR" altLang="en-US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인터넷 계층</a:t>
            </a:r>
            <a:r>
              <a:rPr lang="en-US" altLang="ko-KR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’</a:t>
            </a:r>
            <a:r>
              <a:rPr lang="ko-KR" altLang="en-US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이라고도 하며</a:t>
            </a:r>
            <a:r>
              <a:rPr lang="en-US" altLang="ko-KR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, </a:t>
            </a:r>
            <a:r>
              <a:rPr lang="ko-KR" altLang="en-US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네트워크의 패킷 전송을 제어함</a:t>
            </a:r>
            <a:r>
              <a:rPr lang="en-US" altLang="ko-KR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84562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989642" y="6046999"/>
            <a:ext cx="254625" cy="3348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62"/>
          </a:p>
        </p:txBody>
      </p:sp>
      <p:sp>
        <p:nvSpPr>
          <p:cNvPr id="7" name="object 7"/>
          <p:cNvSpPr txBox="1"/>
          <p:nvPr/>
        </p:nvSpPr>
        <p:spPr>
          <a:xfrm>
            <a:off x="1995079" y="1870336"/>
            <a:ext cx="8280009" cy="427336"/>
          </a:xfrm>
          <a:prstGeom prst="rect">
            <a:avLst/>
          </a:prstGeom>
        </p:spPr>
        <p:txBody>
          <a:bodyPr vert="horz" wrap="square" lIns="0" tIns="11723" rIns="0" bIns="0" rtlCol="0">
            <a:spAutoFit/>
          </a:bodyPr>
          <a:lstStyle/>
          <a:p>
            <a:pPr marL="328254" indent="-316531" algn="just">
              <a:lnSpc>
                <a:spcPct val="150000"/>
              </a:lnSpc>
              <a:spcBef>
                <a:spcPts val="92"/>
              </a:spcBef>
              <a:buFont typeface="Wingdings" panose="05000000000000000000" pitchFamily="2" charset="2"/>
              <a:buChar char="l"/>
              <a:tabLst>
                <a:tab pos="327668" algn="l"/>
                <a:tab pos="328254" algn="l"/>
              </a:tabLst>
            </a:pP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TCP/IP 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계층별 특징</a:t>
            </a: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(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인터넷 계층 프로토콜 정의</a:t>
            </a: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)</a:t>
            </a: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584664" y="153055"/>
            <a:ext cx="8903825" cy="90872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36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 1. </a:t>
            </a:r>
            <a:r>
              <a:rPr lang="ko-KR" altLang="en-US" sz="36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네트워크 구조</a:t>
            </a:r>
            <a:endParaRPr lang="ko-KR" altLang="en-US" sz="3600" dirty="0">
              <a:solidFill>
                <a:srgbClr val="FF0000"/>
              </a:solidFill>
              <a:latin typeface="HY헤드라인M" pitchFamily="18" charset="-127"/>
              <a:ea typeface="HY헤드라인M" pitchFamily="18" charset="-127"/>
              <a:cs typeface="Arial Unicode MS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1775521" y="1194808"/>
            <a:ext cx="2782019" cy="532832"/>
            <a:chOff x="2167176" y="996746"/>
            <a:chExt cx="4792663" cy="713079"/>
          </a:xfrm>
        </p:grpSpPr>
        <p:grpSp>
          <p:nvGrpSpPr>
            <p:cNvPr id="8" name="Group 8"/>
            <p:cNvGrpSpPr>
              <a:grpSpLocks/>
            </p:cNvGrpSpPr>
            <p:nvPr/>
          </p:nvGrpSpPr>
          <p:grpSpPr bwMode="auto">
            <a:xfrm>
              <a:off x="2167176" y="1033405"/>
              <a:ext cx="4792663" cy="639763"/>
              <a:chOff x="292" y="967"/>
              <a:chExt cx="3802" cy="254"/>
            </a:xfrm>
          </p:grpSpPr>
          <p:sp>
            <p:nvSpPr>
              <p:cNvPr id="11" name="AutoShape 9"/>
              <p:cNvSpPr>
                <a:spLocks noChangeArrowheads="1"/>
              </p:cNvSpPr>
              <p:nvPr/>
            </p:nvSpPr>
            <p:spPr bwMode="auto">
              <a:xfrm>
                <a:off x="292" y="967"/>
                <a:ext cx="3802" cy="254"/>
              </a:xfrm>
              <a:prstGeom prst="roundRect">
                <a:avLst>
                  <a:gd name="adj" fmla="val 50000"/>
                </a:avLst>
              </a:prstGeom>
              <a:blipFill dpi="0" rotWithShape="1">
                <a:blip r:embed="rId4" cstate="print"/>
                <a:srcRect/>
                <a:stretch>
                  <a:fillRect/>
                </a:stretch>
              </a:blipFill>
              <a:ln w="12700" algn="ctr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lIns="0" tIns="0" rIns="0" bIns="0" anchor="ctr" anchorCtr="1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9pPr>
              </a:lstStyle>
              <a:p>
                <a:pPr algn="ctr" latinLnBrk="0">
                  <a:spcBef>
                    <a:spcPct val="0"/>
                  </a:spcBef>
                </a:pPr>
                <a:endParaRPr kumimoji="0" lang="ko-KR" altLang="ko-KR">
                  <a:solidFill>
                    <a:srgbClr val="FFC000"/>
                  </a:solidFill>
                  <a:latin typeface="HY헤드라인M" panose="02030600000101010101" pitchFamily="18" charset="-127"/>
                </a:endParaRPr>
              </a:p>
            </p:txBody>
          </p:sp>
          <p:sp>
            <p:nvSpPr>
              <p:cNvPr id="12" name="AutoShape 10"/>
              <p:cNvSpPr>
                <a:spLocks noChangeArrowheads="1"/>
              </p:cNvSpPr>
              <p:nvPr/>
            </p:nvSpPr>
            <p:spPr bwMode="auto">
              <a:xfrm flipV="1">
                <a:off x="386" y="972"/>
                <a:ext cx="3623" cy="5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rgbClr val="FFFFFF">
                      <a:alpha val="51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10800000"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9pPr>
              </a:lstStyle>
              <a:p>
                <a:pPr latinLnBrk="0">
                  <a:spcBef>
                    <a:spcPct val="0"/>
                  </a:spcBef>
                </a:pPr>
                <a:endParaRPr kumimoji="0" lang="ko-KR" altLang="en-US">
                  <a:solidFill>
                    <a:srgbClr val="FFC000"/>
                  </a:solidFill>
                  <a:latin typeface="HY헤드라인M" panose="02030600000101010101" pitchFamily="18" charset="-127"/>
                </a:endParaRPr>
              </a:p>
            </p:txBody>
          </p:sp>
        </p:grpSp>
        <p:sp>
          <p:nvSpPr>
            <p:cNvPr id="9" name="모서리가 둥근 직사각형 8"/>
            <p:cNvSpPr/>
            <p:nvPr/>
          </p:nvSpPr>
          <p:spPr>
            <a:xfrm>
              <a:off x="2167176" y="996746"/>
              <a:ext cx="4792663" cy="71307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FFC00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TCP/IP </a:t>
              </a:r>
              <a:r>
                <a:rPr lang="ko-KR" altLang="en-US" dirty="0">
                  <a:solidFill>
                    <a:srgbClr val="FFC00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모델</a:t>
              </a:r>
            </a:p>
          </p:txBody>
        </p:sp>
      </p:grp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E38E1A-DF08-4C1D-A43C-7DBA77D90342}" type="slidenum">
              <a:rPr lang="ko-KR" altLang="en-US" smtClean="0"/>
              <a:pPr>
                <a:defRPr/>
              </a:pPr>
              <a:t>6</a:t>
            </a:fld>
            <a:endParaRPr lang="ko-KR" altLang="en-US" dirty="0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7C1DA093-895A-40EC-9259-4A43B7922C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46D3B18E-9AF4-44A2-9D5D-5CE9F5B641E7}"/>
              </a:ext>
            </a:extLst>
          </p:cNvPr>
          <p:cNvGraphicFramePr>
            <a:graphicFrameLocks noGrp="1"/>
          </p:cNvGraphicFramePr>
          <p:nvPr/>
        </p:nvGraphicFramePr>
        <p:xfrm>
          <a:off x="1989641" y="2508811"/>
          <a:ext cx="8212718" cy="3982347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3795013">
                  <a:extLst>
                    <a:ext uri="{9D8B030D-6E8A-4147-A177-3AD203B41FA5}">
                      <a16:colId xmlns:a16="http://schemas.microsoft.com/office/drawing/2014/main" val="1133112875"/>
                    </a:ext>
                  </a:extLst>
                </a:gridCol>
                <a:gridCol w="4417705">
                  <a:extLst>
                    <a:ext uri="{9D8B030D-6E8A-4147-A177-3AD203B41FA5}">
                      <a16:colId xmlns:a16="http://schemas.microsoft.com/office/drawing/2014/main" val="2373298720"/>
                    </a:ext>
                  </a:extLst>
                </a:gridCol>
              </a:tblGrid>
              <a:tr h="44248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프로토콜 종류</a:t>
                      </a:r>
                      <a:endParaRPr lang="ko-KR" altLang="en-US" sz="1200" kern="0" spc="-50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64770" marR="64770" marT="17907" marB="17907" anchor="ctr"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정의</a:t>
                      </a:r>
                      <a:endParaRPr lang="ko-KR" altLang="en-US" sz="1200" kern="0" spc="-50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64770" marR="64770" marT="17907" marB="17907" anchor="ctr"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840818"/>
                  </a:ext>
                </a:extLst>
              </a:tr>
              <a:tr h="44248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IP(Internet Protocol)</a:t>
                      </a:r>
                      <a:endParaRPr lang="en-US" sz="1200" kern="0" spc="-50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64770" marR="64770" marT="17907" marB="17907" anchor="ctr"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-5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비 연결형 데이터 전달 </a:t>
                      </a:r>
                      <a:endParaRPr lang="ko-KR" altLang="en-US" sz="1200" kern="0" spc="-5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64770" marR="64770" marT="17907" marB="17907" anchor="ctr"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4072373"/>
                  </a:ext>
                </a:extLst>
              </a:tr>
              <a:tr h="44248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ICMP(Internet Control Message Protocol)</a:t>
                      </a:r>
                      <a:endParaRPr lang="en-US" sz="1200" kern="0" spc="-50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64770" marR="64770" marT="17907" marB="17907" anchor="ctr"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-5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호스트나 라우터의 상황 및 오류에 대한 정보 전달</a:t>
                      </a:r>
                      <a:endParaRPr lang="ko-KR" altLang="en-US" sz="1200" kern="0" spc="-5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64770" marR="64770" marT="17907" marB="17907" anchor="ctr"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612411"/>
                  </a:ext>
                </a:extLst>
              </a:tr>
              <a:tr h="44248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OSPF(Open Shortest Path First Protocol)</a:t>
                      </a:r>
                      <a:endParaRPr lang="en-US" sz="1200" kern="0" spc="-50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64770" marR="64770" marT="17907" marB="17907" anchor="ctr"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-5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동일한 시스템 내에 있는 라우터 간에 라우팅 정보 전달</a:t>
                      </a:r>
                      <a:endParaRPr lang="ko-KR" altLang="en-US" sz="1200" kern="0" spc="-5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64770" marR="64770" marT="17907" marB="17907" anchor="ctr"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5000068"/>
                  </a:ext>
                </a:extLst>
              </a:tr>
              <a:tr h="44248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RIP(Routing Information Protocol)</a:t>
                      </a:r>
                      <a:endParaRPr lang="en-US" sz="1200" kern="0" spc="-50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64770" marR="64770" marT="17907" marB="17907" anchor="ctr"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동일한 시스템 내에 있는 라우터 간에 라우팅 정보 전달 </a:t>
                      </a:r>
                      <a:endParaRPr lang="ko-KR" altLang="en-US" sz="1200" kern="0" spc="-50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64770" marR="64770" marT="17907" marB="17907" anchor="ctr"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7721786"/>
                  </a:ext>
                </a:extLst>
              </a:tr>
              <a:tr h="44248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BGP(Border Gateway Protocol)</a:t>
                      </a:r>
                      <a:endParaRPr lang="en-US" sz="1200" kern="0" spc="-50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64770" marR="64770" marT="17907" marB="17907" anchor="ctr"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-10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상이한 시스템의 경계에 있는 라우터 간에 라우팅 정보 전달 </a:t>
                      </a:r>
                      <a:endParaRPr lang="ko-KR" altLang="en-US" sz="1200" kern="0" spc="-50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64770" marR="64770" marT="17907" marB="17907" anchor="ctr"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4751043"/>
                  </a:ext>
                </a:extLst>
              </a:tr>
              <a:tr h="44248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IDRP(</a:t>
                      </a:r>
                      <a:r>
                        <a:rPr lang="en-US" sz="1200" kern="0" spc="-50" dirty="0" err="1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InterDomain</a:t>
                      </a:r>
                      <a:r>
                        <a:rPr lang="en-US" sz="120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 </a:t>
                      </a:r>
                      <a:r>
                        <a:rPr lang="en-US" sz="1200" kern="0" spc="-50" dirty="0" err="1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Rouuting</a:t>
                      </a:r>
                      <a:r>
                        <a:rPr lang="en-US" sz="120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 Protocol)</a:t>
                      </a:r>
                      <a:endParaRPr lang="en-US" sz="1200" kern="0" spc="-50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64770" marR="64770" marT="17907" marB="17907" anchor="ctr"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상이한 시스템에 있는 라우터 간에 라우팅 정보 전달 </a:t>
                      </a:r>
                      <a:endParaRPr lang="ko-KR" altLang="en-US" sz="1200" kern="0" spc="-50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64770" marR="64770" marT="17907" marB="17907" anchor="ctr"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7338028"/>
                  </a:ext>
                </a:extLst>
              </a:tr>
              <a:tr h="44248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IGMP(internet Group Management Protocol)</a:t>
                      </a:r>
                      <a:endParaRPr lang="en-US" sz="1200" kern="0" spc="-50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64770" marR="64770" marT="17907" marB="17907" anchor="ctr"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멀티캐스팅 지원 </a:t>
                      </a:r>
                      <a:endParaRPr lang="ko-KR" altLang="en-US" sz="1200" kern="0" spc="-50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64770" marR="64770" marT="17907" marB="17907" anchor="ctr"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4646273"/>
                  </a:ext>
                </a:extLst>
              </a:tr>
              <a:tr h="44248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-5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ARP(Address Resolution Protocol)</a:t>
                      </a:r>
                      <a:endParaRPr lang="en-US" sz="1200" kern="0" spc="-5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64770" marR="64770" marT="17907" marB="17907" anchor="ctr"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IP </a:t>
                      </a:r>
                      <a:r>
                        <a:rPr lang="ko-KR" altLang="en-US" sz="120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주소를 이더넷 주소로 변환 </a:t>
                      </a:r>
                      <a:endParaRPr lang="ko-KR" altLang="en-US" sz="1200" kern="0" spc="-50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64770" marR="64770" marT="17907" marB="17907" anchor="ctr"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894683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9529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989642" y="6046999"/>
            <a:ext cx="254625" cy="3348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62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584664" y="153055"/>
            <a:ext cx="8903825" cy="90872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36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 1. </a:t>
            </a:r>
            <a:r>
              <a:rPr lang="ko-KR" altLang="en-US" sz="36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네트워크 구조</a:t>
            </a:r>
            <a:endParaRPr lang="ko-KR" altLang="en-US" sz="3600" dirty="0">
              <a:solidFill>
                <a:srgbClr val="FF0000"/>
              </a:solidFill>
              <a:latin typeface="HY헤드라인M" pitchFamily="18" charset="-127"/>
              <a:ea typeface="HY헤드라인M" pitchFamily="18" charset="-127"/>
              <a:cs typeface="Arial Unicode MS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1775521" y="1194808"/>
            <a:ext cx="2782019" cy="532832"/>
            <a:chOff x="2167176" y="996746"/>
            <a:chExt cx="4792663" cy="713079"/>
          </a:xfrm>
        </p:grpSpPr>
        <p:grpSp>
          <p:nvGrpSpPr>
            <p:cNvPr id="8" name="Group 8"/>
            <p:cNvGrpSpPr>
              <a:grpSpLocks/>
            </p:cNvGrpSpPr>
            <p:nvPr/>
          </p:nvGrpSpPr>
          <p:grpSpPr bwMode="auto">
            <a:xfrm>
              <a:off x="2167176" y="1033405"/>
              <a:ext cx="4792663" cy="639763"/>
              <a:chOff x="292" y="967"/>
              <a:chExt cx="3802" cy="254"/>
            </a:xfrm>
          </p:grpSpPr>
          <p:sp>
            <p:nvSpPr>
              <p:cNvPr id="11" name="AutoShape 9"/>
              <p:cNvSpPr>
                <a:spLocks noChangeArrowheads="1"/>
              </p:cNvSpPr>
              <p:nvPr/>
            </p:nvSpPr>
            <p:spPr bwMode="auto">
              <a:xfrm>
                <a:off x="292" y="967"/>
                <a:ext cx="3802" cy="254"/>
              </a:xfrm>
              <a:prstGeom prst="roundRect">
                <a:avLst>
                  <a:gd name="adj" fmla="val 50000"/>
                </a:avLst>
              </a:prstGeom>
              <a:blipFill dpi="0" rotWithShape="1">
                <a:blip r:embed="rId4" cstate="print"/>
                <a:srcRect/>
                <a:stretch>
                  <a:fillRect/>
                </a:stretch>
              </a:blipFill>
              <a:ln w="12700" algn="ctr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lIns="0" tIns="0" rIns="0" bIns="0" anchor="ctr" anchorCtr="1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9pPr>
              </a:lstStyle>
              <a:p>
                <a:pPr algn="ctr" latinLnBrk="0">
                  <a:spcBef>
                    <a:spcPct val="0"/>
                  </a:spcBef>
                </a:pPr>
                <a:endParaRPr kumimoji="0" lang="ko-KR" altLang="ko-KR">
                  <a:solidFill>
                    <a:srgbClr val="FFC000"/>
                  </a:solidFill>
                  <a:latin typeface="HY헤드라인M" panose="02030600000101010101" pitchFamily="18" charset="-127"/>
                </a:endParaRPr>
              </a:p>
            </p:txBody>
          </p:sp>
          <p:sp>
            <p:nvSpPr>
              <p:cNvPr id="12" name="AutoShape 10"/>
              <p:cNvSpPr>
                <a:spLocks noChangeArrowheads="1"/>
              </p:cNvSpPr>
              <p:nvPr/>
            </p:nvSpPr>
            <p:spPr bwMode="auto">
              <a:xfrm flipV="1">
                <a:off x="386" y="972"/>
                <a:ext cx="3623" cy="5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rgbClr val="FFFFFF">
                      <a:alpha val="51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10800000"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9pPr>
              </a:lstStyle>
              <a:p>
                <a:pPr latinLnBrk="0">
                  <a:spcBef>
                    <a:spcPct val="0"/>
                  </a:spcBef>
                </a:pPr>
                <a:endParaRPr kumimoji="0" lang="ko-KR" altLang="en-US">
                  <a:solidFill>
                    <a:srgbClr val="FFC000"/>
                  </a:solidFill>
                  <a:latin typeface="HY헤드라인M" panose="02030600000101010101" pitchFamily="18" charset="-127"/>
                </a:endParaRPr>
              </a:p>
            </p:txBody>
          </p:sp>
        </p:grpSp>
        <p:sp>
          <p:nvSpPr>
            <p:cNvPr id="9" name="모서리가 둥근 직사각형 8"/>
            <p:cNvSpPr/>
            <p:nvPr/>
          </p:nvSpPr>
          <p:spPr>
            <a:xfrm>
              <a:off x="2167176" y="996746"/>
              <a:ext cx="4792663" cy="71307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FFC00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TCP/IP </a:t>
              </a:r>
              <a:r>
                <a:rPr lang="ko-KR" altLang="en-US" dirty="0">
                  <a:solidFill>
                    <a:srgbClr val="FFC00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모델</a:t>
              </a:r>
            </a:p>
          </p:txBody>
        </p:sp>
      </p:grp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E38E1A-DF08-4C1D-A43C-7DBA77D90342}" type="slidenum">
              <a:rPr lang="ko-KR" altLang="en-US" smtClean="0"/>
              <a:pPr>
                <a:defRPr/>
              </a:pPr>
              <a:t>7</a:t>
            </a:fld>
            <a:endParaRPr lang="ko-KR" altLang="en-US" dirty="0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7C1DA093-895A-40EC-9259-4A43B7922C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38E2BDB4-129E-490D-BE57-10502310FD27}"/>
              </a:ext>
            </a:extLst>
          </p:cNvPr>
          <p:cNvGraphicFramePr>
            <a:graphicFrameLocks noGrp="1"/>
          </p:cNvGraphicFramePr>
          <p:nvPr/>
        </p:nvGraphicFramePr>
        <p:xfrm>
          <a:off x="1989641" y="2820171"/>
          <a:ext cx="8426841" cy="2596654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2837430">
                  <a:extLst>
                    <a:ext uri="{9D8B030D-6E8A-4147-A177-3AD203B41FA5}">
                      <a16:colId xmlns:a16="http://schemas.microsoft.com/office/drawing/2014/main" val="2145796218"/>
                    </a:ext>
                  </a:extLst>
                </a:gridCol>
                <a:gridCol w="2837430">
                  <a:extLst>
                    <a:ext uri="{9D8B030D-6E8A-4147-A177-3AD203B41FA5}">
                      <a16:colId xmlns:a16="http://schemas.microsoft.com/office/drawing/2014/main" val="3066009915"/>
                    </a:ext>
                  </a:extLst>
                </a:gridCol>
                <a:gridCol w="2751981">
                  <a:extLst>
                    <a:ext uri="{9D8B030D-6E8A-4147-A177-3AD203B41FA5}">
                      <a16:colId xmlns:a16="http://schemas.microsoft.com/office/drawing/2014/main" val="2274119063"/>
                    </a:ext>
                  </a:extLst>
                </a:gridCol>
              </a:tblGrid>
              <a:tr h="23388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구분</a:t>
                      </a:r>
                      <a:endParaRPr lang="ko-KR" altLang="en-US" sz="1050" kern="0" spc="-50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64770" marR="64770" marT="17907" marB="17907" anchor="ctr"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TCP</a:t>
                      </a:r>
                      <a:endParaRPr lang="en-US" sz="1050" kern="0" spc="-50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64770" marR="64770" marT="17907" marB="17907" anchor="ctr"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UDP</a:t>
                      </a:r>
                      <a:endParaRPr lang="en-US" sz="1050" kern="0" spc="-50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64770" marR="64770" marT="17907" marB="17907" anchor="ctr"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9319324"/>
                  </a:ext>
                </a:extLst>
              </a:tr>
              <a:tr h="233889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-1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데이터전송형태</a:t>
                      </a:r>
                      <a:endParaRPr lang="ko-KR" altLang="en-US" sz="1400" kern="0" spc="-150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64770" marR="64770" marT="17907" marB="17907" anchor="ctr"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커넥션형</a:t>
                      </a:r>
                      <a:endParaRPr lang="ko-KR" altLang="en-US" sz="1200" kern="0" spc="-50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64770" marR="64770" marT="17907" marB="17907" anchor="ctr"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커넥션리스형</a:t>
                      </a:r>
                      <a:endParaRPr lang="ko-KR" altLang="en-US" sz="1200" kern="0" spc="-50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64770" marR="64770" marT="17907" marB="17907" anchor="ctr"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477214821"/>
                  </a:ext>
                </a:extLst>
              </a:tr>
              <a:tr h="36182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-1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데이터전송은 데이터 링크를 확립하고 나서 행한다</a:t>
                      </a:r>
                      <a:r>
                        <a:rPr lang="en-US" altLang="ko-KR" sz="1050" kern="0" spc="-1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.</a:t>
                      </a:r>
                      <a:endParaRPr lang="ko-KR" altLang="en-US" sz="1050" kern="0" spc="-150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64770" marR="64770" marT="17907" marB="17907" anchor="ctr"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-1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데이터전송은 데이터 링크를 확립하지 않고 보낸다</a:t>
                      </a:r>
                      <a:r>
                        <a:rPr lang="en-US" altLang="ko-KR" sz="1050" kern="0" spc="-1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.</a:t>
                      </a:r>
                      <a:endParaRPr lang="ko-KR" altLang="en-US" sz="1050" kern="0" spc="-150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64770" marR="64770" marT="17907" marB="17907" anchor="ctr"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0497431"/>
                  </a:ext>
                </a:extLst>
              </a:tr>
              <a:tr h="41116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신뢰성</a:t>
                      </a:r>
                      <a:endParaRPr lang="ko-KR" altLang="en-US" sz="1400" kern="0" spc="-50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64770" marR="64770" marT="17907" marB="17907" anchor="ctr"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-50" dirty="0" err="1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송신중에</a:t>
                      </a:r>
                      <a:r>
                        <a:rPr lang="ko-KR" altLang="en-US" sz="105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 데이터 링크를 유지하고 있으므로 신뢰성이 높다</a:t>
                      </a:r>
                      <a:r>
                        <a:rPr lang="en-US" altLang="ko-KR" sz="105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.</a:t>
                      </a:r>
                      <a:endParaRPr lang="ko-KR" altLang="en-US" sz="1050" kern="0" spc="-50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64770" marR="64770" marT="17907" marB="17907" anchor="ctr"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-5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송신중의 데이터 분실이나 순서 에러에 관여하지 않기 때문에 신뢰성이 낮다</a:t>
                      </a:r>
                      <a:r>
                        <a:rPr lang="en-US" altLang="ko-KR" sz="1050" kern="0" spc="-5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.</a:t>
                      </a:r>
                      <a:endParaRPr lang="ko-KR" altLang="en-US" sz="1050" kern="0" spc="-5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64770" marR="64770" marT="17907" marB="17907" anchor="ctr"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6165094"/>
                  </a:ext>
                </a:extLst>
              </a:tr>
              <a:tr h="41116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데이터전송속도</a:t>
                      </a:r>
                      <a:endParaRPr lang="ko-KR" altLang="en-US" sz="1400" kern="0" spc="-50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64770" marR="64770" marT="17907" marB="17907" anchor="ctr"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데이터 흐름제어나 순서제어를 하기 때문에 전송속도가 늦어진다</a:t>
                      </a:r>
                      <a:r>
                        <a:rPr lang="en-US" altLang="ko-KR" sz="105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.</a:t>
                      </a:r>
                      <a:endParaRPr lang="ko-KR" altLang="en-US" sz="1050" kern="0" spc="-50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64770" marR="64770" marT="17907" marB="17907" anchor="ctr"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흐름제어나 순서제어를 하지 않는 만큼 전송속도의 저하를 피할 수 있다</a:t>
                      </a:r>
                      <a:r>
                        <a:rPr lang="en-US" altLang="ko-KR" sz="105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.</a:t>
                      </a:r>
                      <a:endParaRPr lang="ko-KR" altLang="en-US" sz="1050" kern="0" spc="-50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64770" marR="64770" marT="17907" marB="17907" anchor="ctr"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3227102"/>
                  </a:ext>
                </a:extLst>
              </a:tr>
              <a:tr h="36182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-50" dirty="0" err="1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데이터전송포맷</a:t>
                      </a:r>
                      <a:endParaRPr lang="ko-KR" altLang="en-US" sz="1400" kern="0" spc="-50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64770" marR="64770" marT="17907" marB="17907" anchor="ctr"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-1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각종 제어를 위한 헤더</a:t>
                      </a:r>
                      <a:r>
                        <a:rPr lang="en-US" altLang="ko-KR" sz="1050" kern="0" spc="-1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/</a:t>
                      </a:r>
                      <a:r>
                        <a:rPr lang="ko-KR" altLang="en-US" sz="1050" kern="0" spc="-1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트레일러</a:t>
                      </a:r>
                      <a:r>
                        <a:rPr lang="en-US" altLang="ko-KR" sz="1050" kern="0" spc="-1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(</a:t>
                      </a:r>
                      <a:r>
                        <a:rPr lang="ko-KR" altLang="en-US" sz="1050" kern="0" spc="-150" dirty="0" err="1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오버헤더</a:t>
                      </a:r>
                      <a:r>
                        <a:rPr lang="en-US" altLang="ko-KR" sz="1050" kern="0" spc="-1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)</a:t>
                      </a:r>
                      <a:r>
                        <a:rPr lang="ko-KR" altLang="en-US" sz="1050" kern="0" spc="-1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가 커진다</a:t>
                      </a:r>
                      <a:r>
                        <a:rPr lang="en-US" altLang="ko-KR" sz="1050" kern="0" spc="-1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.</a:t>
                      </a:r>
                      <a:endParaRPr lang="ko-KR" altLang="en-US" sz="1050" kern="0" spc="-150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64770" marR="64770" marT="17907" marB="17907" anchor="ctr"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-50" dirty="0" err="1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오버헤더는</a:t>
                      </a:r>
                      <a:r>
                        <a:rPr lang="ko-KR" altLang="en-US" sz="105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 최소화된다</a:t>
                      </a:r>
                      <a:r>
                        <a:rPr lang="en-US" altLang="ko-KR" sz="105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.</a:t>
                      </a:r>
                      <a:endParaRPr lang="ko-KR" altLang="en-US" sz="1050" kern="0" spc="-50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64770" marR="64770" marT="17907" marB="17907" anchor="ctr"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1304900"/>
                  </a:ext>
                </a:extLst>
              </a:tr>
              <a:tr h="36182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-50" dirty="0" err="1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상위층에의영향</a:t>
                      </a:r>
                      <a:endParaRPr lang="ko-KR" altLang="en-US" sz="1400" kern="0" spc="-50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64770" marR="64770" marT="17907" marB="17907" anchor="ctr"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상위층은 자신의 에러처리 이외에는 관여하지 않아도 좋다</a:t>
                      </a:r>
                      <a:r>
                        <a:rPr lang="en-US" altLang="ko-KR" sz="1050" kern="0" spc="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.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64770" marR="64770" marT="17907" marB="17907" anchor="ctr"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End to End </a:t>
                      </a:r>
                      <a:r>
                        <a:rPr lang="ko-KR" altLang="en-US" sz="105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의 에러처리가 필요</a:t>
                      </a:r>
                      <a:endParaRPr lang="ko-KR" altLang="en-US" sz="1050" kern="0" spc="-50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64770" marR="64770" marT="17907" marB="17907" anchor="ctr"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812861079"/>
                  </a:ext>
                </a:extLst>
              </a:tr>
            </a:tbl>
          </a:graphicData>
        </a:graphic>
      </p:graphicFrame>
      <p:pic>
        <p:nvPicPr>
          <p:cNvPr id="22529" name="_x390670544" descr="EMB000020582514">
            <a:extLst>
              <a:ext uri="{FF2B5EF4-FFF2-40B4-BE49-F238E27FC236}">
                <a16:creationId xmlns:a16="http://schemas.microsoft.com/office/drawing/2014/main" id="{92145B35-E9B9-4832-9F30-30CD206F66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9642" y="5570294"/>
            <a:ext cx="8570855" cy="920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object 7">
            <a:extLst>
              <a:ext uri="{FF2B5EF4-FFF2-40B4-BE49-F238E27FC236}">
                <a16:creationId xmlns:a16="http://schemas.microsoft.com/office/drawing/2014/main" id="{DE89EDCA-B551-4EDB-9D3B-4530AF01EED9}"/>
              </a:ext>
            </a:extLst>
          </p:cNvPr>
          <p:cNvSpPr txBox="1"/>
          <p:nvPr/>
        </p:nvSpPr>
        <p:spPr>
          <a:xfrm>
            <a:off x="1995079" y="1870336"/>
            <a:ext cx="8280009" cy="427336"/>
          </a:xfrm>
          <a:prstGeom prst="rect">
            <a:avLst/>
          </a:prstGeom>
        </p:spPr>
        <p:txBody>
          <a:bodyPr vert="horz" wrap="square" lIns="0" tIns="11723" rIns="0" bIns="0" rtlCol="0">
            <a:spAutoFit/>
          </a:bodyPr>
          <a:lstStyle/>
          <a:p>
            <a:pPr marL="328254" indent="-316531" algn="just">
              <a:lnSpc>
                <a:spcPct val="150000"/>
              </a:lnSpc>
              <a:spcBef>
                <a:spcPts val="92"/>
              </a:spcBef>
              <a:buFont typeface="Wingdings" panose="05000000000000000000" pitchFamily="2" charset="2"/>
              <a:buChar char="l"/>
              <a:tabLst>
                <a:tab pos="327668" algn="l"/>
                <a:tab pos="328254" algn="l"/>
              </a:tabLst>
            </a:pP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TCP/IP 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계층별 특징</a:t>
            </a: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(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전송 계층</a:t>
            </a: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)</a:t>
            </a:r>
          </a:p>
        </p:txBody>
      </p:sp>
      <p:sp>
        <p:nvSpPr>
          <p:cNvPr id="19" name="object 7">
            <a:extLst>
              <a:ext uri="{FF2B5EF4-FFF2-40B4-BE49-F238E27FC236}">
                <a16:creationId xmlns:a16="http://schemas.microsoft.com/office/drawing/2014/main" id="{E31195D3-CDBA-4780-88C6-60B888C20033}"/>
              </a:ext>
            </a:extLst>
          </p:cNvPr>
          <p:cNvSpPr txBox="1"/>
          <p:nvPr/>
        </p:nvSpPr>
        <p:spPr>
          <a:xfrm>
            <a:off x="1896571" y="2258410"/>
            <a:ext cx="8280009" cy="427336"/>
          </a:xfrm>
          <a:prstGeom prst="rect">
            <a:avLst/>
          </a:prstGeom>
        </p:spPr>
        <p:txBody>
          <a:bodyPr vert="horz" wrap="square" lIns="0" tIns="11723" rIns="0" bIns="0" rtlCol="0">
            <a:spAutoFit/>
          </a:bodyPr>
          <a:lstStyle/>
          <a:p>
            <a:pPr marL="583223" indent="-285750">
              <a:lnSpc>
                <a:spcPct val="150000"/>
              </a:lnSpc>
              <a:spcBef>
                <a:spcPts val="92"/>
              </a:spcBef>
              <a:buFont typeface="Wingdings" panose="05000000000000000000" pitchFamily="2" charset="2"/>
              <a:buChar char="ü"/>
              <a:tabLst>
                <a:tab pos="327668" algn="l"/>
                <a:tab pos="328254" algn="l"/>
              </a:tabLst>
            </a:pPr>
            <a:r>
              <a:rPr lang="ko-KR" altLang="en-US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두 호스트 간의 데이터전송을 담당하는 계층으로 </a:t>
            </a:r>
            <a:r>
              <a:rPr lang="en-US" altLang="ko-KR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TCP</a:t>
            </a:r>
            <a:r>
              <a:rPr lang="ko-KR" altLang="en-US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와 </a:t>
            </a:r>
            <a:r>
              <a:rPr lang="en-US" altLang="ko-KR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UDP</a:t>
            </a:r>
            <a:r>
              <a:rPr lang="ko-KR" altLang="en-US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의 프로토콜 사용</a:t>
            </a:r>
            <a:r>
              <a:rPr lang="en-US" altLang="ko-KR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62190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989642" y="6046999"/>
            <a:ext cx="254625" cy="3348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62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584664" y="153055"/>
            <a:ext cx="8903825" cy="90872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36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 1. </a:t>
            </a:r>
            <a:r>
              <a:rPr lang="ko-KR" altLang="en-US" sz="36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네트워크 구조</a:t>
            </a:r>
            <a:endParaRPr lang="ko-KR" altLang="en-US" sz="3600" dirty="0">
              <a:solidFill>
                <a:srgbClr val="FF0000"/>
              </a:solidFill>
              <a:latin typeface="HY헤드라인M" pitchFamily="18" charset="-127"/>
              <a:ea typeface="HY헤드라인M" pitchFamily="18" charset="-127"/>
              <a:cs typeface="Arial Unicode MS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1775521" y="1194808"/>
            <a:ext cx="2782019" cy="532832"/>
            <a:chOff x="2167176" y="996746"/>
            <a:chExt cx="4792663" cy="713079"/>
          </a:xfrm>
        </p:grpSpPr>
        <p:grpSp>
          <p:nvGrpSpPr>
            <p:cNvPr id="8" name="Group 8"/>
            <p:cNvGrpSpPr>
              <a:grpSpLocks/>
            </p:cNvGrpSpPr>
            <p:nvPr/>
          </p:nvGrpSpPr>
          <p:grpSpPr bwMode="auto">
            <a:xfrm>
              <a:off x="2167176" y="1033405"/>
              <a:ext cx="4792663" cy="639763"/>
              <a:chOff x="292" y="967"/>
              <a:chExt cx="3802" cy="254"/>
            </a:xfrm>
          </p:grpSpPr>
          <p:sp>
            <p:nvSpPr>
              <p:cNvPr id="11" name="AutoShape 9"/>
              <p:cNvSpPr>
                <a:spLocks noChangeArrowheads="1"/>
              </p:cNvSpPr>
              <p:nvPr/>
            </p:nvSpPr>
            <p:spPr bwMode="auto">
              <a:xfrm>
                <a:off x="292" y="967"/>
                <a:ext cx="3802" cy="254"/>
              </a:xfrm>
              <a:prstGeom prst="roundRect">
                <a:avLst>
                  <a:gd name="adj" fmla="val 50000"/>
                </a:avLst>
              </a:prstGeom>
              <a:blipFill dpi="0" rotWithShape="1">
                <a:blip r:embed="rId4" cstate="print"/>
                <a:srcRect/>
                <a:stretch>
                  <a:fillRect/>
                </a:stretch>
              </a:blipFill>
              <a:ln w="12700" algn="ctr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lIns="0" tIns="0" rIns="0" bIns="0" anchor="ctr" anchorCtr="1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9pPr>
              </a:lstStyle>
              <a:p>
                <a:pPr algn="ctr" latinLnBrk="0">
                  <a:spcBef>
                    <a:spcPct val="0"/>
                  </a:spcBef>
                </a:pPr>
                <a:endParaRPr kumimoji="0" lang="ko-KR" altLang="ko-KR">
                  <a:solidFill>
                    <a:srgbClr val="FFC000"/>
                  </a:solidFill>
                  <a:latin typeface="HY헤드라인M" panose="02030600000101010101" pitchFamily="18" charset="-127"/>
                </a:endParaRPr>
              </a:p>
            </p:txBody>
          </p:sp>
          <p:sp>
            <p:nvSpPr>
              <p:cNvPr id="12" name="AutoShape 10"/>
              <p:cNvSpPr>
                <a:spLocks noChangeArrowheads="1"/>
              </p:cNvSpPr>
              <p:nvPr/>
            </p:nvSpPr>
            <p:spPr bwMode="auto">
              <a:xfrm flipV="1">
                <a:off x="386" y="972"/>
                <a:ext cx="3623" cy="5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rgbClr val="FFFFFF">
                      <a:alpha val="51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10800000"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9pPr>
              </a:lstStyle>
              <a:p>
                <a:pPr latinLnBrk="0">
                  <a:spcBef>
                    <a:spcPct val="0"/>
                  </a:spcBef>
                </a:pPr>
                <a:endParaRPr kumimoji="0" lang="ko-KR" altLang="en-US">
                  <a:solidFill>
                    <a:srgbClr val="FFC000"/>
                  </a:solidFill>
                  <a:latin typeface="HY헤드라인M" panose="02030600000101010101" pitchFamily="18" charset="-127"/>
                </a:endParaRPr>
              </a:p>
            </p:txBody>
          </p:sp>
        </p:grpSp>
        <p:sp>
          <p:nvSpPr>
            <p:cNvPr id="9" name="모서리가 둥근 직사각형 8"/>
            <p:cNvSpPr/>
            <p:nvPr/>
          </p:nvSpPr>
          <p:spPr>
            <a:xfrm>
              <a:off x="2167176" y="996746"/>
              <a:ext cx="4792663" cy="71307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FFC00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TCP/IP </a:t>
              </a:r>
              <a:r>
                <a:rPr lang="ko-KR" altLang="en-US" dirty="0">
                  <a:solidFill>
                    <a:srgbClr val="FFC00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모델</a:t>
              </a:r>
            </a:p>
          </p:txBody>
        </p:sp>
      </p:grp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E38E1A-DF08-4C1D-A43C-7DBA77D90342}" type="slidenum">
              <a:rPr lang="ko-KR" altLang="en-US" smtClean="0"/>
              <a:pPr>
                <a:defRPr/>
              </a:pPr>
              <a:t>8</a:t>
            </a:fld>
            <a:endParaRPr lang="ko-KR" altLang="en-US" dirty="0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7C1DA093-895A-40EC-9259-4A43B7922C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object 7">
            <a:extLst>
              <a:ext uri="{FF2B5EF4-FFF2-40B4-BE49-F238E27FC236}">
                <a16:creationId xmlns:a16="http://schemas.microsoft.com/office/drawing/2014/main" id="{DA843CB4-1D9A-4E95-9343-B286942DA26B}"/>
              </a:ext>
            </a:extLst>
          </p:cNvPr>
          <p:cNvSpPr txBox="1"/>
          <p:nvPr/>
        </p:nvSpPr>
        <p:spPr>
          <a:xfrm>
            <a:off x="1896571" y="2258410"/>
            <a:ext cx="8280009" cy="842834"/>
          </a:xfrm>
          <a:prstGeom prst="rect">
            <a:avLst/>
          </a:prstGeom>
        </p:spPr>
        <p:txBody>
          <a:bodyPr vert="horz" wrap="square" lIns="0" tIns="11723" rIns="0" bIns="0" rtlCol="0">
            <a:spAutoFit/>
          </a:bodyPr>
          <a:lstStyle/>
          <a:p>
            <a:pPr marL="583223" indent="-285750">
              <a:lnSpc>
                <a:spcPct val="150000"/>
              </a:lnSpc>
              <a:spcBef>
                <a:spcPts val="92"/>
              </a:spcBef>
              <a:buFont typeface="Wingdings" panose="05000000000000000000" pitchFamily="2" charset="2"/>
              <a:buChar char="ü"/>
              <a:tabLst>
                <a:tab pos="327668" algn="l"/>
                <a:tab pos="328254" algn="l"/>
              </a:tabLst>
            </a:pP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TCP/IP 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프로토콜의 범위는 응용 계층의 프로토콜까지 포함하는데</a:t>
            </a: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, 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해당 프로토콜에는 </a:t>
            </a: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FTP, SMTP, SNMP 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등이 있음</a:t>
            </a: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.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7776921F-58EE-4993-956A-4ABD80C05CC8}"/>
              </a:ext>
            </a:extLst>
          </p:cNvPr>
          <p:cNvGraphicFramePr>
            <a:graphicFrameLocks noGrp="1"/>
          </p:cNvGraphicFramePr>
          <p:nvPr/>
        </p:nvGraphicFramePr>
        <p:xfrm>
          <a:off x="2162259" y="3356993"/>
          <a:ext cx="8280010" cy="3038408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4140005">
                  <a:extLst>
                    <a:ext uri="{9D8B030D-6E8A-4147-A177-3AD203B41FA5}">
                      <a16:colId xmlns:a16="http://schemas.microsoft.com/office/drawing/2014/main" val="2798711456"/>
                    </a:ext>
                  </a:extLst>
                </a:gridCol>
                <a:gridCol w="4140005">
                  <a:extLst>
                    <a:ext uri="{9D8B030D-6E8A-4147-A177-3AD203B41FA5}">
                      <a16:colId xmlns:a16="http://schemas.microsoft.com/office/drawing/2014/main" val="3831140475"/>
                    </a:ext>
                  </a:extLst>
                </a:gridCol>
              </a:tblGrid>
              <a:tr h="25996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프로토콜 종류</a:t>
                      </a:r>
                      <a:endParaRPr lang="ko-KR" altLang="en-US" sz="1200" b="1" kern="0" spc="-50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64770" marR="64770" marT="17907" marB="17907" anchor="ctr"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정의</a:t>
                      </a:r>
                      <a:endParaRPr lang="ko-KR" altLang="en-US" sz="1200" b="1" kern="0" spc="-50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64770" marR="64770" marT="17907" marB="17907" anchor="ctr"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4740700"/>
                  </a:ext>
                </a:extLst>
              </a:tr>
              <a:tr h="276485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HTTP(</a:t>
                      </a:r>
                      <a:r>
                        <a:rPr lang="en-US" sz="1200" kern="0" spc="-50" dirty="0" err="1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HyperText</a:t>
                      </a:r>
                      <a:r>
                        <a:rPr lang="en-US" sz="120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 Transfer </a:t>
                      </a:r>
                      <a:r>
                        <a:rPr lang="en-US" sz="1200" kern="0" spc="-50" dirty="0" err="1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Protocal</a:t>
                      </a:r>
                      <a:r>
                        <a:rPr lang="en-US" sz="120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)</a:t>
                      </a:r>
                      <a:endParaRPr lang="en-US" sz="1200" b="1" kern="0" spc="-50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64770" marR="64770" marT="17907" marB="17907" anchor="ctr"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-5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Web </a:t>
                      </a:r>
                      <a:r>
                        <a:rPr lang="ko-KR" altLang="en-US" sz="1200" kern="0" spc="-5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페이지 전달</a:t>
                      </a:r>
                      <a:endParaRPr lang="ko-KR" altLang="en-US" sz="1200" b="1" kern="0" spc="-5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64770" marR="64770" marT="17907" marB="17907" anchor="ctr"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7297517"/>
                  </a:ext>
                </a:extLst>
              </a:tr>
              <a:tr h="276485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SMTP(Simple Mail Transfer </a:t>
                      </a:r>
                      <a:r>
                        <a:rPr lang="en-US" sz="1200" kern="0" spc="-50" dirty="0" err="1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Protocal</a:t>
                      </a:r>
                      <a:r>
                        <a:rPr lang="en-US" sz="120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)</a:t>
                      </a:r>
                      <a:endParaRPr lang="en-US" sz="1200" b="1" kern="0" spc="-50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64770" marR="64770" marT="17907" marB="17907" anchor="ctr"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-5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전자 우편 배달 </a:t>
                      </a:r>
                      <a:endParaRPr lang="ko-KR" altLang="en-US" sz="1200" b="1" kern="0" spc="-5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64770" marR="64770" marT="17907" marB="17907" anchor="ctr"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8168271"/>
                  </a:ext>
                </a:extLst>
              </a:tr>
              <a:tr h="276485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Telnet</a:t>
                      </a:r>
                      <a:endParaRPr lang="en-US" sz="1200" b="1" kern="0" spc="-50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64770" marR="64770" marT="17907" marB="17907" anchor="ctr"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원격 로그인</a:t>
                      </a:r>
                      <a:endParaRPr lang="ko-KR" altLang="en-US" sz="1200" b="1" kern="0" spc="-50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64770" marR="64770" marT="17907" marB="17907" anchor="ctr"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7184489"/>
                  </a:ext>
                </a:extLst>
              </a:tr>
              <a:tr h="276485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FTP(File Transfer Protocol)</a:t>
                      </a:r>
                      <a:endParaRPr lang="en-US" sz="1200" b="1" kern="0" spc="-50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64770" marR="64770" marT="17907" marB="17907" anchor="ctr"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-5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양방향 파일 전달 </a:t>
                      </a:r>
                      <a:endParaRPr lang="ko-KR" altLang="en-US" sz="1200" b="1" kern="0" spc="-5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64770" marR="64770" marT="17907" marB="17907" anchor="ctr"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9715257"/>
                  </a:ext>
                </a:extLst>
              </a:tr>
              <a:tr h="276485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Ping</a:t>
                      </a:r>
                      <a:endParaRPr lang="en-US" sz="1200" b="1" kern="0" spc="-50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64770" marR="64770" marT="17907" marB="17907" anchor="ctr"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-5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호스트 간에 연결성 시험</a:t>
                      </a:r>
                      <a:endParaRPr lang="ko-KR" altLang="en-US" sz="1200" b="1" kern="0" spc="-5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64770" marR="64770" marT="17907" marB="17907" anchor="ctr"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1566786"/>
                  </a:ext>
                </a:extLst>
              </a:tr>
              <a:tr h="276485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DNS(Domain Name System)</a:t>
                      </a:r>
                      <a:endParaRPr lang="en-US" sz="1200" b="1" kern="0" spc="-50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64770" marR="64770" marT="17907" marB="17907" anchor="ctr"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호스트 이름을 </a:t>
                      </a:r>
                      <a:r>
                        <a:rPr lang="en-US" altLang="ko-KR" sz="120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IP</a:t>
                      </a:r>
                      <a:r>
                        <a:rPr lang="ko-KR" altLang="en-US" sz="120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로 변환 </a:t>
                      </a:r>
                      <a:endParaRPr lang="ko-KR" altLang="en-US" sz="1200" b="1" kern="0" spc="-50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64770" marR="64770" marT="17907" marB="17907" anchor="ctr"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482457"/>
                  </a:ext>
                </a:extLst>
              </a:tr>
              <a:tr h="276485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NFS(Network File System)</a:t>
                      </a:r>
                      <a:endParaRPr lang="en-US" sz="1200" b="1" kern="0" spc="-50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64770" marR="64770" marT="17907" marB="17907" anchor="ctr"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원격 파일 액세스 </a:t>
                      </a:r>
                      <a:endParaRPr lang="ko-KR" altLang="en-US" sz="1200" b="1" kern="0" spc="-50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64770" marR="64770" marT="17907" marB="17907" anchor="ctr"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4696955"/>
                  </a:ext>
                </a:extLst>
              </a:tr>
              <a:tr h="276485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SNMP(Simple Network Management Protocol)</a:t>
                      </a:r>
                      <a:endParaRPr lang="en-US" sz="1200" b="1" kern="0" spc="-50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64770" marR="64770" marT="17907" marB="17907" anchor="ctr"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네트워크 관리 </a:t>
                      </a:r>
                      <a:endParaRPr lang="ko-KR" altLang="en-US" sz="1200" b="1" kern="0" spc="-50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64770" marR="64770" marT="17907" marB="17907" anchor="ctr"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0565397"/>
                  </a:ext>
                </a:extLst>
              </a:tr>
              <a:tr h="276485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NTP(Network Time Protocol)</a:t>
                      </a:r>
                      <a:endParaRPr lang="en-US" sz="1200" b="1" kern="0" spc="-50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64770" marR="64770" marT="17907" marB="17907" anchor="ctr"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네트워크에 정확한 시간 제공</a:t>
                      </a:r>
                      <a:endParaRPr lang="ko-KR" altLang="en-US" sz="1200" b="1" kern="0" spc="-50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64770" marR="64770" marT="17907" marB="17907" anchor="ctr"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0231786"/>
                  </a:ext>
                </a:extLst>
              </a:tr>
              <a:tr h="276485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Kerberos</a:t>
                      </a:r>
                      <a:endParaRPr lang="en-US" sz="1200" b="1" kern="0" spc="-50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64770" marR="64770" marT="17907" marB="17907" anchor="ctr"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클라이언트와 </a:t>
                      </a:r>
                      <a:r>
                        <a:rPr lang="ko-KR" altLang="en-US" sz="1200" kern="0" spc="-50" dirty="0" err="1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서버간의</a:t>
                      </a:r>
                      <a:r>
                        <a:rPr lang="ko-KR" altLang="en-US" sz="120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 인증 기능 제공</a:t>
                      </a:r>
                      <a:endParaRPr lang="ko-KR" altLang="en-US" sz="1200" b="1" kern="0" spc="-50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64770" marR="64770" marT="17907" marB="17907" anchor="ctr"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876913382"/>
                  </a:ext>
                </a:extLst>
              </a:tr>
            </a:tbl>
          </a:graphicData>
        </a:graphic>
      </p:graphicFrame>
      <p:sp>
        <p:nvSpPr>
          <p:cNvPr id="15" name="object 7">
            <a:extLst>
              <a:ext uri="{FF2B5EF4-FFF2-40B4-BE49-F238E27FC236}">
                <a16:creationId xmlns:a16="http://schemas.microsoft.com/office/drawing/2014/main" id="{7972706B-2A1B-46E0-9DD0-3741C5C27047}"/>
              </a:ext>
            </a:extLst>
          </p:cNvPr>
          <p:cNvSpPr txBox="1"/>
          <p:nvPr/>
        </p:nvSpPr>
        <p:spPr>
          <a:xfrm>
            <a:off x="1995079" y="1870336"/>
            <a:ext cx="8280009" cy="427336"/>
          </a:xfrm>
          <a:prstGeom prst="rect">
            <a:avLst/>
          </a:prstGeom>
        </p:spPr>
        <p:txBody>
          <a:bodyPr vert="horz" wrap="square" lIns="0" tIns="11723" rIns="0" bIns="0" rtlCol="0">
            <a:spAutoFit/>
          </a:bodyPr>
          <a:lstStyle/>
          <a:p>
            <a:pPr marL="328254" indent="-316531" algn="just">
              <a:lnSpc>
                <a:spcPct val="150000"/>
              </a:lnSpc>
              <a:spcBef>
                <a:spcPts val="92"/>
              </a:spcBef>
              <a:buFont typeface="Wingdings" panose="05000000000000000000" pitchFamily="2" charset="2"/>
              <a:buChar char="l"/>
              <a:tabLst>
                <a:tab pos="327668" algn="l"/>
                <a:tab pos="328254" algn="l"/>
              </a:tabLst>
            </a:pP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TCP/IP 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계층별 특징</a:t>
            </a: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(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응용계층</a:t>
            </a: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07781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3334793" y="1477545"/>
            <a:ext cx="595586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2800" b="1" dirty="0"/>
              <a:t>IP Address Format </a:t>
            </a:r>
            <a:r>
              <a:rPr lang="en-US" altLang="ko-KR" sz="2800" b="1"/>
              <a:t>(Dotted-Decimal)</a:t>
            </a:r>
            <a:r>
              <a:rPr lang="en-US" altLang="ko-KR" sz="2800" b="1">
                <a:solidFill>
                  <a:schemeClr val="bg1"/>
                </a:solidFill>
              </a:rPr>
              <a:t>)</a:t>
            </a:r>
            <a:endParaRPr lang="en-US" altLang="ko-KR" sz="2800" b="1" dirty="0">
              <a:solidFill>
                <a:schemeClr val="bg1"/>
              </a:solidFill>
            </a:endParaRPr>
          </a:p>
        </p:txBody>
      </p:sp>
      <p:grpSp>
        <p:nvGrpSpPr>
          <p:cNvPr id="27651" name="Group 3"/>
          <p:cNvGrpSpPr>
            <a:grpSpLocks/>
          </p:cNvGrpSpPr>
          <p:nvPr/>
        </p:nvGrpSpPr>
        <p:grpSpPr bwMode="auto">
          <a:xfrm>
            <a:off x="1919536" y="1988840"/>
            <a:ext cx="6119812" cy="4464050"/>
            <a:chOff x="1202" y="981"/>
            <a:chExt cx="3273" cy="2132"/>
          </a:xfrm>
        </p:grpSpPr>
        <p:pic>
          <p:nvPicPr>
            <p:cNvPr id="27655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black">
            <a:xfrm>
              <a:off x="1202" y="981"/>
              <a:ext cx="3258" cy="9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656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black">
            <a:xfrm>
              <a:off x="1211" y="2093"/>
              <a:ext cx="3264" cy="10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7652" name="Text Box 6"/>
          <p:cNvSpPr txBox="1">
            <a:spLocks noChangeArrowheads="1"/>
          </p:cNvSpPr>
          <p:nvPr/>
        </p:nvSpPr>
        <p:spPr bwMode="black">
          <a:xfrm>
            <a:off x="8329861" y="4422478"/>
            <a:ext cx="187166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Aft>
                <a:spcPct val="25000"/>
              </a:spcAft>
            </a:pPr>
            <a:r>
              <a:rPr lang="en-US" altLang="ko-KR" sz="1400" b="1">
                <a:latin typeface="굴림" panose="020B0600000101010101" pitchFamily="50" charset="-127"/>
              </a:rPr>
              <a:t>32bit Binary Number</a:t>
            </a:r>
            <a:r>
              <a:rPr lang="ko-KR" altLang="en-US" sz="1400" b="1">
                <a:latin typeface="굴림" panose="020B0600000101010101" pitchFamily="50" charset="-127"/>
              </a:rPr>
              <a:t>를 </a:t>
            </a:r>
            <a:r>
              <a:rPr lang="en-US" altLang="ko-KR" sz="1400" b="1">
                <a:latin typeface="굴림" panose="020B0600000101010101" pitchFamily="50" charset="-127"/>
              </a:rPr>
              <a:t>4 Octet</a:t>
            </a:r>
            <a:r>
              <a:rPr lang="ko-KR" altLang="en-US" sz="1400" b="1">
                <a:latin typeface="굴림" panose="020B0600000101010101" pitchFamily="50" charset="-127"/>
              </a:rPr>
              <a:t>으로 나눔</a:t>
            </a:r>
          </a:p>
        </p:txBody>
      </p:sp>
      <p:sp>
        <p:nvSpPr>
          <p:cNvPr id="27653" name="Text Box 7"/>
          <p:cNvSpPr txBox="1">
            <a:spLocks noChangeArrowheads="1"/>
          </p:cNvSpPr>
          <p:nvPr/>
        </p:nvSpPr>
        <p:spPr bwMode="black">
          <a:xfrm>
            <a:off x="8328274" y="3284240"/>
            <a:ext cx="1681551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Aft>
                <a:spcPct val="25000"/>
              </a:spcAft>
            </a:pPr>
            <a:r>
              <a:rPr lang="en-US" altLang="ko-KR" sz="1400" b="1">
                <a:latin typeface="굴림" panose="020B0600000101010101" pitchFamily="50" charset="-127"/>
              </a:rPr>
              <a:t>32bit Binary Number</a:t>
            </a:r>
          </a:p>
        </p:txBody>
      </p:sp>
      <p:sp>
        <p:nvSpPr>
          <p:cNvPr id="27654" name="Text Box 8"/>
          <p:cNvSpPr txBox="1">
            <a:spLocks noChangeArrowheads="1"/>
          </p:cNvSpPr>
          <p:nvPr/>
        </p:nvSpPr>
        <p:spPr bwMode="black">
          <a:xfrm>
            <a:off x="8328274" y="5589291"/>
            <a:ext cx="187166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Aft>
                <a:spcPct val="25000"/>
              </a:spcAft>
            </a:pPr>
            <a:r>
              <a:rPr lang="ko-KR" altLang="en-US" sz="1400" b="1">
                <a:latin typeface="굴림" panose="020B0600000101010101" pitchFamily="50" charset="-127"/>
              </a:rPr>
              <a:t>각각의 </a:t>
            </a:r>
            <a:r>
              <a:rPr lang="en-US" altLang="ko-KR" sz="1400" b="1">
                <a:latin typeface="굴림" panose="020B0600000101010101" pitchFamily="50" charset="-127"/>
              </a:rPr>
              <a:t>Octet</a:t>
            </a:r>
            <a:r>
              <a:rPr lang="ko-KR" altLang="en-US" sz="1400" b="1">
                <a:latin typeface="굴림" panose="020B0600000101010101" pitchFamily="50" charset="-127"/>
              </a:rPr>
              <a:t>을 </a:t>
            </a:r>
            <a:r>
              <a:rPr lang="en-US" altLang="ko-KR" sz="1400" b="1">
                <a:latin typeface="굴림" panose="020B0600000101010101" pitchFamily="50" charset="-127"/>
              </a:rPr>
              <a:t>10</a:t>
            </a:r>
            <a:r>
              <a:rPr lang="ko-KR" altLang="en-US" sz="1400" b="1">
                <a:latin typeface="굴림" panose="020B0600000101010101" pitchFamily="50" charset="-127"/>
              </a:rPr>
              <a:t>진수로 표현 한 후</a:t>
            </a:r>
            <a:r>
              <a:rPr lang="en-US" altLang="ko-KR" sz="1400" b="1">
                <a:latin typeface="굴림" panose="020B0600000101010101" pitchFamily="50" charset="-127"/>
              </a:rPr>
              <a:t>, </a:t>
            </a:r>
            <a:r>
              <a:rPr lang="ko-KR" altLang="en-US" sz="1400" b="1">
                <a:latin typeface="굴림" panose="020B0600000101010101" pitchFamily="50" charset="-127"/>
              </a:rPr>
              <a:t>각 </a:t>
            </a:r>
            <a:r>
              <a:rPr lang="en-US" altLang="ko-KR" sz="1400" b="1">
                <a:latin typeface="굴림" panose="020B0600000101010101" pitchFamily="50" charset="-127"/>
              </a:rPr>
              <a:t>Octet </a:t>
            </a:r>
            <a:r>
              <a:rPr lang="ko-KR" altLang="en-US" sz="1400" b="1">
                <a:latin typeface="굴림" panose="020B0600000101010101" pitchFamily="50" charset="-127"/>
              </a:rPr>
              <a:t>사이에 </a:t>
            </a:r>
            <a:r>
              <a:rPr lang="en-US" altLang="ko-KR" sz="1400" b="1">
                <a:latin typeface="굴림" panose="020B0600000101010101" pitchFamily="50" charset="-127"/>
              </a:rPr>
              <a:t>.</a:t>
            </a:r>
            <a:r>
              <a:rPr lang="ko-KR" altLang="en-US" sz="1400" b="1">
                <a:latin typeface="굴림" panose="020B0600000101010101" pitchFamily="50" charset="-127"/>
              </a:rPr>
              <a:t>를 넣어 표현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1775521" y="1011147"/>
            <a:ext cx="2782019" cy="532832"/>
            <a:chOff x="2167176" y="996746"/>
            <a:chExt cx="4792663" cy="713079"/>
          </a:xfrm>
        </p:grpSpPr>
        <p:grpSp>
          <p:nvGrpSpPr>
            <p:cNvPr id="10" name="Group 8"/>
            <p:cNvGrpSpPr>
              <a:grpSpLocks/>
            </p:cNvGrpSpPr>
            <p:nvPr/>
          </p:nvGrpSpPr>
          <p:grpSpPr bwMode="auto">
            <a:xfrm>
              <a:off x="2167176" y="1033405"/>
              <a:ext cx="4792663" cy="639763"/>
              <a:chOff x="292" y="967"/>
              <a:chExt cx="3802" cy="254"/>
            </a:xfrm>
          </p:grpSpPr>
          <p:sp>
            <p:nvSpPr>
              <p:cNvPr id="12" name="AutoShape 9"/>
              <p:cNvSpPr>
                <a:spLocks noChangeArrowheads="1"/>
              </p:cNvSpPr>
              <p:nvPr/>
            </p:nvSpPr>
            <p:spPr bwMode="auto">
              <a:xfrm>
                <a:off x="292" y="967"/>
                <a:ext cx="3802" cy="254"/>
              </a:xfrm>
              <a:prstGeom prst="roundRect">
                <a:avLst>
                  <a:gd name="adj" fmla="val 50000"/>
                </a:avLst>
              </a:prstGeom>
              <a:blipFill dpi="0" rotWithShape="1">
                <a:blip r:embed="rId4" cstate="print"/>
                <a:srcRect/>
                <a:stretch>
                  <a:fillRect/>
                </a:stretch>
              </a:blipFill>
              <a:ln w="12700" algn="ctr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lIns="0" tIns="0" rIns="0" bIns="0" anchor="ctr" anchorCtr="1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9pPr>
              </a:lstStyle>
              <a:p>
                <a:pPr algn="ctr" latinLnBrk="0">
                  <a:spcBef>
                    <a:spcPct val="0"/>
                  </a:spcBef>
                </a:pPr>
                <a:endParaRPr kumimoji="0" lang="ko-KR" altLang="ko-KR">
                  <a:solidFill>
                    <a:srgbClr val="FFC000"/>
                  </a:solidFill>
                  <a:latin typeface="HY헤드라인M" panose="02030600000101010101" pitchFamily="18" charset="-127"/>
                </a:endParaRPr>
              </a:p>
            </p:txBody>
          </p:sp>
          <p:sp>
            <p:nvSpPr>
              <p:cNvPr id="13" name="AutoShape 10"/>
              <p:cNvSpPr>
                <a:spLocks noChangeArrowheads="1"/>
              </p:cNvSpPr>
              <p:nvPr/>
            </p:nvSpPr>
            <p:spPr bwMode="auto">
              <a:xfrm flipV="1">
                <a:off x="386" y="972"/>
                <a:ext cx="3623" cy="5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rgbClr val="FFFFFF">
                      <a:alpha val="51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10800000"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9pPr>
              </a:lstStyle>
              <a:p>
                <a:pPr latinLnBrk="0">
                  <a:spcBef>
                    <a:spcPct val="0"/>
                  </a:spcBef>
                </a:pPr>
                <a:endParaRPr kumimoji="0" lang="ko-KR" altLang="en-US">
                  <a:solidFill>
                    <a:srgbClr val="FFC000"/>
                  </a:solidFill>
                  <a:latin typeface="HY헤드라인M" panose="02030600000101010101" pitchFamily="18" charset="-127"/>
                </a:endParaRPr>
              </a:p>
            </p:txBody>
          </p:sp>
        </p:grpSp>
        <p:sp>
          <p:nvSpPr>
            <p:cNvPr id="11" name="모서리가 둥근 직사각형 10"/>
            <p:cNvSpPr/>
            <p:nvPr/>
          </p:nvSpPr>
          <p:spPr>
            <a:xfrm>
              <a:off x="2167176" y="996746"/>
              <a:ext cx="4792663" cy="71307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FFC00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TCP/IP </a:t>
              </a:r>
              <a:r>
                <a:rPr lang="ko-KR" altLang="en-US" dirty="0">
                  <a:solidFill>
                    <a:srgbClr val="FFC00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모델</a:t>
              </a:r>
            </a:p>
          </p:txBody>
        </p:sp>
      </p:grpSp>
      <p:sp>
        <p:nvSpPr>
          <p:cNvPr id="14" name="제목 1"/>
          <p:cNvSpPr txBox="1">
            <a:spLocks/>
          </p:cNvSpPr>
          <p:nvPr/>
        </p:nvSpPr>
        <p:spPr>
          <a:xfrm>
            <a:off x="1584664" y="153055"/>
            <a:ext cx="8903825" cy="90872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36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 1. </a:t>
            </a:r>
            <a:r>
              <a:rPr lang="ko-KR" altLang="en-US" sz="36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네트워크 구조</a:t>
            </a:r>
            <a:endParaRPr lang="ko-KR" altLang="en-US" sz="3600" dirty="0">
              <a:solidFill>
                <a:srgbClr val="FF0000"/>
              </a:solidFill>
              <a:latin typeface="HY헤드라인M" pitchFamily="18" charset="-127"/>
              <a:ea typeface="HY헤드라인M" pitchFamily="18" charset="-127"/>
              <a:cs typeface="Arial Unicode MS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00881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3573</TotalTime>
  <Words>1721</Words>
  <Application>Microsoft Office PowerPoint</Application>
  <PresentationFormat>와이드스크린</PresentationFormat>
  <Paragraphs>301</Paragraphs>
  <Slides>20</Slides>
  <Notes>15</Notes>
  <HiddenSlides>0</HiddenSlides>
  <MMClips>0</MMClips>
  <ScaleCrop>false</ScaleCrop>
  <HeadingPairs>
    <vt:vector size="8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32" baseType="lpstr">
      <vt:lpstr>Arial Unicode MS</vt:lpstr>
      <vt:lpstr>HY헤드라인M</vt:lpstr>
      <vt:lpstr>Noto Sans CJK JP Regular</vt:lpstr>
      <vt:lpstr>굴림</vt:lpstr>
      <vt:lpstr>맑은 고딕</vt:lpstr>
      <vt:lpstr>문체부 훈민정음체</vt:lpstr>
      <vt:lpstr>Arial</vt:lpstr>
      <vt:lpstr>Tahoma</vt:lpstr>
      <vt:lpstr>Times New Roman</vt:lpstr>
      <vt:lpstr>Wingdings</vt:lpstr>
      <vt:lpstr>Office 테마</vt:lpstr>
      <vt:lpstr>문서</vt:lpstr>
      <vt:lpstr>정보보호 7강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정보보호 2강</dc:title>
  <dc:creator>Author</dc:creator>
  <cp:lastModifiedBy>Author</cp:lastModifiedBy>
  <cp:revision>22</cp:revision>
  <dcterms:created xsi:type="dcterms:W3CDTF">2024-03-22T06:14:00Z</dcterms:created>
  <dcterms:modified xsi:type="dcterms:W3CDTF">2024-03-25T23:27:05Z</dcterms:modified>
</cp:coreProperties>
</file>