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AC62-4BE0-4D5F-BD90-0BBA701CD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375AE-5E26-404B-B870-6EB449A5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5CA94-6573-4B6D-B593-CB0899F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2D00-EB16-481B-ADDE-BB142569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B3B87-336B-4738-ADC3-73F368E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E70C-04CA-4089-A583-0E9701C3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580329-C812-4A73-8FC1-62177CDA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E5B8A-990F-4716-9AE1-54F06C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2550-1B2E-42DE-845E-023D3B15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2B5C1-8C64-4DC8-B0B9-65CEADC4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6871C-44DB-4B9F-A786-39DB16976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F91FD-E91C-43B1-A472-B9335CD0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5FD1C-5E9E-4209-AE55-6951F30D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808A7-8B34-4D2B-91AF-D034253A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C9992-DC79-4E01-B52D-CEFB15C0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7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04B2C-BB58-46D4-9C67-2A3B33A0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6B8A8-A4B0-4BAE-B6A3-E0A16D04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AAAB6-ACE8-4384-A919-F8B09A1F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6DAF0-734F-4092-A9C9-82390780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272D5-A4F5-4421-BCA2-D2BD8FC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7AE5B-1819-4B85-BC98-12C173B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E8ECB-3A9D-4DC9-99CD-DD8585A2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03C90-FBEE-48CE-BDD6-5AFCADF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83CB8-860A-4420-8D05-7507A8F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2641F-0A45-4FEF-A1EB-E428E45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7BC-7546-4183-AAA2-BFA50FC4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220B6-9DA3-4748-A90D-FE82635BB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45E5D-8704-4766-BB6A-4B2A37E4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9C814-F556-42A7-9BD9-C6D39EA1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2288B2-BE21-4152-8440-45C8008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95BC2-A987-428E-B5B6-37559EC9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08C5-351F-4EB0-8064-F9370DF1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FF418-69A4-4CF4-814C-B9652578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CC354-48BA-4C4B-8554-89D8188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49209-0B37-4D2A-9AA6-A621D5340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01B68-9B30-40F5-A391-23F3450A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37131-DA6D-454A-9784-F87A481A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77262-3452-42BD-B542-EC338E5F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C318EE-A412-4284-BA31-B63C4166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1FFF-B476-40AD-8579-0559FEE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203D3-90D1-4313-81D7-F1428D33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5B5C3-B05C-4B17-BE68-BF2B1818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E9864-11BC-470E-8398-DB8645B8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64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6E7B0C-2EA7-45DB-87E9-54062E4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2F9D0-A6E5-4E53-A8F4-12AD2E38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20BD0-9B40-4A87-8218-4A21740E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53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78FF7-6DE3-427E-BD5A-0D35C713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49BBE-AB66-4C38-AB43-6A564A24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99C42E-2095-4758-861A-084D5B93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AA26-6F51-4FFF-A3DB-25C1E5DA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91D4A-BC10-4B79-BDB9-FC6BD90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F9B20-30F5-475C-8AA1-5DEC69EC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9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E9525-EB69-4FFB-9519-84725AB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42874-E41B-4E4E-AAEF-1DEAE59C5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73CAC-5D3D-459A-BC13-D4DD36CD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7890E-DD23-4554-A68B-0E7E5D94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4B27-AEDD-4B9A-9ABD-C1FE01A4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CC301-87C4-44F2-A098-E883CACB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4FEBC-FA2D-4018-8B2E-5EF858BD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81CF1-8F0A-47FF-B63F-FFE6B76AF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19C3D-B048-46CC-96A9-A9D85157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7471-B80F-47F4-883F-548C8D9293CF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5BB0-D369-430E-8DEA-57D5B2506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B0F55-2AB3-4FA4-9945-B8FD2D37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66E8-A5CF-459C-97DB-3DAA79195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7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55D4E-6C2F-496F-9333-289B07E2A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CEF7D5-8A01-4D5B-9634-363AF26B3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</a:p>
        </p:txBody>
      </p:sp>
    </p:spTree>
    <p:extLst>
      <p:ext uri="{BB962C8B-B14F-4D97-AF65-F5344CB8AC3E}">
        <p14:creationId xmlns:p14="http://schemas.microsoft.com/office/powerpoint/2010/main" val="15793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시스템 로그 점검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로그를 점검하여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원격 접속을 시도한 호스트의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찾아내시오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검색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grep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로그를 점검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5D6D54-8014-4712-B111-84FDA5BA6AE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A40F11-BBF5-48DB-A768-38C602830DB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5E013C-3CB3-44FF-8BEB-18148F542D0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6FC6158-12EB-4ADF-B786-A5D0E1D1FC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6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/var/log</a:t>
            </a:r>
            <a:r>
              <a:rPr lang="en-US" altLang="ko-KR" sz="1000"/>
              <a:t>/secure </a:t>
            </a:r>
            <a:r>
              <a:rPr lang="ko-KR" altLang="en-US" sz="1000" dirty="0"/>
              <a:t>로그에서 </a:t>
            </a:r>
            <a:r>
              <a:rPr lang="en-US" altLang="ko-KR" sz="1000" dirty="0"/>
              <a:t>root </a:t>
            </a:r>
            <a:r>
              <a:rPr lang="ko-KR" altLang="en-US" sz="1000" dirty="0"/>
              <a:t>검색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grep </a:t>
            </a:r>
            <a:r>
              <a:rPr lang="en-US" altLang="ko-KR" sz="1000" dirty="0"/>
              <a:t>root /var/log</a:t>
            </a:r>
            <a:r>
              <a:rPr lang="en-US" altLang="ko-KR" sz="1000"/>
              <a:t>/secure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</a:t>
            </a:r>
            <a:r>
              <a:rPr lang="en-US" altLang="ko-KR" sz="1000" dirty="0">
                <a:solidFill>
                  <a:srgbClr val="0070C0"/>
                </a:solidFill>
              </a:rPr>
              <a:t>192.168.174.1</a:t>
            </a:r>
            <a:r>
              <a:rPr lang="ko-KR" altLang="en-US" sz="1000" dirty="0">
                <a:solidFill>
                  <a:srgbClr val="0070C0"/>
                </a:solidFill>
              </a:rPr>
              <a:t>에서 </a:t>
            </a:r>
            <a:r>
              <a:rPr lang="en-US" altLang="ko-KR" sz="1000" dirty="0" err="1">
                <a:solidFill>
                  <a:srgbClr val="0070C0"/>
                </a:solidFill>
              </a:rPr>
              <a:t>ssh</a:t>
            </a:r>
            <a:r>
              <a:rPr lang="ko-KR" altLang="en-US" sz="1000" dirty="0">
                <a:solidFill>
                  <a:srgbClr val="0070C0"/>
                </a:solidFill>
              </a:rPr>
              <a:t>를 통해 </a:t>
            </a:r>
            <a:r>
              <a:rPr lang="en-US" altLang="ko-KR" sz="1000" dirty="0">
                <a:solidFill>
                  <a:srgbClr val="0070C0"/>
                </a:solidFill>
              </a:rPr>
              <a:t>root</a:t>
            </a:r>
            <a:r>
              <a:rPr lang="ko-KR" altLang="en-US" sz="1000" dirty="0">
                <a:solidFill>
                  <a:srgbClr val="0070C0"/>
                </a:solidFill>
              </a:rPr>
              <a:t>로 로그인</a:t>
            </a:r>
            <a:r>
              <a:rPr lang="ko-KR" altLang="en-US" sz="1000" dirty="0"/>
              <a:t>했음을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및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 후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로그에서 발견한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</a:t>
            </a: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14757363-6E3B-4AF9-B363-510E4A43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876481"/>
            <a:ext cx="5019040" cy="290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EBFE7B-6841-478B-8867-ACE3C2831DF3}"/>
              </a:ext>
            </a:extLst>
          </p:cNvPr>
          <p:cNvGraphicFramePr>
            <a:graphicFrameLocks noGrp="1"/>
          </p:cNvGraphicFramePr>
          <p:nvPr/>
        </p:nvGraphicFramePr>
        <p:xfrm>
          <a:off x="611934" y="4114973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7807887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47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 파일명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파일에서 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키워드가 포함된 행</a:t>
                      </a:r>
                      <a:r>
                        <a:rPr lang="en-US" altLang="ko-KR" sz="10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(line)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모두 출력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9659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94B0E58-7E52-4ACA-A830-E19D8BA5EE5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BAC0E03-97C8-48B2-9DD4-6D17B5E5D3B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45BFC-D44D-4A60-AF78-849417F584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BF439323-8302-463F-B615-CF9C95B97BA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19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</a:t>
            </a:r>
            <a:r>
              <a:rPr lang="en-US" altLang="ko-KR" sz="1000"/>
              <a:t>) xinetd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service xinetd restart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722</Words>
  <Application>Microsoft Office PowerPoint</Application>
  <PresentationFormat>와이드스크린</PresentationFormat>
  <Paragraphs>148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정보보호</vt:lpstr>
      <vt:lpstr>/Training/Unit/Sys/2  2. 시스템 로그 점검</vt:lpstr>
      <vt:lpstr>PowerPoint 프레젠테이션</vt:lpstr>
      <vt:lpstr>/Training/Unit/Sys/3  3. R-명령어 제한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arizona95</dc:creator>
  <cp:lastModifiedBy>arizona95</cp:lastModifiedBy>
  <cp:revision>1</cp:revision>
  <dcterms:created xsi:type="dcterms:W3CDTF">2021-04-07T06:31:48Z</dcterms:created>
  <dcterms:modified xsi:type="dcterms:W3CDTF">2021-04-07T06:34:04Z</dcterms:modified>
</cp:coreProperties>
</file>