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87" r:id="rId3"/>
    <p:sldId id="669" r:id="rId4"/>
    <p:sldId id="670" r:id="rId5"/>
    <p:sldId id="752" r:id="rId6"/>
    <p:sldId id="671" r:id="rId7"/>
    <p:sldId id="675" r:id="rId8"/>
    <p:sldId id="614" r:id="rId9"/>
    <p:sldId id="615" r:id="rId10"/>
    <p:sldId id="756" r:id="rId11"/>
    <p:sldId id="757" r:id="rId12"/>
    <p:sldId id="75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hyperlink" Target="../Content/ItCS/BGPlay-master/run_bgp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bgp.he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routeviews.org/bgpdata/" TargetMode="External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uniq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중복이 없는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sort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64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–c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| sort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–c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| sort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4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/Theory/T2/30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sed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비대화형 편집기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64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sed 'N;s/\n/ /’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</a:t>
              </a:r>
              <a:r>
                <a:rPr lang="pt-BR" altLang="ko-KR" sz="1100" dirty="0">
                  <a:solidFill>
                    <a:srgbClr val="2E75B6"/>
                  </a:solidFill>
                </a:rPr>
                <a:t> cat awk_test | sed 'N;N;N;s/\n/ /g'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</a:t>
              </a:r>
              <a:r>
                <a:rPr lang="pt-BR" altLang="ko-KR" sz="1100" dirty="0">
                  <a:solidFill>
                    <a:srgbClr val="2E75B6"/>
                  </a:solidFill>
                </a:rPr>
                <a:t> cat awk_test | sed 'N;N;N;s/\n/ /g;s/:/-/g'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61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 </a:t>
            </a:r>
            <a:r>
              <a:rPr lang="en-US" altLang="ko-KR" dirty="0"/>
              <a:t>– </a:t>
            </a:r>
            <a:r>
              <a:rPr lang="ko-KR" altLang="en-US" dirty="0"/>
              <a:t>데이터 다운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872C09-AF56-4960-8E58-6DC8574F7B26}"/>
              </a:ext>
            </a:extLst>
          </p:cNvPr>
          <p:cNvGrpSpPr/>
          <p:nvPr/>
        </p:nvGrpSpPr>
        <p:grpSpPr>
          <a:xfrm>
            <a:off x="980812" y="1828697"/>
            <a:ext cx="9975210" cy="1325564"/>
            <a:chOff x="1196835" y="1885839"/>
            <a:chExt cx="3919993" cy="413467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0B2E63E-9510-4E90-B878-DE9DE6EBAFA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677F0E-E8A3-42A7-92FB-D19B7F7D169F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314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homework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homework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da-DK" altLang="ko-KR" sz="1100" dirty="0">
                  <a:solidFill>
                    <a:schemeClr val="accent5">
                      <a:lumMod val="75000"/>
                    </a:schemeClr>
                  </a:solidFill>
                </a:rPr>
                <a:t>wget http://archive.routeviews.org/bgpdata/2014.12/UPDATES/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cat index.html | grep updates | awk -F "\"" '{print $8}' | grep 2014122[234] &gt; download_list.txt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for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fn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in $(cat download_list.txt) ; do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wget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"http://archive.routeviews.org/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bgpdata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/2014.12/UPDATES/$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fn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; done</a:t>
              </a:r>
              <a:endParaRPr lang="en-US" altLang="ko-KR" sz="11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987CAF-BC37-4D65-B5CA-C556ED38F876}"/>
              </a:ext>
            </a:extLst>
          </p:cNvPr>
          <p:cNvGrpSpPr/>
          <p:nvPr/>
        </p:nvGrpSpPr>
        <p:grpSpPr>
          <a:xfrm>
            <a:off x="980812" y="4227025"/>
            <a:ext cx="9975210" cy="1994161"/>
            <a:chOff x="1196835" y="1885839"/>
            <a:chExt cx="3919993" cy="463445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3AE950-6BAC-4332-A29E-CDADBD716D50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FD4747-D734-4DB8-9232-3F5D5FCA9AC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63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$3}’ | 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 | sed 'N;s/\n/ /'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for f in *.bz2 ; do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=`echo ${f:8:8}` ;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=`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$f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 | sed 'N;s/\n/,/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g;s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/A//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g;s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/W//g'`  ; echo -e "$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",$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&gt;&gt;result.csv; done</a:t>
              </a:r>
              <a:endParaRPr lang="en-US" altLang="ko-KR" sz="11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985694-C06E-4964-9C06-A3F5DBFF1AE6}"/>
              </a:ext>
            </a:extLst>
          </p:cNvPr>
          <p:cNvSpPr txBox="1"/>
          <p:nvPr/>
        </p:nvSpPr>
        <p:spPr>
          <a:xfrm>
            <a:off x="980812" y="3567793"/>
            <a:ext cx="98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파일에서 </a:t>
            </a:r>
            <a:r>
              <a:rPr lang="en-US" altLang="ko-KR" dirty="0"/>
              <a:t>A(</a:t>
            </a:r>
            <a:r>
              <a:rPr lang="en-US" altLang="ko-KR" dirty="0">
                <a:effectLst/>
              </a:rPr>
              <a:t>announcement</a:t>
            </a:r>
            <a:r>
              <a:rPr lang="en-US" altLang="ko-KR" dirty="0"/>
              <a:t>), W(</a:t>
            </a:r>
            <a:r>
              <a:rPr lang="en-US" altLang="ko-KR" dirty="0">
                <a:effectLst/>
              </a:rPr>
              <a:t>withdrawal</a:t>
            </a:r>
            <a:r>
              <a:rPr lang="en-US" altLang="ko-KR" dirty="0"/>
              <a:t>) </a:t>
            </a:r>
            <a:r>
              <a:rPr lang="ko-KR" altLang="en-US" dirty="0"/>
              <a:t>가 몇 개인지 추출</a:t>
            </a:r>
          </a:p>
        </p:txBody>
      </p:sp>
    </p:spTree>
    <p:extLst>
      <p:ext uri="{BB962C8B-B14F-4D97-AF65-F5344CB8AC3E}">
        <p14:creationId xmlns:p14="http://schemas.microsoft.com/office/powerpoint/2010/main" val="15379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/WSLPackageInstall</a:t>
            </a:r>
            <a:br>
              <a:rPr lang="en-US" altLang="ko-KR" dirty="0"/>
            </a:br>
            <a:r>
              <a:rPr lang="en-US" altLang="ko-KR"/>
              <a:t>  wsl2 </a:t>
            </a:r>
            <a:r>
              <a:rPr lang="ko-KR" altLang="en-US"/>
              <a:t>환경설치</a:t>
            </a:r>
            <a:endParaRPr lang="ko-KR" altLang="en-US" dirty="0"/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/>
              <a:t>텍스트 파일을 </a:t>
            </a:r>
            <a:r>
              <a:rPr lang="en-US" altLang="ko-KR" sz="1000"/>
              <a:t>bat </a:t>
            </a:r>
            <a:r>
              <a:rPr lang="ko-KR" altLang="en-US" sz="1000"/>
              <a:t>파일로 바꾼다</a:t>
            </a:r>
            <a:r>
              <a:rPr lang="en-US" altLang="ko-KR" sz="1000"/>
              <a:t>. 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/>
              <a:t>1.bat </a:t>
            </a:r>
            <a:r>
              <a:rPr lang="ko-KR" altLang="en-US" sz="1000"/>
              <a:t>을 관리자 권한으로 실행한다</a:t>
            </a:r>
            <a:r>
              <a:rPr lang="en-US" altLang="ko-KR" sz="1000"/>
              <a:t>. (</a:t>
            </a:r>
            <a:r>
              <a:rPr lang="ko-KR" altLang="en-US" sz="1000"/>
              <a:t>컴퓨터가 저절로 껏다가 켜진다</a:t>
            </a:r>
            <a:r>
              <a:rPr lang="en-US" altLang="ko-KR" sz="1000"/>
              <a:t>)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/>
              <a:t>컴퓨터가 켜지면</a:t>
            </a:r>
            <a:r>
              <a:rPr lang="en-US" altLang="ko-KR" sz="1000"/>
              <a:t>, 2,3,4.bat</a:t>
            </a:r>
            <a:r>
              <a:rPr lang="ko-KR" altLang="en-US" sz="1000"/>
              <a:t> 을 차례대로 관리자 권한으로 실행한다</a:t>
            </a:r>
            <a:r>
              <a:rPr lang="en-US" altLang="ko-KR" sz="1000"/>
              <a:t>. (3.bat</a:t>
            </a:r>
            <a:r>
              <a:rPr lang="ko-KR" altLang="en-US" sz="1000"/>
              <a:t> 은 오래걸림</a:t>
            </a:r>
            <a:r>
              <a:rPr lang="en-US" altLang="ko-KR" sz="100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5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/>
              <a:t>4. </a:t>
            </a:r>
            <a:r>
              <a:rPr lang="ko-KR" altLang="en-US" sz="1000"/>
              <a:t>리눅스 설치 및 계정을 만든다</a:t>
            </a:r>
            <a:r>
              <a:rPr lang="en-US" altLang="ko-KR" sz="1000"/>
              <a:t>. ( navy / nay </a:t>
            </a:r>
            <a:r>
              <a:rPr lang="ko-KR" altLang="en-US" sz="1000"/>
              <a:t>로 고정 </a:t>
            </a:r>
            <a:r>
              <a:rPr lang="en-US" altLang="ko-KR" sz="1000"/>
              <a:t>)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5 . </a:t>
            </a:r>
            <a:r>
              <a:rPr lang="ko-KR" altLang="en-US" sz="1000" dirty="0"/>
              <a:t>우분투에서</a:t>
            </a:r>
            <a:r>
              <a:rPr lang="en-US" altLang="ko-KR" sz="1000" dirty="0"/>
              <a:t>, </a:t>
            </a:r>
            <a:r>
              <a:rPr lang="ko-KR" altLang="en-US" sz="1000" dirty="0"/>
              <a:t>패키지를</a:t>
            </a:r>
            <a:r>
              <a:rPr lang="en-US" altLang="ko-KR" sz="1000" dirty="0"/>
              <a:t> </a:t>
            </a:r>
            <a:r>
              <a:rPr lang="ko-KR" altLang="en-US" sz="1000" dirty="0"/>
              <a:t>다운로드한 경로에 </a:t>
            </a:r>
            <a:r>
              <a:rPr lang="en-US" altLang="ko-KR" sz="1000" dirty="0"/>
              <a:t>ls </a:t>
            </a:r>
            <a:r>
              <a:rPr lang="ko-KR" altLang="en-US" sz="1000" dirty="0"/>
              <a:t>를 이용하여 들어간다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</a:t>
            </a:r>
            <a:r>
              <a:rPr lang="en-US" altLang="ko-KR" sz="1000"/>
              <a:t>. </a:t>
            </a:r>
            <a:r>
              <a:rPr lang="ko-KR" altLang="en-US" sz="1000" dirty="0"/>
              <a:t>다음 명령어를 입력하여 </a:t>
            </a:r>
            <a:r>
              <a:rPr lang="en-US" altLang="ko-KR" sz="1000" dirty="0"/>
              <a:t>bgpdump </a:t>
            </a:r>
            <a:r>
              <a:rPr lang="ko-KR" altLang="en-US" sz="1000" dirty="0"/>
              <a:t>를 설치한다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 err="1">
                <a:solidFill>
                  <a:srgbClr val="00B050"/>
                </a:solidFill>
              </a:rPr>
              <a:t>sudo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err="1">
                <a:solidFill>
                  <a:srgbClr val="00B050"/>
                </a:solidFill>
              </a:rPr>
              <a:t>dpkg</a:t>
            </a:r>
            <a:r>
              <a:rPr lang="en-US" altLang="ko-KR" sz="1000" dirty="0">
                <a:solidFill>
                  <a:srgbClr val="00B050"/>
                </a:solidFill>
              </a:rPr>
              <a:t> –</a:t>
            </a:r>
            <a:r>
              <a:rPr lang="en-US" altLang="ko-KR" sz="1000" dirty="0" err="1">
                <a:solidFill>
                  <a:srgbClr val="00B050"/>
                </a:solidFill>
              </a:rPr>
              <a:t>i</a:t>
            </a:r>
            <a:r>
              <a:rPr lang="en-US" altLang="ko-KR" sz="1000" dirty="0">
                <a:solidFill>
                  <a:srgbClr val="00B050"/>
                </a:solidFill>
              </a:rPr>
              <a:t> bgpdump_1.6.0-2_amd64.deb 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7</a:t>
            </a:r>
            <a:r>
              <a:rPr lang="en-US" altLang="ko-KR" sz="1000"/>
              <a:t>. </a:t>
            </a:r>
            <a:r>
              <a:rPr lang="en-US" altLang="ko-KR" sz="1000" dirty="0"/>
              <a:t>bgpdump </a:t>
            </a:r>
            <a:r>
              <a:rPr lang="ko-KR" altLang="en-US" sz="1000" dirty="0"/>
              <a:t>를 쳐서 잘 설치되었는지 확인한다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2EDA8-D8B8-4978-A34B-FB3E864741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ED62BE-78F1-42F1-877D-81A91F71D7C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1C2B-0210-4299-9D18-81E4FAD988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72BC4D30-220C-4E9E-937D-E15AAE54B9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7D2DB8D-0520-4571-9BA4-79C619B5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63" y="2609100"/>
            <a:ext cx="4467849" cy="1133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91284A-478D-4947-B442-937A0ED20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08" b="14939"/>
          <a:stretch/>
        </p:blipFill>
        <p:spPr>
          <a:xfrm>
            <a:off x="6262754" y="3974443"/>
            <a:ext cx="5283534" cy="1782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746132-1C59-4018-A365-FDC5875D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54" y="4506005"/>
            <a:ext cx="5457453" cy="7804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67231E-263B-4912-970C-EA6E9A018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48" y="5600174"/>
            <a:ext cx="5282272" cy="575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F7F0DA-8AFC-4B71-BCDE-D75BBD9E0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71" y="2369982"/>
            <a:ext cx="2777563" cy="35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4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652B0E1-CB03-4BD0-A28F-C21D5514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765476"/>
            <a:ext cx="6684507" cy="946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D4C5B-2DB0-4BE7-8539-C660CB54CB5A}"/>
              </a:ext>
            </a:extLst>
          </p:cNvPr>
          <p:cNvSpPr txBox="1"/>
          <p:nvPr/>
        </p:nvSpPr>
        <p:spPr>
          <a:xfrm>
            <a:off x="970579" y="18549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한겨레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97274-3EFF-4DFC-A1C6-95F242B5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79" y="2472433"/>
            <a:ext cx="5447683" cy="3985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724BC-9CF7-4D15-8312-29A12982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04" y="3058573"/>
            <a:ext cx="5337401" cy="2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실행 단추: 문서 10">
            <a:hlinkClick r:id="rId2" action="ppaction://hlinkfile"/>
            <a:extLst>
              <a:ext uri="{FF2B5EF4-FFF2-40B4-BE49-F238E27FC236}">
                <a16:creationId xmlns:a16="http://schemas.microsoft.com/office/drawing/2014/main" id="{0A87003F-377E-45E5-98F2-AA7335F1F4FF}"/>
              </a:ext>
            </a:extLst>
          </p:cNvPr>
          <p:cNvSpPr/>
          <p:nvPr/>
        </p:nvSpPr>
        <p:spPr>
          <a:xfrm>
            <a:off x="997299" y="197957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B709CD-6627-4EE0-88F3-83C172B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40" y="1812334"/>
            <a:ext cx="7022120" cy="454579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351064" y="2865664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https://bgp.he.net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B80D6-2AA4-4F3C-900D-0DDF8340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40" y="4665889"/>
            <a:ext cx="4476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FC51D-6A72-4563-AF87-6C85B3B3D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39" y="4085230"/>
            <a:ext cx="4381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3999B-0989-4F27-95CE-7F4DF7DB7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94" y="5034643"/>
            <a:ext cx="466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BGP</a:t>
            </a:r>
            <a:r>
              <a:rPr lang="ko-KR" altLang="en-US" dirty="0"/>
              <a:t> 프로토콜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838200" y="5600475"/>
            <a:ext cx="1018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목적지 네트워크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다른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AS)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까지 거쳐야하는 경로의 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도달 가능성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(Network Reachability)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을 확인하고 알리는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프로토콜</a:t>
            </a:r>
            <a:endParaRPr lang="ko-KR" altLang="en-US" dirty="0"/>
          </a:p>
        </p:txBody>
      </p:sp>
      <p:pic>
        <p:nvPicPr>
          <p:cNvPr id="2050" name="Picture 2" descr="인터넷/라우팅 프로토콜 (RIP/OSPF/BGP)">
            <a:extLst>
              <a:ext uri="{FF2B5EF4-FFF2-40B4-BE49-F238E27FC236}">
                <a16:creationId xmlns:a16="http://schemas.microsoft.com/office/drawing/2014/main" id="{6FD6B59F-4A2A-49A0-B552-3F6A1D72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97" y="1955035"/>
            <a:ext cx="6358856" cy="315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709321" y="1921912"/>
            <a:ext cx="448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http://archive.routeviews.org/bgpdata/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5934D-A3C0-49D9-8AC6-54DAC282AB02}"/>
              </a:ext>
            </a:extLst>
          </p:cNvPr>
          <p:cNvSpPr txBox="1"/>
          <p:nvPr/>
        </p:nvSpPr>
        <p:spPr>
          <a:xfrm>
            <a:off x="7405470" y="529221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br</a:t>
            </a:r>
            <a:r>
              <a:rPr lang="en-US" altLang="ko-KR" sz="1600" b="1" dirty="0"/>
              <a:t>=`bgpdump -m $f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3CA4F-E852-4EA6-B0A4-2F45CBB232C5}"/>
              </a:ext>
            </a:extLst>
          </p:cNvPr>
          <p:cNvSpPr txBox="1"/>
          <p:nvPr/>
        </p:nvSpPr>
        <p:spPr>
          <a:xfrm>
            <a:off x="2485591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grep 131279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2C4D5-AA42-40C5-8288-8FFCCCD6DAAC}"/>
              </a:ext>
            </a:extLst>
          </p:cNvPr>
          <p:cNvSpPr txBox="1"/>
          <p:nvPr/>
        </p:nvSpPr>
        <p:spPr>
          <a:xfrm>
            <a:off x="1050933" y="4717311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awk -F "|" '{print $3}'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43BA4-B047-405C-8DE5-2A26A4095CEB}"/>
              </a:ext>
            </a:extLst>
          </p:cNvPr>
          <p:cNvSpPr txBox="1"/>
          <p:nvPr/>
        </p:nvSpPr>
        <p:spPr>
          <a:xfrm>
            <a:off x="3064790" y="566525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sort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453A1C-4013-4D8A-B265-A9928EFA27AE}"/>
              </a:ext>
            </a:extLst>
          </p:cNvPr>
          <p:cNvSpPr txBox="1"/>
          <p:nvPr/>
        </p:nvSpPr>
        <p:spPr>
          <a:xfrm>
            <a:off x="5192486" y="4497765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uniq -c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CE8BA6-EB4E-466B-8207-2BA2A4125C5C}"/>
              </a:ext>
            </a:extLst>
          </p:cNvPr>
          <p:cNvSpPr txBox="1"/>
          <p:nvPr/>
        </p:nvSpPr>
        <p:spPr>
          <a:xfrm>
            <a:off x="6014819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&gt;&gt;../result.csv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95DD6-61B5-4273-8360-FE1BC1798821}"/>
              </a:ext>
            </a:extLst>
          </p:cNvPr>
          <p:cNvSpPr txBox="1"/>
          <p:nvPr/>
        </p:nvSpPr>
        <p:spPr>
          <a:xfrm>
            <a:off x="8077662" y="3745197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sed 'N;s/\n/ /'`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B47F9-801E-4BC0-8B53-830697A475F5}"/>
              </a:ext>
            </a:extLst>
          </p:cNvPr>
          <p:cNvSpPr txBox="1"/>
          <p:nvPr/>
        </p:nvSpPr>
        <p:spPr>
          <a:xfrm>
            <a:off x="5059136" y="1921912"/>
            <a:ext cx="537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 2014/12/23   </a:t>
            </a:r>
            <a:r>
              <a:rPr lang="en-US" altLang="ko-KR" dirty="0"/>
              <a:t>BGP log</a:t>
            </a:r>
            <a:r>
              <a:rPr lang="ko-KR" altLang="en-US" dirty="0"/>
              <a:t>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국방사이버보안</a:t>
            </a:r>
            <a:r>
              <a:rPr lang="en-US" altLang="ko-KR"/>
              <a:t>_</a:t>
            </a:r>
            <a:r>
              <a:rPr lang="ko-KR" altLang="en-US" dirty="0"/>
              <a:t>기말과제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7396CDB-F4E0-470C-96D7-873BE475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3" y="1921912"/>
            <a:ext cx="5403718" cy="3594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74A5C1-0BF3-42AF-BF48-239620DF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95" y="1732881"/>
            <a:ext cx="5555610" cy="4371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awk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문장 중 특정 단어로의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split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vi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영희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:165:1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철수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:168:3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범수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:178:2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기범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:175:3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현덕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예은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:166:1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지훈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:178:2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용범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: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wq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 </a:t>
              </a:r>
              <a:r>
                <a:rPr lang="en-US" altLang="ko-KR" sz="1100" dirty="0">
                  <a:solidFill>
                    <a:srgbClr val="2E75B6"/>
                  </a:solidFill>
                </a:rPr>
                <a:t>| awk -F ":" '{print $1}’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 </a:t>
              </a:r>
              <a:r>
                <a:rPr lang="en-US" altLang="ko-KR" sz="1100" dirty="0">
                  <a:solidFill>
                    <a:srgbClr val="2E75B6"/>
                  </a:solidFill>
                </a:rPr>
                <a:t>| awk -F ":" '{print $2}’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 </a:t>
              </a:r>
              <a:r>
                <a:rPr lang="en-US" altLang="ko-KR" sz="1100" dirty="0">
                  <a:solidFill>
                    <a:srgbClr val="2E75B6"/>
                  </a:solidFill>
                </a:rPr>
                <a:t>| awk -F ":" '{print $3}’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''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3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sort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8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$2}' | sort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-k2 -r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8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32420</TotalTime>
  <Words>1055</Words>
  <Application>Microsoft Office PowerPoint</Application>
  <PresentationFormat>와이드스크린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맑은 고딕</vt:lpstr>
      <vt:lpstr>함초롬바탕</vt:lpstr>
      <vt:lpstr>Arial</vt:lpstr>
      <vt:lpstr>Office 테마</vt:lpstr>
      <vt:lpstr>국방 사이버 보안</vt:lpstr>
      <vt:lpstr>/Environ/WSLPackageInstall   wsl2 환경설치</vt:lpstr>
      <vt:lpstr>/Theory/T17   소니피쳐스 사고 분석</vt:lpstr>
      <vt:lpstr>/Theory/T17   소니피쳐스 사고 분석</vt:lpstr>
      <vt:lpstr>/Theory/T17   BGP 프로토콜</vt:lpstr>
      <vt:lpstr>/Theory/T17   소니피쳐스 사고 분석</vt:lpstr>
      <vt:lpstr>/Theory/T17   국방사이버보안_기말과제</vt:lpstr>
      <vt:lpstr>/Theory/T2/27  # awk : 문장 중 특정 단어로의 split</vt:lpstr>
      <vt:lpstr>/Theory/T2/28  # sort : 정렬</vt:lpstr>
      <vt:lpstr>/Theory/T2/29  # uniq : 중복이 없는 sort</vt:lpstr>
      <vt:lpstr>/Theory/T2/30  # sed : 비대화형 편집기</vt:lpstr>
      <vt:lpstr>/Theory/T17   소니피쳐스 사고 분석 – 데이터 다운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Author</cp:lastModifiedBy>
  <cp:revision>16</cp:revision>
  <dcterms:created xsi:type="dcterms:W3CDTF">2022-02-20T11:27:45Z</dcterms:created>
  <dcterms:modified xsi:type="dcterms:W3CDTF">2023-12-25T23:08:39Z</dcterms:modified>
</cp:coreProperties>
</file>