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77" r:id="rId3"/>
    <p:sldId id="375" r:id="rId4"/>
    <p:sldId id="376" r:id="rId5"/>
    <p:sldId id="378" r:id="rId6"/>
    <p:sldId id="3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B4A1-97CA-4F04-90CC-5C0A428D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1D21E-7AEB-4200-A7ED-0044A5AEC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B3E29-EE7A-45C8-8E2F-79B796CC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C20D3-3BB1-4FB8-BB5C-F131DC30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E2373-B770-4FF0-B76C-B0A73BC8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8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94BF4-5672-400B-8C38-3A5A3327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B356E-DDDB-4438-9585-F0E4B74F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EF1E6-DF3B-4541-9411-95442127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31DF9-5E3B-4AA6-94BB-5E0106BC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1D5E6-DA8C-443D-A579-A55D17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0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44272-6FEA-4D9A-B957-7FDF03ECD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BF951-0682-4FE4-840B-EB6A93173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DADB1-6A78-482F-B0DC-45A659B4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86E4E-73A4-4911-8E42-08442E5C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2AA8E-BA9C-41E6-A9B0-5A9B958F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3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5EA3B-9081-4CC7-BEF7-4B71E061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C2207-E5BD-4211-8922-700A87EF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62D82-5EAF-4BBF-B466-99EAF55E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7F444-11F4-4E7F-8BE7-D446D65B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AE591-1C4B-4635-804F-16AB2851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F689E-6023-4175-B47D-AF93E4BD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39660-F5CF-4EE3-B09E-2FAB621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3EC23-8AE4-41D6-A035-348F3DD1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7FF66-6868-4386-AB1F-D6640109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3486F-93E3-4D03-9DC4-15516E78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6902B-83E1-4E24-B244-2EBD298F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9C64B-D083-45E8-AF43-F33EF2135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98DC3-8525-40CC-A0D8-7187B271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32D2B-FA6B-4EB4-B24D-9E9D7019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8E73E-ACFC-4C67-A6E6-03D99E20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B2371-3440-4910-9F41-70CD886E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2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7CE5E-FD77-497C-BE8B-3696BDC7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36E20-3D5B-40F6-8703-6ADDD9E2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E070E-EEDC-42BD-BDD0-83CD5E8E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044A5-1291-48AA-B3A9-BD77E8BDB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D6E481-19A4-404A-9798-E8E2E6560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2C65F2-D4B9-4527-B0E3-7978B76E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E76A9-D169-43C5-84C2-C3995C2C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35203E-34CA-45C5-B429-185100C8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9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0D4F-4B70-42D0-9CE0-9F84F7B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021C0-65A6-4747-A27B-A0972E99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83AA0-825C-43D2-9F19-24D76274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57302C-3EFD-41AE-B79B-A78D65CC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26BAA-CE02-4BFA-A61E-E1F0F041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493FF-06F9-4EC2-AC6E-700F608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31122-7196-4127-B289-E38AFAD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93CE8-B0BF-44DE-B742-CA4D0B53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F4ADE-A91A-48B1-9852-BC6E8C85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E44A1-6C0B-45FE-A71C-05AAD8314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807B8-F355-465F-BF2A-D1609F98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C1FAF-142A-4D87-B950-7F2A6A5C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6B0A3-18EE-41A0-8BC2-D79AF02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1DED-76B8-4ECA-AD86-F418D3E1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FAB3C-4441-4A69-8869-604AD1C21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626F8-C97F-4F53-9A39-2C6E2381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A9806-DD69-45E0-A611-DF65D3F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D0067D-2829-4FAC-8F4A-FC2CD31A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3EDDF-7766-429B-B433-3CD5943D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98BEA-994C-415E-B000-ACA6D21D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67D57-4D4E-4F08-9547-A6C19011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CFF43-0443-4A68-A6B0-D6C2B3BBC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79FA-B838-42E1-B64A-0F99A39078BC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E8E7F-99B7-41AC-9465-729B1D067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DFF6C-7D39-4335-9F83-818413742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956D-121B-4E5C-94E0-6651292C6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7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s://docs.microsoft.com/ko-KR/windows/wsl/wsl2-kerne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</a:t>
            </a:r>
            <a:r>
              <a:rPr lang="en-US" altLang="ko-KR" sz="2000" b="1" dirty="0" err="1">
                <a:solidFill>
                  <a:schemeClr val="bg1">
                    <a:lumMod val="65000"/>
                  </a:schemeClr>
                </a:solidFill>
              </a:rPr>
              <a:t>WindowUpdate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업데이트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윈도우 시작버튼 </a:t>
            </a:r>
            <a:r>
              <a:rPr lang="en-US" altLang="ko-KR" sz="1000" dirty="0"/>
              <a:t>-&gt; </a:t>
            </a:r>
            <a:r>
              <a:rPr lang="ko-KR" altLang="en-US" sz="1000" dirty="0"/>
              <a:t>톱니바퀴 아이콘 </a:t>
            </a:r>
            <a:r>
              <a:rPr lang="en-US" altLang="ko-KR" sz="1000" dirty="0"/>
              <a:t>(</a:t>
            </a:r>
            <a:r>
              <a:rPr lang="ko-KR" altLang="en-US" sz="1000" dirty="0"/>
              <a:t>설정</a:t>
            </a:r>
            <a:r>
              <a:rPr lang="en-US" altLang="ko-KR" sz="1000" dirty="0"/>
              <a:t>) </a:t>
            </a:r>
            <a:r>
              <a:rPr lang="ko-KR" altLang="en-US" sz="1000" dirty="0"/>
              <a:t>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>
              <a:lnSpc>
                <a:spcPct val="140000"/>
              </a:lnSpc>
            </a:pP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2.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업데이트 및 보안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을 클릭한다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최신버전이 아니라면</a:t>
            </a:r>
            <a:r>
              <a:rPr lang="en-US" altLang="ko-KR" sz="1000" dirty="0"/>
              <a:t>, </a:t>
            </a:r>
            <a:r>
              <a:rPr lang="ko-KR" altLang="en-US" sz="1000" dirty="0"/>
              <a:t>다운로드 및 설치 버튼 클릭 및 업데이트 진행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업데이트 버전의 다운로드가 완료되었다면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컴퓨터를 재부팅 한다</a:t>
            </a:r>
            <a:r>
              <a:rPr lang="en-US" altLang="ko-KR" sz="1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3DA47-3D5F-4FB2-8DA5-CCA0633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82" y="2277402"/>
            <a:ext cx="1104900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6A7B9C-771E-46BB-9322-7E2B17CB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7" y="4491778"/>
            <a:ext cx="1867442" cy="1373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D5AF3F-8AAB-4974-B796-94C591F0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82" y="2339437"/>
            <a:ext cx="1897199" cy="20722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86BA60-0043-4409-AF0F-D17FD6A5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23" y="2339437"/>
            <a:ext cx="1535470" cy="198528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8360139-8F96-41DF-BCE7-7BC3F3190034}"/>
              </a:ext>
            </a:extLst>
          </p:cNvPr>
          <p:cNvSpPr/>
          <p:nvPr/>
        </p:nvSpPr>
        <p:spPr>
          <a:xfrm>
            <a:off x="8787739" y="3277588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6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 윈도우 탐색기에 </a:t>
            </a:r>
            <a:r>
              <a:rPr lang="en-US" altLang="ko-KR" sz="1000" dirty="0"/>
              <a:t>“store” </a:t>
            </a:r>
            <a:r>
              <a:rPr lang="ko-KR" altLang="en-US" sz="1000" dirty="0"/>
              <a:t>를 검색한 후 </a:t>
            </a:r>
            <a:r>
              <a:rPr lang="en-US" altLang="ko-KR" sz="1000" dirty="0"/>
              <a:t>Microsoft </a:t>
            </a:r>
            <a:r>
              <a:rPr lang="en-US" altLang="ko-KR" sz="1000" dirty="0" err="1"/>
              <a:t>Strore</a:t>
            </a:r>
            <a:r>
              <a:rPr lang="en-US" altLang="ko-KR" sz="1000" dirty="0"/>
              <a:t> </a:t>
            </a:r>
            <a:r>
              <a:rPr lang="ko-KR" altLang="en-US" sz="1000" dirty="0"/>
              <a:t>실행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검색 버튼을 눌러서 </a:t>
            </a:r>
            <a:r>
              <a:rPr lang="en-US" altLang="ko-KR" sz="1000" dirty="0"/>
              <a:t>“windows terminal” 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설치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0220-BD71-451C-9848-892FD7C1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6" y="2223394"/>
            <a:ext cx="4855501" cy="7796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5E740C-31BC-4117-B0BF-7924CFA11452}"/>
              </a:ext>
            </a:extLst>
          </p:cNvPr>
          <p:cNvSpPr/>
          <p:nvPr/>
        </p:nvSpPr>
        <p:spPr>
          <a:xfrm>
            <a:off x="10776856" y="2358914"/>
            <a:ext cx="302821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D94EB-2409-45C2-AF1A-A23868AB9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"/>
          <a:stretch/>
        </p:blipFill>
        <p:spPr>
          <a:xfrm>
            <a:off x="1312223" y="2387986"/>
            <a:ext cx="3526844" cy="3068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FE04F-909B-4CDC-8EF7-C924D770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11" y="3114896"/>
            <a:ext cx="4855501" cy="9557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01FCE5-9621-4F51-986F-44222516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76" y="4191914"/>
            <a:ext cx="3087769" cy="10446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E64B85-DE89-4B4C-9B98-721759D8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835" y="4184902"/>
            <a:ext cx="1324242" cy="105168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1FEF55D-EC09-4303-BEBB-9A88B50D62E6}"/>
              </a:ext>
            </a:extLst>
          </p:cNvPr>
          <p:cNvSpPr/>
          <p:nvPr/>
        </p:nvSpPr>
        <p:spPr>
          <a:xfrm>
            <a:off x="9888517" y="4651367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EB210-CDB4-41A5-A367-ACBC559291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201" b="26617"/>
          <a:stretch/>
        </p:blipFill>
        <p:spPr>
          <a:xfrm>
            <a:off x="6626576" y="5360141"/>
            <a:ext cx="3029488" cy="8760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7B329D-56E0-41F4-A848-155BA347B371}"/>
              </a:ext>
            </a:extLst>
          </p:cNvPr>
          <p:cNvSpPr/>
          <p:nvPr/>
        </p:nvSpPr>
        <p:spPr>
          <a:xfrm>
            <a:off x="1181378" y="5236587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E4711-8FD7-4DB7-95DA-D2DB63ADE2B0}"/>
              </a:ext>
            </a:extLst>
          </p:cNvPr>
          <p:cNvSpPr/>
          <p:nvPr/>
        </p:nvSpPr>
        <p:spPr>
          <a:xfrm>
            <a:off x="1312223" y="2775155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853C1-981E-4A37-B507-0DB64650E834}"/>
              </a:ext>
            </a:extLst>
          </p:cNvPr>
          <p:cNvSpPr/>
          <p:nvPr/>
        </p:nvSpPr>
        <p:spPr>
          <a:xfrm>
            <a:off x="9591188" y="3429000"/>
            <a:ext cx="1234774" cy="27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DC192-1FB9-417C-9706-8C2C1FF55BAF}"/>
              </a:ext>
            </a:extLst>
          </p:cNvPr>
          <p:cNvSpPr/>
          <p:nvPr/>
        </p:nvSpPr>
        <p:spPr>
          <a:xfrm>
            <a:off x="8923061" y="4403149"/>
            <a:ext cx="733003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설치를 완료하였다면</a:t>
            </a:r>
            <a:r>
              <a:rPr lang="en-US" altLang="ko-KR" sz="1000" dirty="0"/>
              <a:t>,</a:t>
            </a:r>
            <a:r>
              <a:rPr lang="ko-KR" altLang="en-US" sz="1000" dirty="0"/>
              <a:t> 다시 컴퓨터 좌측 하단의 돋보기에서 </a:t>
            </a:r>
            <a:r>
              <a:rPr lang="en-US" altLang="ko-KR" sz="1000" dirty="0"/>
              <a:t>Terminal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권한으로 터미널을 실행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윈도우 터미널에 아래 명령어를 순서대로 입력해주세요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featurename:Microsoft-Windows-Subsystem-Linux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featurename:VirtualMachinePlatform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5. 4</a:t>
            </a:r>
            <a:r>
              <a:rPr lang="ko-KR" altLang="en-US" sz="1000" dirty="0"/>
              <a:t>번 작업이 완료되었다면 설정을 적용하기 위해 컴퓨터를 재부팅 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재부팅 후 마이크로소프트 스토어를 켜서</a:t>
            </a:r>
            <a:r>
              <a:rPr lang="en-US" altLang="ko-KR" sz="1000" dirty="0"/>
              <a:t>, </a:t>
            </a:r>
            <a:r>
              <a:rPr lang="ko-KR" altLang="en-US" sz="1000" dirty="0"/>
              <a:t>우분투를 설치해준다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설치가 완료되면 스토어에서 실행 버튼을 누른다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“Installing, this may take a few minutes…” </a:t>
            </a:r>
            <a:r>
              <a:rPr lang="ko-KR" altLang="en-US" sz="1000" dirty="0"/>
              <a:t>다음 줄이 나올 때 까지 기다린다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1763B-0B00-4D2E-A132-5814BD8D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2" y="938784"/>
            <a:ext cx="2574664" cy="2735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95BD3-7D0D-490B-B773-C065B3ED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71" y="4457817"/>
            <a:ext cx="3836289" cy="18905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AE49D-319D-4B77-9EA6-A54E73A8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21" y="1161355"/>
            <a:ext cx="5231120" cy="1206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FC8342-6507-4822-BF14-ECF2A1843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20" y="2576338"/>
            <a:ext cx="5231119" cy="15270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CDDF-6EEA-4443-B550-046EC016CF34}"/>
              </a:ext>
            </a:extLst>
          </p:cNvPr>
          <p:cNvSpPr/>
          <p:nvPr/>
        </p:nvSpPr>
        <p:spPr>
          <a:xfrm>
            <a:off x="949070" y="4877035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303A4-1256-4FCA-9022-DF871E2A6DD1}"/>
              </a:ext>
            </a:extLst>
          </p:cNvPr>
          <p:cNvSpPr/>
          <p:nvPr/>
        </p:nvSpPr>
        <p:spPr>
          <a:xfrm>
            <a:off x="949069" y="5528297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306F8-0CD3-4D9E-9461-769A6DC8B4D7}"/>
              </a:ext>
            </a:extLst>
          </p:cNvPr>
          <p:cNvSpPr/>
          <p:nvPr/>
        </p:nvSpPr>
        <p:spPr>
          <a:xfrm>
            <a:off x="9764724" y="1455769"/>
            <a:ext cx="1467043" cy="29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BCCD89-2C3E-4CA5-A6BE-F9238C6AADA0}"/>
              </a:ext>
            </a:extLst>
          </p:cNvPr>
          <p:cNvSpPr/>
          <p:nvPr/>
        </p:nvSpPr>
        <p:spPr>
          <a:xfrm>
            <a:off x="10178540" y="3158773"/>
            <a:ext cx="1058565" cy="27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B1EDFD-B47A-4168-B98D-8252C239C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20" y="4832767"/>
            <a:ext cx="5231119" cy="14341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FD0CC-4F0B-46E1-9C63-0FBD15EFBF34}"/>
              </a:ext>
            </a:extLst>
          </p:cNvPr>
          <p:cNvSpPr/>
          <p:nvPr/>
        </p:nvSpPr>
        <p:spPr>
          <a:xfrm>
            <a:off x="10178540" y="5258310"/>
            <a:ext cx="923963" cy="21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Username </a:t>
            </a:r>
            <a:r>
              <a:rPr lang="ko-KR" altLang="en-US" sz="1000" dirty="0"/>
              <a:t>을 입력하라는 메시지가 출력된다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새로 설치할 우분투의 사용자명과 비밀번호를 여기서 설정하면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( </a:t>
            </a:r>
            <a:r>
              <a:rPr lang="ko-KR" altLang="en-US" sz="900" dirty="0">
                <a:solidFill>
                  <a:srgbClr val="00B050"/>
                </a:solidFill>
              </a:rPr>
              <a:t>기존 윈도우의 계정이름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ko-KR" altLang="en-US" sz="900" dirty="0">
                <a:solidFill>
                  <a:srgbClr val="00B050"/>
                </a:solidFill>
              </a:rPr>
              <a:t>비밀번호와 똑같이 할 필요는 없다</a:t>
            </a:r>
            <a:r>
              <a:rPr lang="en-US" altLang="ko-KR" sz="900" dirty="0">
                <a:solidFill>
                  <a:srgbClr val="00B050"/>
                </a:solidFill>
              </a:rPr>
              <a:t>. </a:t>
            </a:r>
            <a:r>
              <a:rPr lang="ko-KR" altLang="en-US" sz="900" dirty="0">
                <a:solidFill>
                  <a:srgbClr val="00B050"/>
                </a:solidFill>
              </a:rPr>
              <a:t>기억하기 어려우면 똑같이 해도 됨</a:t>
            </a:r>
            <a:r>
              <a:rPr lang="en-US" altLang="ko-KR" sz="9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9. </a:t>
            </a:r>
            <a:r>
              <a:rPr lang="ko-KR" altLang="en-US" sz="1000" dirty="0"/>
              <a:t>설정이 완료되면 이 창을 닫고</a:t>
            </a:r>
            <a:r>
              <a:rPr lang="en-US" altLang="ko-KR" sz="1000" dirty="0"/>
              <a:t>, </a:t>
            </a:r>
            <a:r>
              <a:rPr lang="ko-KR" altLang="en-US" sz="1000" dirty="0"/>
              <a:t>다시 관리자 권한으로 </a:t>
            </a:r>
            <a:r>
              <a:rPr lang="en-US" altLang="ko-KR" sz="1000" dirty="0"/>
              <a:t>windows</a:t>
            </a:r>
            <a:r>
              <a:rPr lang="ko-KR" altLang="en-US" sz="1000" dirty="0"/>
              <a:t> </a:t>
            </a:r>
            <a:r>
              <a:rPr lang="en-US" altLang="ko-KR" sz="1000" dirty="0"/>
              <a:t>terminal</a:t>
            </a:r>
            <a:r>
              <a:rPr lang="ko-KR" altLang="en-US" sz="1000" dirty="0"/>
              <a:t> 을 실행시킨다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명령창에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을 쳤을 때 다음과 같은 화면이 나오면 정상적으로 설치가 </a:t>
            </a:r>
            <a:r>
              <a:rPr lang="ko-KR" altLang="en-US" sz="1000" dirty="0" err="1"/>
              <a:t>완료된것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10. </a:t>
            </a:r>
            <a:r>
              <a:rPr lang="ko-KR" altLang="en-US" sz="1000" dirty="0"/>
              <a:t>다시 </a:t>
            </a:r>
            <a:r>
              <a:rPr lang="en-US" altLang="ko-KR" sz="1000" dirty="0"/>
              <a:t>“exit” </a:t>
            </a:r>
            <a:r>
              <a:rPr lang="ko-KR" altLang="en-US" sz="1000" dirty="0"/>
              <a:t>를 입력하여 터미널로 나가준다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11. </a:t>
            </a:r>
            <a:r>
              <a:rPr lang="ko-KR" altLang="en-US" sz="1000" dirty="0"/>
              <a:t>다음 명령어를 입력하여 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버전을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B050"/>
                </a:solidFill>
              </a:rPr>
              <a:t>wsl</a:t>
            </a:r>
            <a:r>
              <a:rPr lang="en-US" altLang="ko-KR" sz="900" dirty="0">
                <a:solidFill>
                  <a:srgbClr val="00B050"/>
                </a:solidFill>
              </a:rPr>
              <a:t> –l -v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12. </a:t>
            </a:r>
            <a:r>
              <a:rPr lang="ko-KR" altLang="en-US" sz="1000" dirty="0"/>
              <a:t>다음 페이지에서 커널 업데이트 패키지를 다운받는다</a:t>
            </a:r>
            <a:r>
              <a:rPr lang="en-US" altLang="ko-KR" sz="1000" dirty="0"/>
              <a:t>. (</a:t>
            </a:r>
            <a:r>
              <a:rPr lang="ko-KR" altLang="en-US" sz="1000" dirty="0"/>
              <a:t>각 운영체제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cpu</a:t>
            </a:r>
            <a:r>
              <a:rPr lang="en-US" altLang="ko-KR" sz="1000" dirty="0"/>
              <a:t> </a:t>
            </a:r>
            <a:r>
              <a:rPr lang="ko-KR" altLang="en-US" sz="1000" dirty="0"/>
              <a:t>에 맞는 패키지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b="0" i="0" dirty="0">
                <a:solidFill>
                  <a:srgbClr val="666666"/>
                </a:solidFill>
                <a:effectLst/>
                <a:latin typeface="Noto Sans KR"/>
                <a:hlinkClick r:id="rId2"/>
              </a:rPr>
              <a:t>Docs.Microsoft.com/ko-KR/windows/</a:t>
            </a:r>
            <a:r>
              <a:rPr lang="en-US" altLang="ko-KR" sz="1000" b="0" i="0" dirty="0" err="1">
                <a:solidFill>
                  <a:srgbClr val="666666"/>
                </a:solidFill>
                <a:effectLst/>
                <a:latin typeface="Noto Sans KR"/>
                <a:hlinkClick r:id="rId2"/>
              </a:rPr>
              <a:t>wsl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Noto Sans KR"/>
                <a:hlinkClick r:id="rId2"/>
              </a:rPr>
              <a:t>/wsl2-kernel</a:t>
            </a:r>
            <a:endParaRPr lang="en-US" altLang="ko-KR" sz="10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13. </a:t>
            </a:r>
            <a:r>
              <a:rPr lang="ko-KR" altLang="en-US" sz="1000" dirty="0"/>
              <a:t>다운받은 커널 패키지를 실행한다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B15B1-8494-46AD-96E2-32AE76C7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" y="1065443"/>
            <a:ext cx="5314359" cy="1210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B2E22-9D53-4183-8534-25F7FC65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38" y="3100898"/>
            <a:ext cx="5314359" cy="1483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13AC3-D9C1-4105-9CBE-513605A26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97" y="5180862"/>
            <a:ext cx="5295900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AB68B4-7795-47CF-9DBF-2C3F4524B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97" y="5565073"/>
            <a:ext cx="5314359" cy="462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3AF243-536B-44BA-A673-E5717ECB0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057" y="872083"/>
            <a:ext cx="5266209" cy="10768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195253-183B-407A-AE9D-FA6E43A6B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9057" y="2611207"/>
            <a:ext cx="5325056" cy="18279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0D0F15-D871-489C-AF19-A37DE5DF06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360" y="4928821"/>
            <a:ext cx="1763145" cy="1370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6024A-3F30-4CFF-AFDA-EA91E4F4564D}"/>
              </a:ext>
            </a:extLst>
          </p:cNvPr>
          <p:cNvSpPr/>
          <p:nvPr/>
        </p:nvSpPr>
        <p:spPr>
          <a:xfrm>
            <a:off x="1629864" y="1501852"/>
            <a:ext cx="799637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A46569-825A-4F86-BCF9-1C3DB30F3D40}"/>
              </a:ext>
            </a:extLst>
          </p:cNvPr>
          <p:cNvSpPr/>
          <p:nvPr/>
        </p:nvSpPr>
        <p:spPr>
          <a:xfrm>
            <a:off x="614051" y="5210736"/>
            <a:ext cx="2282662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9D648F-38CA-4347-B311-18F1F9E3CAD3}"/>
              </a:ext>
            </a:extLst>
          </p:cNvPr>
          <p:cNvSpPr/>
          <p:nvPr/>
        </p:nvSpPr>
        <p:spPr>
          <a:xfrm>
            <a:off x="6329057" y="1070984"/>
            <a:ext cx="1353238" cy="13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89DC93-CD73-488C-88B9-F96536A60B72}"/>
              </a:ext>
            </a:extLst>
          </p:cNvPr>
          <p:cNvSpPr/>
          <p:nvPr/>
        </p:nvSpPr>
        <p:spPr>
          <a:xfrm>
            <a:off x="6679499" y="3100898"/>
            <a:ext cx="2282662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98C9F9-873B-4072-9688-4B1A005A93B5}"/>
              </a:ext>
            </a:extLst>
          </p:cNvPr>
          <p:cNvSpPr/>
          <p:nvPr/>
        </p:nvSpPr>
        <p:spPr>
          <a:xfrm>
            <a:off x="7623934" y="6140902"/>
            <a:ext cx="393792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14. </a:t>
            </a:r>
            <a:r>
              <a:rPr lang="ko-KR" altLang="en-US" sz="1000" dirty="0"/>
              <a:t>다음 명령어를 입력하여 </a:t>
            </a:r>
            <a:r>
              <a:rPr lang="en-US" altLang="ko-KR" sz="1000" dirty="0"/>
              <a:t>ubuntu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버전을 바꾸어 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B050"/>
                </a:solidFill>
              </a:rPr>
              <a:t>Wsl</a:t>
            </a:r>
            <a:r>
              <a:rPr lang="en-US" altLang="ko-KR" sz="900" dirty="0">
                <a:solidFill>
                  <a:srgbClr val="00B050"/>
                </a:solidFill>
              </a:rPr>
              <a:t> –set-version Ubuntu 2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15. </a:t>
            </a:r>
            <a:r>
              <a:rPr lang="ko-KR" altLang="en-US" sz="1000" dirty="0"/>
              <a:t>변환이 완료되었다면 다음 명령어를 통해 다시 버전을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16. </a:t>
            </a:r>
            <a:r>
              <a:rPr lang="ko-KR" altLang="en-US" sz="1000" dirty="0"/>
              <a:t>터미널 상단의 아래방향 화살표를 클릭하여 우분투를 실행시켜준다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6D262-6A80-4496-99A3-1059CACB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8" y="930287"/>
            <a:ext cx="5358508" cy="380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0362A-9EB0-47A4-BA96-C6F1AE41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8" y="1657698"/>
            <a:ext cx="5358508" cy="2810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F4EA75-F855-4389-BDA2-2E04CBBB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16" y="2412911"/>
            <a:ext cx="2216085" cy="15116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24B66-D492-420F-ABC3-10612DD47583}"/>
              </a:ext>
            </a:extLst>
          </p:cNvPr>
          <p:cNvSpPr/>
          <p:nvPr/>
        </p:nvSpPr>
        <p:spPr>
          <a:xfrm>
            <a:off x="494987" y="930287"/>
            <a:ext cx="2208165" cy="97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57085D-5365-4785-93C8-5CF8A88C6310}"/>
              </a:ext>
            </a:extLst>
          </p:cNvPr>
          <p:cNvSpPr/>
          <p:nvPr/>
        </p:nvSpPr>
        <p:spPr>
          <a:xfrm>
            <a:off x="494986" y="1656586"/>
            <a:ext cx="2208165" cy="97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5495B9-700B-4E90-B4DD-E987C8F30717}"/>
              </a:ext>
            </a:extLst>
          </p:cNvPr>
          <p:cNvSpPr/>
          <p:nvPr/>
        </p:nvSpPr>
        <p:spPr>
          <a:xfrm>
            <a:off x="2469511" y="3145119"/>
            <a:ext cx="1421695" cy="1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4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Docker </a:t>
            </a:r>
            <a:r>
              <a:rPr lang="ko-KR" altLang="en-US" dirty="0"/>
              <a:t>설치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/>
          </a:p>
          <a:p>
            <a:pPr>
              <a:lnSpc>
                <a:spcPct val="140000"/>
              </a:lnSpc>
            </a:pPr>
            <a:r>
              <a:rPr lang="en-US" altLang="ko-KR" sz="1000"/>
              <a:t>1</a:t>
            </a:r>
            <a:r>
              <a:rPr lang="en-US" altLang="ko-KR" sz="1000" dirty="0"/>
              <a:t>.</a:t>
            </a:r>
            <a:r>
              <a:rPr lang="ko-KR" altLang="en-US" sz="1000" dirty="0"/>
              <a:t>  윈도우 탐색기에 </a:t>
            </a:r>
            <a:r>
              <a:rPr lang="en-US" altLang="ko-KR" sz="1000" dirty="0"/>
              <a:t>“store” </a:t>
            </a:r>
            <a:r>
              <a:rPr lang="ko-KR" altLang="en-US" sz="1000" dirty="0"/>
              <a:t>를 검색한 후 </a:t>
            </a:r>
            <a:r>
              <a:rPr lang="en-US" altLang="ko-KR" sz="1000" dirty="0"/>
              <a:t>Microsoft </a:t>
            </a:r>
            <a:r>
              <a:rPr lang="en-US" altLang="ko-KR" sz="1000" dirty="0" err="1"/>
              <a:t>Strore</a:t>
            </a:r>
            <a:r>
              <a:rPr lang="en-US" altLang="ko-KR" sz="1000" dirty="0"/>
              <a:t> </a:t>
            </a:r>
            <a:r>
              <a:rPr lang="ko-KR" altLang="en-US" sz="1000" dirty="0"/>
              <a:t>실행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검색 버튼을 눌러서 </a:t>
            </a:r>
            <a:r>
              <a:rPr lang="en-US" altLang="ko-KR" sz="1000" dirty="0"/>
              <a:t>“windows terminal” 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설치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0220-BD71-451C-9848-892FD7C1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6" y="2223394"/>
            <a:ext cx="4855501" cy="7796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5E740C-31BC-4117-B0BF-7924CFA11452}"/>
              </a:ext>
            </a:extLst>
          </p:cNvPr>
          <p:cNvSpPr/>
          <p:nvPr/>
        </p:nvSpPr>
        <p:spPr>
          <a:xfrm>
            <a:off x="10776856" y="2358914"/>
            <a:ext cx="302821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6FE04F-909B-4CDC-8EF7-C924D770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11" y="3114896"/>
            <a:ext cx="4855501" cy="9557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01FCE5-9621-4F51-986F-442225166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76" y="4191914"/>
            <a:ext cx="3087769" cy="10446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E64B85-DE89-4B4C-9B98-721759D8D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7835" y="4184902"/>
            <a:ext cx="1324242" cy="105168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1FEF55D-EC09-4303-BEBB-9A88B50D62E6}"/>
              </a:ext>
            </a:extLst>
          </p:cNvPr>
          <p:cNvSpPr/>
          <p:nvPr/>
        </p:nvSpPr>
        <p:spPr>
          <a:xfrm>
            <a:off x="9888517" y="4651367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EB210-CDB4-41A5-A367-ACBC559291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01" b="26617"/>
          <a:stretch/>
        </p:blipFill>
        <p:spPr>
          <a:xfrm>
            <a:off x="6626576" y="5360141"/>
            <a:ext cx="3029488" cy="87606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853C1-981E-4A37-B507-0DB64650E834}"/>
              </a:ext>
            </a:extLst>
          </p:cNvPr>
          <p:cNvSpPr/>
          <p:nvPr/>
        </p:nvSpPr>
        <p:spPr>
          <a:xfrm>
            <a:off x="9591188" y="3429000"/>
            <a:ext cx="1234774" cy="27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DC192-1FB9-417C-9706-8C2C1FF55BAF}"/>
              </a:ext>
            </a:extLst>
          </p:cNvPr>
          <p:cNvSpPr/>
          <p:nvPr/>
        </p:nvSpPr>
        <p:spPr>
          <a:xfrm>
            <a:off x="8923061" y="4403149"/>
            <a:ext cx="733003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7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393</Words>
  <Application>Microsoft Office PowerPoint</Application>
  <PresentationFormat>와이드스크린</PresentationFormat>
  <Paragraphs>139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AppleSDGothicNeo</vt:lpstr>
      <vt:lpstr>Noto Sans KR</vt:lpstr>
      <vt:lpstr>맑은 고딕</vt:lpstr>
      <vt:lpstr>Arial</vt:lpstr>
      <vt:lpstr>Office 테마</vt:lpstr>
      <vt:lpstr>/Environ/WindowUpdate  윈도우 10 업데이트</vt:lpstr>
      <vt:lpstr>/Environ/WSL2  WSL2 설치</vt:lpstr>
      <vt:lpstr>PowerPoint 프레젠테이션</vt:lpstr>
      <vt:lpstr>PowerPoint 프레젠테이션</vt:lpstr>
      <vt:lpstr>PowerPoint 프레젠테이션</vt:lpstr>
      <vt:lpstr>/Environ/WSL2  WSL2 Docker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/Environ/Python  Python 설치</dc:title>
  <dc:creator>도우</dc:creator>
  <cp:lastModifiedBy>도우</cp:lastModifiedBy>
  <cp:revision>20</cp:revision>
  <dcterms:created xsi:type="dcterms:W3CDTF">2021-02-26T07:50:24Z</dcterms:created>
  <dcterms:modified xsi:type="dcterms:W3CDTF">2021-02-26T16:59:09Z</dcterms:modified>
</cp:coreProperties>
</file>