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9" r:id="rId3"/>
    <p:sldId id="670" r:id="rId4"/>
    <p:sldId id="752" r:id="rId5"/>
    <p:sldId id="671" r:id="rId6"/>
    <p:sldId id="751" r:id="rId7"/>
    <p:sldId id="396" r:id="rId8"/>
    <p:sldId id="418" r:id="rId9"/>
    <p:sldId id="397" r:id="rId10"/>
    <p:sldId id="398" r:id="rId11"/>
    <p:sldId id="385" r:id="rId12"/>
    <p:sldId id="603" r:id="rId13"/>
    <p:sldId id="279" r:id="rId14"/>
    <p:sldId id="280" r:id="rId15"/>
    <p:sldId id="281" r:id="rId16"/>
    <p:sldId id="282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601" r:id="rId26"/>
    <p:sldId id="605" r:id="rId27"/>
    <p:sldId id="606" r:id="rId28"/>
    <p:sldId id="604" r:id="rId29"/>
    <p:sldId id="612" r:id="rId30"/>
    <p:sldId id="613" r:id="rId31"/>
    <p:sldId id="602" r:id="rId32"/>
    <p:sldId id="6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D984A-6972-421D-86BE-657A46FB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347DE-B34F-4B21-87F3-F5E794DC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B6098-9A5E-45D1-9CDD-1F48E8BE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8FA69-C0F8-404A-9CDC-F1248871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166CA-39CD-4B3C-A608-C5FCB720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C903-6E7B-4C5D-8DA7-6F65958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5C7DFC-719B-4EA2-8814-76677EA4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08D70-CFD8-4969-B927-A1D6EC6A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35AF7-1EA2-45CF-A015-7F2688DD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77B82-17B2-4388-9628-00B5663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40244-25F2-4505-A86C-C11FF1C8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595CD-ADC0-4303-8C07-4E11270F4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85078-68FC-47AD-9DA0-9B571F53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D48D8-0313-4B48-BB17-DD1451AB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B2E7-0E69-439F-87E5-B962336C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412B5-EC23-488D-92BE-05F6587B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4B92B-E2BF-493A-B672-D1621F7B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2BFB0-BAE0-4372-9E35-2C727C9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C8B75-C1B8-439E-8519-DFD768C4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7BEA1-D77F-4635-AB90-773E6B67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9249-92E6-4E51-9536-9102ED73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1D30-9DAB-43C5-86C3-1AB54711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9613-C30A-4C8A-9E7C-20C79AB5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6ECF8-349D-431E-93F0-CC6BCAEF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0DE81-70AF-4D0F-A78A-E2A715ED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04A16-3C8B-40DA-9D42-F79C69CA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CC122-08D2-4DD5-BDDB-37479C6CB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E675E-CCF6-48C5-A647-6E2313E3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9B930-DE1A-48EB-811A-EE11BC76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A85D-78A3-45E1-804D-7C7F4BF7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D9145-C620-44B8-8577-21F73515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F3F3-4F38-4744-8231-040DCA54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1EB63-8137-42E8-9181-34977C5A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19071-5850-446A-801B-701C0A38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03E4E9-881F-4117-BFF9-3B19ECA76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80348-4B6F-4AD6-B474-61AAA7630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A9EC1-6EB5-4D8F-93B0-572E3D79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BB046-31E4-45A1-B736-CC79AA21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3B1D5-3020-4775-9856-1222E444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A4CA-8D32-467E-B93C-1204B1D4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1E1F8-4914-4A35-8E5A-1517F603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989E7-55A5-45FA-86B8-9603FC1E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0604-F0D5-4008-9AAB-505F2B0D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228F75-734D-4A64-8680-36DAFD9C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8B6BE-D4A9-48CC-93AC-A9903B5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9AB16-176E-43E1-ACB3-292DDDA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B3B03-048E-4283-91FA-C138E2AA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358AB-43F9-436C-928F-DB1106C0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9BD1C-F6C1-4F9C-9546-618BE6EC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118DF-3316-45E7-8997-53F90754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F8D92-EE40-49C1-A22F-1BAF3774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5F932-693E-4382-B2EA-06BDBD08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EFB5D-FD22-406B-8805-DC1BD7E6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15EB31-D945-458E-989D-F71BF9D91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86B2B-1EFA-40DF-8E62-693FE158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8AFCE-32EB-4F93-A84B-96F104A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C0AB0-D95C-4F3A-932E-A56EF7A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9449-A776-494B-8CF1-DE95109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BF1E0D-D6C4-46ED-99AB-1379C57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33D18-21CC-4F5A-A32F-F4DEAB1D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BB6CE-65E3-4BED-8D1B-852E7884D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E993-1B62-4284-B456-4E1F4815BEC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2D5F3-2345-4CC1-BF12-FEF28932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C01CE-F46F-41BF-9212-B3E37C6C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ADBB-6D88-4777-8DC1-AC77E965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13.xml"/><Relationship Id="rId7" Type="http://schemas.openxmlformats.org/officeDocument/2006/relationships/slide" Target="slide31.xml"/><Relationship Id="rId12" Type="http://schemas.openxmlformats.org/officeDocument/2006/relationships/slide" Target="slide21.xml"/><Relationship Id="rId17" Type="http://schemas.openxmlformats.org/officeDocument/2006/relationships/slide" Target="slide26.xml"/><Relationship Id="rId2" Type="http://schemas.openxmlformats.org/officeDocument/2006/relationships/slide" Target="slide12.xml"/><Relationship Id="rId16" Type="http://schemas.openxmlformats.org/officeDocument/2006/relationships/slide" Target="slide25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0.xml"/><Relationship Id="rId5" Type="http://schemas.openxmlformats.org/officeDocument/2006/relationships/slide" Target="slide15.xml"/><Relationship Id="rId15" Type="http://schemas.openxmlformats.org/officeDocument/2006/relationships/slide" Target="slide24.xml"/><Relationship Id="rId10" Type="http://schemas.openxmlformats.org/officeDocument/2006/relationships/slide" Target="slide19.xml"/><Relationship Id="rId19" Type="http://schemas.openxmlformats.org/officeDocument/2006/relationships/slide" Target="slide28.xml"/><Relationship Id="rId4" Type="http://schemas.openxmlformats.org/officeDocument/2006/relationships/slide" Target="slide14.xml"/><Relationship Id="rId9" Type="http://schemas.openxmlformats.org/officeDocument/2006/relationships/slide" Target="slide18.xml"/><Relationship Id="rId1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gp.he.net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outeviews.org/bgpdata/" TargetMode="External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188FD-27AC-4F15-A56E-F10F2E377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국방사이버보안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3EEC2-3A24-40FF-8952-0743AECC7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기말고사 과제 설명</a:t>
            </a:r>
            <a:endParaRPr lang="en-US" altLang="ko-KR" dirty="0"/>
          </a:p>
          <a:p>
            <a:r>
              <a:rPr lang="en-US" altLang="ko-KR" dirty="0"/>
              <a:t>Wsl2 </a:t>
            </a:r>
            <a:r>
              <a:rPr lang="ko-KR" altLang="en-US" dirty="0"/>
              <a:t>설치방법</a:t>
            </a:r>
            <a:endParaRPr lang="en-US" altLang="ko-KR" dirty="0"/>
          </a:p>
          <a:p>
            <a:r>
              <a:rPr lang="ko-KR" altLang="en-US" dirty="0"/>
              <a:t>리눅스 기본 명령어 예제</a:t>
            </a:r>
          </a:p>
        </p:txBody>
      </p:sp>
    </p:spTree>
    <p:extLst>
      <p:ext uri="{BB962C8B-B14F-4D97-AF65-F5344CB8AC3E}">
        <p14:creationId xmlns:p14="http://schemas.microsoft.com/office/powerpoint/2010/main" val="23074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  <a:r>
              <a:rPr lang="ko-KR" altLang="en-US" sz="1000" dirty="0"/>
              <a:t>다시 관리자 권한으로 </a:t>
            </a:r>
            <a:r>
              <a:rPr lang="en-US" altLang="ko-KR" sz="1000" dirty="0"/>
              <a:t>windows</a:t>
            </a:r>
            <a:r>
              <a:rPr lang="ko-KR" altLang="en-US" sz="1000" dirty="0"/>
              <a:t> </a:t>
            </a:r>
            <a:r>
              <a:rPr lang="en-US" altLang="ko-KR" sz="1000" dirty="0"/>
              <a:t>terminal</a:t>
            </a:r>
            <a:r>
              <a:rPr lang="ko-KR" altLang="en-US" sz="1000" dirty="0"/>
              <a:t> 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B15B1-8494-46AD-96E2-32AE76C7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1065443"/>
            <a:ext cx="5314359" cy="1210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B2E22-9D53-4183-8534-25F7FC65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3100898"/>
            <a:ext cx="5314359" cy="14836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6024A-3F30-4CFF-AFDA-EA91E4F4564D}"/>
              </a:ext>
            </a:extLst>
          </p:cNvPr>
          <p:cNvSpPr/>
          <p:nvPr/>
        </p:nvSpPr>
        <p:spPr>
          <a:xfrm>
            <a:off x="1629864" y="1501852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hlinkClick r:id="rId4" action="ppaction://hlinksldjump"/>
            <a:extLst>
              <a:ext uri="{FF2B5EF4-FFF2-40B4-BE49-F238E27FC236}">
                <a16:creationId xmlns:a16="http://schemas.microsoft.com/office/drawing/2014/main" id="{E6786EA8-EF5F-40E5-951C-642230DFF24C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CEDB28-C3F5-4567-BBD0-A9F45BD5638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3E78C89-AEE8-4FAB-99BC-E7056B1E2C8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F85A5-EAF2-42E6-9DF9-ADB015522D4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화살표: 오른쪽 28">
              <a:hlinkClick r:id="" action="ppaction://noaction"/>
              <a:extLst>
                <a:ext uri="{FF2B5EF4-FFF2-40B4-BE49-F238E27FC236}">
                  <a16:creationId xmlns:a16="http://schemas.microsoft.com/office/drawing/2014/main" id="{CCCB06DB-AD42-41B9-A784-6DAF4122287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8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81220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5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6" action="ppaction://hlinksldjump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7" action="ppaction://hlinksldjump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8" action="ppaction://hlinksldjump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9" action="ppaction://hlinksldjump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0" action="ppaction://hlinksldjump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기본 유용한 명령어</a:t>
            </a:r>
            <a:endParaRPr lang="ko-KR" altLang="en-US" dirty="0"/>
          </a:p>
        </p:txBody>
      </p: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D6C339DA-5A96-4D76-BBDE-5C3A323AC2B6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7984434" cy="4677221"/>
        </p:xfrm>
        <a:graphic>
          <a:graphicData uri="http://schemas.openxmlformats.org/drawingml/2006/table">
            <a:tbl>
              <a:tblPr/>
              <a:tblGrid>
                <a:gridCol w="112697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416196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524256649"/>
                    </a:ext>
                  </a:extLst>
                </a:gridCol>
                <a:gridCol w="269119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init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Visual mode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진입한다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화면 클리어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--help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Ex) find --help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명령어에 대한 설명을 볼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Alt + 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 Shift + 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종료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Shift + 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내에서 문자열 검색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Pgup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Pgdn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에서 스크롤 위 아래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일시 정지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일시 정지된 프로그램 다시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자동 완성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logout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위 화살표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명령어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복사하기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붙혀넣기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 F1 ~ F12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콘솔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한영 전환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rId3" action="ppaction://hlinksldjump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: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&lt;ex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  </a:t>
              </a:r>
              <a:r>
                <a:rPr lang="ko-KR" altLang="en-US" sz="1100" dirty="0"/>
                <a:t>편집기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:q!  </a:t>
              </a:r>
              <a:r>
                <a:rPr lang="ko-KR" altLang="en-US" sz="1100" dirty="0"/>
                <a:t>변경된 내용이 있더라도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저장하지 않고 무조건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wq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/>
                <a:t>변경된 내용을 저장하고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i</a:t>
              </a:r>
              <a:r>
                <a:rPr lang="en-US" altLang="ko-KR" sz="1100" dirty="0">
                  <a:solidFill>
                    <a:srgbClr val="FF0000"/>
                  </a:solidFill>
                </a:rPr>
                <a:t>, a, o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문자열 입력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수정 가능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esc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/>
                <a:t>] 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6B2FEA-F440-48EB-B6C2-7CC2CAFC62DA}"/>
              </a:ext>
            </a:extLst>
          </p:cNvPr>
          <p:cNvSpPr/>
          <p:nvPr/>
        </p:nvSpPr>
        <p:spPr>
          <a:xfrm>
            <a:off x="6342696" y="2830061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시작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5028F8-64C1-4D67-B5B6-8315E4B7EE63}"/>
              </a:ext>
            </a:extLst>
          </p:cNvPr>
          <p:cNvSpPr/>
          <p:nvPr/>
        </p:nvSpPr>
        <p:spPr>
          <a:xfrm>
            <a:off x="6342696" y="4231089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종료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24574C-B760-4467-BF8C-E09108EA280F}"/>
              </a:ext>
            </a:extLst>
          </p:cNvPr>
          <p:cNvGrpSpPr/>
          <p:nvPr/>
        </p:nvGrpSpPr>
        <p:grpSpPr>
          <a:xfrm>
            <a:off x="8318543" y="2444644"/>
            <a:ext cx="1386741" cy="1090897"/>
            <a:chOff x="8580825" y="1522106"/>
            <a:chExt cx="1386741" cy="10908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6A5064-DCCB-4472-8BB3-39AD09F9A59B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모드 변경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복사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이동</a:t>
              </a:r>
              <a:endParaRPr lang="en-US" altLang="ko-KR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FBF0F-9DBE-49B6-AD9C-8F0A981EDAD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명령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EE5521-FD21-4827-AE9B-567B045509CB}"/>
              </a:ext>
            </a:extLst>
          </p:cNvPr>
          <p:cNvGrpSpPr/>
          <p:nvPr/>
        </p:nvGrpSpPr>
        <p:grpSpPr>
          <a:xfrm>
            <a:off x="8318543" y="3878624"/>
            <a:ext cx="1386741" cy="1090897"/>
            <a:chOff x="8580825" y="1522106"/>
            <a:chExt cx="1386741" cy="10908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866CF1F-A69B-4E44-8242-6CB039B89BC8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치환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저장 및 종료</a:t>
              </a:r>
              <a:endParaRPr lang="en-US" altLang="ko-KR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BD8BE-C049-450F-9E9F-774BAE22D5A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ex </a:t>
              </a:r>
              <a:r>
                <a:rPr lang="ko-KR" altLang="en-US" sz="1200" dirty="0"/>
                <a:t>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17F36D-1AE7-4897-9DF4-8C21C1B4A8EF}"/>
              </a:ext>
            </a:extLst>
          </p:cNvPr>
          <p:cNvGrpSpPr/>
          <p:nvPr/>
        </p:nvGrpSpPr>
        <p:grpSpPr>
          <a:xfrm>
            <a:off x="10373115" y="2444644"/>
            <a:ext cx="1386741" cy="1090897"/>
            <a:chOff x="8580825" y="1522106"/>
            <a:chExt cx="1386741" cy="109089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53C7AD-ADD8-4B56-9F32-66B82A99ADFA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문서작성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편집</a:t>
              </a:r>
              <a:endParaRPr lang="en-US" altLang="ko-KR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B95D2A-2859-4279-BB9A-01B312CDF7DA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편집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394DB85-90E3-4387-8150-857A171FFECB}"/>
              </a:ext>
            </a:extLst>
          </p:cNvPr>
          <p:cNvSpPr/>
          <p:nvPr/>
        </p:nvSpPr>
        <p:spPr>
          <a:xfrm>
            <a:off x="7832381" y="300567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7AB51D-6EDD-497F-BA0D-9C517477047C}"/>
              </a:ext>
            </a:extLst>
          </p:cNvPr>
          <p:cNvSpPr/>
          <p:nvPr/>
        </p:nvSpPr>
        <p:spPr>
          <a:xfrm rot="10800000">
            <a:off x="7854432" y="445325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9C8D319-809D-47E1-96AC-C5D8A88AF528}"/>
              </a:ext>
            </a:extLst>
          </p:cNvPr>
          <p:cNvSpPr/>
          <p:nvPr/>
        </p:nvSpPr>
        <p:spPr>
          <a:xfrm>
            <a:off x="9898118" y="283006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14DAF29-4A61-4A7F-B5AB-4114F9BDC074}"/>
              </a:ext>
            </a:extLst>
          </p:cNvPr>
          <p:cNvSpPr/>
          <p:nvPr/>
        </p:nvSpPr>
        <p:spPr>
          <a:xfrm rot="10800000">
            <a:off x="9898118" y="3181288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977CA9-94D2-43AA-B42D-F0F1E85FF619}"/>
              </a:ext>
            </a:extLst>
          </p:cNvPr>
          <p:cNvSpPr txBox="1"/>
          <p:nvPr/>
        </p:nvSpPr>
        <p:spPr>
          <a:xfrm>
            <a:off x="9675005" y="2512804"/>
            <a:ext cx="66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</a:t>
            </a:r>
            <a:r>
              <a:rPr lang="en-US" altLang="ko-KR" sz="1000" dirty="0">
                <a:solidFill>
                  <a:srgbClr val="FF0000"/>
                </a:solidFill>
              </a:rPr>
              <a:t>, a, o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83103-3B2A-45F0-9D2F-7BD9529D4F24}"/>
              </a:ext>
            </a:extLst>
          </p:cNvPr>
          <p:cNvSpPr txBox="1"/>
          <p:nvPr/>
        </p:nvSpPr>
        <p:spPr>
          <a:xfrm>
            <a:off x="9790462" y="3409403"/>
            <a:ext cx="56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ESC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7AA074-A11C-4379-840D-A23BA7E0EEEC}"/>
              </a:ext>
            </a:extLst>
          </p:cNvPr>
          <p:cNvSpPr txBox="1"/>
          <p:nvPr/>
        </p:nvSpPr>
        <p:spPr>
          <a:xfrm>
            <a:off x="8408962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65A0B67-BBF1-4952-9971-E3CEAA85DB02}"/>
              </a:ext>
            </a:extLst>
          </p:cNvPr>
          <p:cNvSpPr/>
          <p:nvPr/>
        </p:nvSpPr>
        <p:spPr>
          <a:xfrm rot="5400000">
            <a:off x="8768477" y="365968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87D4E-84D6-4D9F-AE42-BA8181B6783B}"/>
              </a:ext>
            </a:extLst>
          </p:cNvPr>
          <p:cNvSpPr txBox="1"/>
          <p:nvPr/>
        </p:nvSpPr>
        <p:spPr>
          <a:xfrm>
            <a:off x="7726332" y="4171730"/>
            <a:ext cx="51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</a:t>
            </a:r>
            <a:r>
              <a:rPr lang="en-US" altLang="ko-KR" sz="1000" dirty="0" err="1">
                <a:solidFill>
                  <a:srgbClr val="FF0000"/>
                </a:solidFill>
              </a:rPr>
              <a:t>wq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0D2EE2D-E6EC-41A9-B30D-6F25B6DCEE51}"/>
              </a:ext>
            </a:extLst>
          </p:cNvPr>
          <p:cNvSpPr/>
          <p:nvPr/>
        </p:nvSpPr>
        <p:spPr>
          <a:xfrm rot="16200000">
            <a:off x="8994653" y="3658036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07409E-E44A-4471-86BE-F6F765F26CDA}"/>
              </a:ext>
            </a:extLst>
          </p:cNvPr>
          <p:cNvSpPr txBox="1"/>
          <p:nvPr/>
        </p:nvSpPr>
        <p:spPr>
          <a:xfrm>
            <a:off x="9248468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2544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내용 개체 틀 3">
            <a:extLst>
              <a:ext uri="{FF2B5EF4-FFF2-40B4-BE49-F238E27FC236}">
                <a16:creationId xmlns:a16="http://schemas.microsoft.com/office/drawing/2014/main" id="{D0530845-4185-455A-9514-70D5BAA7BC4E}"/>
              </a:ext>
            </a:extLst>
          </p:cNvPr>
          <p:cNvGraphicFramePr>
            <a:graphicFrameLocks/>
          </p:cNvGraphicFramePr>
          <p:nvPr/>
        </p:nvGraphicFramePr>
        <p:xfrm>
          <a:off x="1743398" y="2663161"/>
          <a:ext cx="7951664" cy="1531678"/>
        </p:xfrm>
        <a:graphic>
          <a:graphicData uri="http://schemas.openxmlformats.org/drawingml/2006/table">
            <a:tbl>
              <a:tblPr/>
              <a:tblGrid>
                <a:gridCol w="2529175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5422489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</a:tblGrid>
              <a:tr h="15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5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직전에 내린 명령을 취소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30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/exp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현재 커서가 위치한 곳부터 아래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15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?exp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뒤에서부터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윗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다음 문자로 이동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이전 문자로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BGP</a:t>
            </a:r>
            <a:r>
              <a:rPr lang="ko-KR" altLang="en-US" dirty="0"/>
              <a:t> 프로토콜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838200" y="5600475"/>
            <a:ext cx="1018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목적지 네트워크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AS)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까지 거쳐야하는 경로의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도달 가능성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(Network Reachability)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확인하고 알리는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프로토콜</a:t>
            </a:r>
            <a:endParaRPr lang="ko-KR" altLang="en-US" dirty="0"/>
          </a:p>
        </p:txBody>
      </p:sp>
      <p:pic>
        <p:nvPicPr>
          <p:cNvPr id="2050" name="Picture 2" descr="인터넷/라우팅 프로토콜 (RIP/OSPF/BGP)">
            <a:extLst>
              <a:ext uri="{FF2B5EF4-FFF2-40B4-BE49-F238E27FC236}">
                <a16:creationId xmlns:a16="http://schemas.microsoft.com/office/drawing/2014/main" id="{6FD6B59F-4A2A-49A0-B552-3F6A1D72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97" y="1955035"/>
            <a:ext cx="6358856" cy="31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709321" y="1921912"/>
            <a:ext cx="44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http://archive.routeviews.org/bgpdata/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5934D-A3C0-49D9-8AC6-54DAC282AB02}"/>
              </a:ext>
            </a:extLst>
          </p:cNvPr>
          <p:cNvSpPr txBox="1"/>
          <p:nvPr/>
        </p:nvSpPr>
        <p:spPr>
          <a:xfrm>
            <a:off x="7405470" y="529221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br</a:t>
            </a:r>
            <a:r>
              <a:rPr lang="en-US" altLang="ko-KR" sz="1600" b="1" dirty="0"/>
              <a:t>=`bgpdump -m $f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CA4F-E852-4EA6-B0A4-2F45CBB232C5}"/>
              </a:ext>
            </a:extLst>
          </p:cNvPr>
          <p:cNvSpPr txBox="1"/>
          <p:nvPr/>
        </p:nvSpPr>
        <p:spPr>
          <a:xfrm>
            <a:off x="2485591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grep 131279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C4D5-AA42-40C5-8288-8FFCCCD6DAAC}"/>
              </a:ext>
            </a:extLst>
          </p:cNvPr>
          <p:cNvSpPr txBox="1"/>
          <p:nvPr/>
        </p:nvSpPr>
        <p:spPr>
          <a:xfrm>
            <a:off x="1050933" y="4717311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awk -F "|" '{print $3}'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3BA4-B047-405C-8DE5-2A26A4095CEB}"/>
              </a:ext>
            </a:extLst>
          </p:cNvPr>
          <p:cNvSpPr txBox="1"/>
          <p:nvPr/>
        </p:nvSpPr>
        <p:spPr>
          <a:xfrm>
            <a:off x="3064790" y="566525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sort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53A1C-4013-4D8A-B265-A9928EFA27AE}"/>
              </a:ext>
            </a:extLst>
          </p:cNvPr>
          <p:cNvSpPr txBox="1"/>
          <p:nvPr/>
        </p:nvSpPr>
        <p:spPr>
          <a:xfrm>
            <a:off x="5192486" y="449776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uniq -c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E8BA6-EB4E-466B-8207-2BA2A4125C5C}"/>
              </a:ext>
            </a:extLst>
          </p:cNvPr>
          <p:cNvSpPr txBox="1"/>
          <p:nvPr/>
        </p:nvSpPr>
        <p:spPr>
          <a:xfrm>
            <a:off x="6014819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&gt;&gt;../result.csv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95DD6-61B5-4273-8360-FE1BC1798821}"/>
              </a:ext>
            </a:extLst>
          </p:cNvPr>
          <p:cNvSpPr txBox="1"/>
          <p:nvPr/>
        </p:nvSpPr>
        <p:spPr>
          <a:xfrm>
            <a:off x="8077662" y="3745197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sed 'N;s/\n/ /'`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47F9-801E-4BC0-8B53-830697A475F5}"/>
              </a:ext>
            </a:extLst>
          </p:cNvPr>
          <p:cNvSpPr txBox="1"/>
          <p:nvPr/>
        </p:nvSpPr>
        <p:spPr>
          <a:xfrm>
            <a:off x="5059136" y="1921912"/>
            <a:ext cx="53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 2014/12/23   </a:t>
            </a:r>
            <a:r>
              <a:rPr lang="en-US" altLang="ko-KR" dirty="0"/>
              <a:t>BGP log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OSI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계층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OSI 7 계층 (OSI 7 Layer) 과 TCP/IP 4 계층 (TCP/IP 4 Layer) :: 재리랜드">
            <a:extLst>
              <a:ext uri="{FF2B5EF4-FFF2-40B4-BE49-F238E27FC236}">
                <a16:creationId xmlns:a16="http://schemas.microsoft.com/office/drawing/2014/main" id="{DDCE76B2-FA72-4958-B0A0-6A6715CE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69" y="2019943"/>
            <a:ext cx="5084253" cy="36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8C56D-5E35-48E2-A716-28C9A8D1E1AE}"/>
              </a:ext>
            </a:extLst>
          </p:cNvPr>
          <p:cNvSpPr txBox="1"/>
          <p:nvPr/>
        </p:nvSpPr>
        <p:spPr>
          <a:xfrm>
            <a:off x="1828799" y="6045212"/>
            <a:ext cx="80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통신이 일어나는 과정이 단계별로 파악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-&gt; 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기능분리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(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통신 이상의 원인 구별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!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화살표: 오른쪽 20">
            <a:hlinkClick r:id="rId2" action="ppaction://hlinksldjump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501C-0EC3-4EAE-A2E9-59C854E0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58" y="1978939"/>
            <a:ext cx="5349876" cy="32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38F3E-DA3A-4BA9-9352-E5748507BE3F}"/>
              </a:ext>
            </a:extLst>
          </p:cNvPr>
          <p:cNvSpPr txBox="1"/>
          <p:nvPr/>
        </p:nvSpPr>
        <p:spPr>
          <a:xfrm>
            <a:off x="482032" y="5478449"/>
            <a:ext cx="111543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Windows10 </a:t>
            </a:r>
            <a:r>
              <a:rPr lang="ko-KR" altLang="en-US" sz="1400" dirty="0"/>
              <a:t>운영체제에서 리눅스 운영체제의 쉘</a:t>
            </a:r>
            <a:r>
              <a:rPr lang="en-US" altLang="ko-KR" sz="1400" dirty="0"/>
              <a:t>,</a:t>
            </a:r>
            <a:r>
              <a:rPr lang="ko-KR" altLang="en-US" sz="1400" dirty="0"/>
              <a:t>시스템을 사용할 수 있도록 지원해주는 기능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Windwos10 2004 </a:t>
            </a:r>
            <a:r>
              <a:rPr lang="ko-KR" altLang="en-US" sz="1400" dirty="0">
                <a:solidFill>
                  <a:srgbClr val="FF0000"/>
                </a:solidFill>
              </a:rPr>
              <a:t>버전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Hyper-V</a:t>
            </a:r>
            <a:r>
              <a:rPr lang="ko-KR" altLang="en-US" sz="1400" dirty="0"/>
              <a:t>를 사용하면서 다른 가상화 프로그램을 사용할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 윈도우 탐색기에 </a:t>
            </a:r>
            <a:r>
              <a:rPr lang="en-US" altLang="ko-KR" sz="1000" dirty="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 dirty="0"/>
              <a:t>Microsoft </a:t>
            </a:r>
            <a:r>
              <a:rPr lang="en-US" altLang="ko-KR" sz="1000" dirty="0" err="1"/>
              <a:t>Strore</a:t>
            </a:r>
            <a:r>
              <a:rPr lang="en-US" altLang="ko-KR" sz="1000" dirty="0"/>
              <a:t>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</a:t>
            </a:r>
            <a:r>
              <a:rPr lang="en-US" altLang="ko-KR" sz="1000"/>
              <a:t>windows terminal</a:t>
            </a:r>
            <a:r>
              <a:rPr lang="en-US" altLang="ko-KR" sz="1000" dirty="0"/>
              <a:t>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D94EB-2409-45C2-AF1A-A23868AB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12223" y="2387986"/>
            <a:ext cx="3526844" cy="3068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B329D-56E0-41F4-A848-155BA347B371}"/>
              </a:ext>
            </a:extLst>
          </p:cNvPr>
          <p:cNvSpPr/>
          <p:nvPr/>
        </p:nvSpPr>
        <p:spPr>
          <a:xfrm>
            <a:off x="1181378" y="5236587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E4711-8FD7-4DB7-95DA-D2DB63ADE2B0}"/>
              </a:ext>
            </a:extLst>
          </p:cNvPr>
          <p:cNvSpPr/>
          <p:nvPr/>
        </p:nvSpPr>
        <p:spPr>
          <a:xfrm>
            <a:off x="1312223" y="2775155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hlinkClick r:id="rId8" action="ppaction://hlinksldjump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2D705D-AF26-483F-8B7B-E3D0BF76F0C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05CB31-1518-4C6C-AB81-4795BE5CDD8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376F3-9890-4051-B698-8F7B589F0D2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2B9ECDEF-88AF-4F14-8F87-9E77F2C1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rId2" action="ppaction://hlinksldjump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설치를 완료하였다면</a:t>
            </a:r>
            <a:r>
              <a:rPr lang="en-US" altLang="ko-KR" sz="1000" dirty="0"/>
              <a:t>,</a:t>
            </a:r>
            <a:r>
              <a:rPr lang="ko-KR" altLang="en-US" sz="1000" dirty="0"/>
              <a:t> 다시 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윈도우 터미널에 아래 명령어를 순서대로 입력해주세요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5. 4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재부팅 후 마이크로소프트 스토어를 켜서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설치해준다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설치가 완료되면 스토어에서 실행 버튼을 누른다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“Installing, this </a:t>
            </a:r>
            <a:r>
              <a:rPr lang="en-US" altLang="ko-KR" sz="1000"/>
              <a:t>may take a few minutes</a:t>
            </a:r>
            <a:r>
              <a:rPr lang="en-US" altLang="ko-KR" sz="1000" dirty="0"/>
              <a:t>…” </a:t>
            </a:r>
            <a:r>
              <a:rPr lang="ko-KR" altLang="en-US" sz="1000" dirty="0"/>
              <a:t>다음 줄이 나올 때 까지 기다린다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1763B-0B00-4D2E-A132-5814BD8D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32" y="938784"/>
            <a:ext cx="2574664" cy="273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95BD3-7D0D-490B-B773-C065B3ED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71" y="4457817"/>
            <a:ext cx="3836289" cy="189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AE49D-319D-4B77-9EA6-A54E73A89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21" y="1161355"/>
            <a:ext cx="5231120" cy="1206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C8342-6507-4822-BF14-ECF2A1843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0" y="2576338"/>
            <a:ext cx="5231119" cy="15270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CDDF-6EEA-4443-B550-046EC016CF34}"/>
              </a:ext>
            </a:extLst>
          </p:cNvPr>
          <p:cNvSpPr/>
          <p:nvPr/>
        </p:nvSpPr>
        <p:spPr>
          <a:xfrm>
            <a:off x="949070" y="4877035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303A4-1256-4FCA-9022-DF871E2A6DD1}"/>
              </a:ext>
            </a:extLst>
          </p:cNvPr>
          <p:cNvSpPr/>
          <p:nvPr/>
        </p:nvSpPr>
        <p:spPr>
          <a:xfrm>
            <a:off x="949069" y="5528297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306F8-0CD3-4D9E-9461-769A6DC8B4D7}"/>
              </a:ext>
            </a:extLst>
          </p:cNvPr>
          <p:cNvSpPr/>
          <p:nvPr/>
        </p:nvSpPr>
        <p:spPr>
          <a:xfrm>
            <a:off x="9764724" y="1455769"/>
            <a:ext cx="1467043" cy="29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BCCD89-2C3E-4CA5-A6BE-F9238C6AADA0}"/>
              </a:ext>
            </a:extLst>
          </p:cNvPr>
          <p:cNvSpPr/>
          <p:nvPr/>
        </p:nvSpPr>
        <p:spPr>
          <a:xfrm>
            <a:off x="10178540" y="3158773"/>
            <a:ext cx="1058565" cy="27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1EDFD-B47A-4168-B98D-8252C239C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520" y="4832767"/>
            <a:ext cx="5231119" cy="14341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FD0CC-4F0B-46E1-9C63-0FBD15EFBF34}"/>
              </a:ext>
            </a:extLst>
          </p:cNvPr>
          <p:cNvSpPr/>
          <p:nvPr/>
        </p:nvSpPr>
        <p:spPr>
          <a:xfrm>
            <a:off x="10178540" y="5258310"/>
            <a:ext cx="923963" cy="21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95F58D-1CE5-4E34-A5F2-F1049E4E4D1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78EAB9E-1E26-41A0-8192-7DC47D6D675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D2403-EA51-4597-9B6C-5BA6B096B90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131CC4FD-9F78-4686-B8FE-6E23511C56C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18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4614</Words>
  <Application>Microsoft Office PowerPoint</Application>
  <PresentationFormat>와이드스크린</PresentationFormat>
  <Paragraphs>721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Apple SD Gothic Neo</vt:lpstr>
      <vt:lpstr>Ubuntu Condensed</vt:lpstr>
      <vt:lpstr>맑은 고딕</vt:lpstr>
      <vt:lpstr>함초롬바탕</vt:lpstr>
      <vt:lpstr>Arial</vt:lpstr>
      <vt:lpstr>Office 테마</vt:lpstr>
      <vt:lpstr>국방사이버보안 과제</vt:lpstr>
      <vt:lpstr>/Theory/T17   소니피쳐스 사고 분석</vt:lpstr>
      <vt:lpstr>/Theory/T17   소니피쳐스 사고 분석</vt:lpstr>
      <vt:lpstr>/Theory/T17   BGP 프로토콜</vt:lpstr>
      <vt:lpstr>/Theory/T17   소니피쳐스 사고 분석</vt:lpstr>
      <vt:lpstr>/Theory/T16   OSI 7 계층</vt:lpstr>
      <vt:lpstr>/Environ/WSL2  WSL2 란?</vt:lpstr>
      <vt:lpstr>/Environ/WSL2  WSL2 설치</vt:lpstr>
      <vt:lpstr>PowerPoint 프레젠테이션</vt:lpstr>
      <vt:lpstr>PowerPoint 프레젠테이션</vt:lpstr>
      <vt:lpstr>/Theory/T2   리눅스 기본 명령어</vt:lpstr>
      <vt:lpstr>/Theory/T2/0  # 기본 유용한 명령어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  <vt:lpstr>/Theory/T2/22  # vi : 리눅스 기본 편집기</vt:lpstr>
      <vt:lpstr>/Theory/T2/22  # vi : 리눅스 기본 편집기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국방사이버보안 과제</dc:title>
  <dc:creator>백 도우</dc:creator>
  <cp:lastModifiedBy>백 도우</cp:lastModifiedBy>
  <cp:revision>2</cp:revision>
  <dcterms:created xsi:type="dcterms:W3CDTF">2021-10-06T07:26:14Z</dcterms:created>
  <dcterms:modified xsi:type="dcterms:W3CDTF">2021-10-06T07:47:34Z</dcterms:modified>
</cp:coreProperties>
</file>