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5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83107-D959-4368-ABBC-1CB0C0F23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FF9915-B577-4A8B-B5D6-6DCBD3217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597ED-FC59-4345-9244-9DF33F55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B2B-D431-4D5C-8BC2-A5B84F01D46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14957-A418-4A6E-80E6-1083DC16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E7C83-82AD-4221-8935-E05BCDF2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FE57-3CB4-47EA-9230-1519D83C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9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3B9BA-F9B8-41E4-97CA-E4C52B5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2C89A-CF50-4C04-9C77-9EBDCA8E0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AA402-A97E-4C26-A847-778624A8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B2B-D431-4D5C-8BC2-A5B84F01D46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9E4C4-F783-48E8-AE9A-3F488E61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69D01-5A83-4365-8FE7-1BBCD2DF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FE57-3CB4-47EA-9230-1519D83C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4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43FA47-642B-4275-BE12-332A709D2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AD4EE9-7A01-46F5-B874-CA4E27CA6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BC0FD-4C0A-42C3-816D-F22F9818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B2B-D431-4D5C-8BC2-A5B84F01D46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6F127-0960-413B-BCEA-093911B3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F9850-A9A3-4836-91BC-A487F2EE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FE57-3CB4-47EA-9230-1519D83C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18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7BBC2-369C-4F1F-B557-ECBD7283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6FF94-36BE-4DFD-8B05-9F221504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FEE49-63E0-4F68-9BEA-331E01AB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B2B-D431-4D5C-8BC2-A5B84F01D46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FE757-5B7F-4A8D-8CC6-3B532E28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F61C8-ACC3-4367-9B07-23939ABB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FE57-3CB4-47EA-9230-1519D83C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5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7A6DC-8E93-4268-A660-AA6EA7AD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34099-303E-4021-8A4E-FA1B28995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89ADB-8920-4D6E-A6DD-B412BC39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B2B-D431-4D5C-8BC2-A5B84F01D46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5EEF0-ECD9-49B0-9978-6BA44232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E4C84-4409-4881-A2AA-E828069C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FE57-3CB4-47EA-9230-1519D83C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26958-F294-43CA-BC2F-C415DEE7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B1040-1665-4E92-BB55-0F703AF0D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C6BF4-C6A2-4B33-B7C5-F30D83E41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E9A2E5-57F1-41EB-8E85-C3F9247A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B2B-D431-4D5C-8BC2-A5B84F01D46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E6106-1FC9-442D-80F6-8A2C4529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5510C9-A58A-4A76-98E8-329D8D01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FE57-3CB4-47EA-9230-1519D83C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54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F146A-74DD-41F7-AB00-DB30277D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70A47-B9CD-4477-9975-72F31EBB9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E18D29-099F-4CED-B5E3-491A20FD9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A489E2-2C38-4626-BD90-FD72FAB7C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C0FE46-66C7-485D-AA24-60466D5C7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25F92A-E81E-4826-8A1D-D69DBBC5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B2B-D431-4D5C-8BC2-A5B84F01D46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92AA36-9B32-4641-8670-48134F60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8A0719-F402-4347-B822-C15D488E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FE57-3CB4-47EA-9230-1519D83C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9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5F641-C5D6-4BD8-AB12-4A908951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E20477-F6FD-4DAE-87B4-A3A74AE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B2B-D431-4D5C-8BC2-A5B84F01D46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205AC6-FF68-4516-AD1D-0CAC8446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A5686A-B1D0-42B8-99C3-8AC03D62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FE57-3CB4-47EA-9230-1519D83C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3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062486-3AD2-42A7-B8E3-9BC4AAD5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B2B-D431-4D5C-8BC2-A5B84F01D46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EC8FC4-4B77-400A-9EA6-CF151ADD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D0B7E6-ECBD-4399-A5B7-44DA050E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FE57-3CB4-47EA-9230-1519D83C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1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D2C5B-33ED-4D26-9E46-AF2F20F1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0350A-F2AC-48FC-B430-A1F9E00CD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9CB5DA-913B-4E3F-9C4A-E0077832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68AFCF-5CAD-4DC8-8B4A-24B69C79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B2B-D431-4D5C-8BC2-A5B84F01D46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6308A8-A50C-4D93-89C4-2983A61F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805EC-1C40-4AED-8154-C49201CE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FE57-3CB4-47EA-9230-1519D83C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34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40F3C-6D06-4B80-AD97-937FD2A4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EEC15C-57B2-4B1C-9B7C-D1DF4325A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FB4689-0E96-405B-A915-AC48BD500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3A89C-4208-4E81-899D-3A4DDBEE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B2B-D431-4D5C-8BC2-A5B84F01D46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263FBC-F0FD-48DF-80D1-E0E1E922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D26639-2C62-46B5-AD06-1097249E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FE57-3CB4-47EA-9230-1519D83C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0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08408-5AFF-4500-9E97-DCA7BE0F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64E91-5C2C-44BC-991E-68DF768F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1A967-2507-47CE-B8FB-1B7B1DF45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3CB2B-D431-4D5C-8BC2-A5B84F01D46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6EDD7-4BE8-4559-89C7-FE480DA6A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CB86-C967-45D2-8F33-E406C7C7B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DFE57-3CB4-47EA-9230-1519D83C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1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erminal/releases/tag/v1.11.2921.0" TargetMode="External"/><Relationship Id="rId2" Type="http://schemas.openxmlformats.org/officeDocument/2006/relationships/hyperlink" Target="https://aka.ms/wslubuntu200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9FEC1-1184-48CD-9E43-AE6D5972E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Wsl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FE990B-6DDA-4174-B711-E8B48B81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89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만약</a:t>
            </a:r>
            <a:r>
              <a:rPr lang="en-US" altLang="ko-KR" sz="1000" dirty="0"/>
              <a:t>, STORE </a:t>
            </a:r>
            <a:r>
              <a:rPr lang="ko-KR" altLang="en-US" sz="1000" dirty="0"/>
              <a:t>에서 다운이 안될 경우 설치방법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>
                <a:hlinkClick r:id="rId2"/>
              </a:rPr>
              <a:t>https://aka.ms/wslubuntu2004</a:t>
            </a:r>
            <a:r>
              <a:rPr lang="en-US" altLang="ko-KR" sz="1000" dirty="0"/>
              <a:t> </a:t>
            </a:r>
            <a:r>
              <a:rPr lang="ko-KR" altLang="en-US" sz="1000" dirty="0"/>
              <a:t>에서 </a:t>
            </a:r>
            <a:r>
              <a:rPr lang="en-US" altLang="ko-KR" sz="1000" dirty="0"/>
              <a:t>ubuntu appx </a:t>
            </a:r>
            <a:r>
              <a:rPr lang="ko-KR" altLang="en-US" sz="1000" dirty="0"/>
              <a:t>다운 및 실행 및 설치한다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>
                <a:hlinkClick r:id="rId3"/>
              </a:rPr>
              <a:t>https://github.com/microsoft/terminal/releases/tag/v1.11.2921.0</a:t>
            </a:r>
            <a:r>
              <a:rPr lang="en-US" altLang="ko-KR" sz="1000" dirty="0"/>
              <a:t> </a:t>
            </a:r>
            <a:r>
              <a:rPr lang="ko-KR" altLang="en-US" sz="1000" dirty="0"/>
              <a:t>에서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 err="1"/>
              <a:t>Msixbundle</a:t>
            </a:r>
            <a:r>
              <a:rPr lang="en-US" altLang="ko-KR" sz="1000" dirty="0"/>
              <a:t> </a:t>
            </a:r>
            <a:r>
              <a:rPr lang="ko-KR" altLang="en-US" sz="1000" dirty="0"/>
              <a:t>다운받아 실행 및 설치한다</a:t>
            </a:r>
            <a:r>
              <a:rPr lang="en-US" altLang="ko-KR" sz="1000" dirty="0"/>
              <a:t>.</a:t>
            </a:r>
            <a:r>
              <a:rPr lang="ko-KR" altLang="en-US" sz="1000" dirty="0"/>
              <a:t> 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sp>
        <p:nvSpPr>
          <p:cNvPr id="12" name="화살표: 오른쪽 11">
            <a:hlinkClick r:id="" action="ppaction://noaction"/>
            <a:extLst>
              <a:ext uri="{FF2B5EF4-FFF2-40B4-BE49-F238E27FC236}">
                <a16:creationId xmlns:a16="http://schemas.microsoft.com/office/drawing/2014/main" id="{43F877C4-67F8-4BFE-8BF8-CE9485CEFE9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C038D4-94E4-48B2-8965-E8E96595BEA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1B9965B-7445-4D59-8236-422D5465A0C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54DAD2-B40E-4632-9C33-9546D9C71CC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화살표: 오른쪽 15">
              <a:hlinkClick r:id="" action="ppaction://noaction"/>
              <a:extLst>
                <a:ext uri="{FF2B5EF4-FFF2-40B4-BE49-F238E27FC236}">
                  <a16:creationId xmlns:a16="http://schemas.microsoft.com/office/drawing/2014/main" id="{263FF2B1-F244-4AE1-B2D3-1DC84B15FDFF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A69C149-261A-48F5-8C0A-F6D281670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93" y="1194049"/>
            <a:ext cx="4664527" cy="2926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42EE7C-01DF-4F2E-A21D-305BA5D3B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20" y="4991272"/>
            <a:ext cx="5167987" cy="13453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E70473-184D-4B72-9A7A-7F47F7335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435" y="525587"/>
            <a:ext cx="4810893" cy="30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6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Wsl 설치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Wsl 설치</dc:title>
  <dc:creator>백 도우</dc:creator>
  <cp:lastModifiedBy>백 도우</cp:lastModifiedBy>
  <cp:revision>1</cp:revision>
  <dcterms:created xsi:type="dcterms:W3CDTF">2021-11-08T05:29:54Z</dcterms:created>
  <dcterms:modified xsi:type="dcterms:W3CDTF">2021-11-08T05:30:03Z</dcterms:modified>
</cp:coreProperties>
</file>