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69" r:id="rId3"/>
    <p:sldId id="670" r:id="rId4"/>
    <p:sldId id="752" r:id="rId5"/>
    <p:sldId id="671" r:id="rId6"/>
    <p:sldId id="395" r:id="rId7"/>
    <p:sldId id="396" r:id="rId8"/>
    <p:sldId id="418" r:id="rId9"/>
    <p:sldId id="397" r:id="rId10"/>
    <p:sldId id="398" r:id="rId11"/>
    <p:sldId id="687" r:id="rId12"/>
    <p:sldId id="614" r:id="rId13"/>
    <p:sldId id="615" r:id="rId14"/>
    <p:sldId id="756" r:id="rId15"/>
    <p:sldId id="757" r:id="rId16"/>
    <p:sldId id="755" r:id="rId17"/>
    <p:sldId id="6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4FAA9-864E-4DB2-B865-D60A90AFC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42199-B7BE-4104-9197-73E48067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16FA5-49E8-4F46-865B-2FDFCF3F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6D601-0CFA-4BDC-8F03-F92057C6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06124-AFB3-4EDD-924E-7FD85F9A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1F6EE-5C01-45ED-9DF1-DC8418B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555AA1-3AF0-44E6-9D6C-4EBD661B0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6F9B2-9A38-42C5-8283-BC543B6E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7187B-91F2-4BF4-9994-A6E34601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A8987-B7A1-4562-894E-E42E0499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3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3CDF5-7D81-42ED-8C07-A869D1FF2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C86FA-57FE-43E6-B9E9-F22F861E8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5A05D-DA9F-4D59-93ED-11A4A885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1669E-F997-4B27-86C6-7F5B040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EACA-6285-41CD-8306-9728F62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4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EFD7-DF0B-4AAA-BBEC-71CD6AB2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E4FF3-2BEA-47B2-BD39-480F3F00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020E1-CC37-42A6-8012-A1C4A4F8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AEB9C-F7C8-4FBE-82CE-7B63380D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59D69-A164-4087-BEEF-95D55D19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6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41E74-7F51-4DC6-92FA-8F44BDE7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39BC9-BE80-4987-8451-C97D452C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210DE-1510-4F81-8702-D02750CC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D33E1-6F46-4085-8FE8-9FC1645C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48833-3FD4-4DBC-B6BB-19B96615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9D2E3-5002-4547-AE98-AB733134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C11E6-C23B-4CCD-AD90-516116F47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770B0-2EF7-4CAC-B811-3AC0C3F1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A0BBAB-792F-4421-AD9F-100F9437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A484F-D2A4-4D31-B89F-B744C904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9CD88-D150-443E-8DAF-2F34B6E3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2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10751-9CEC-43F4-BB1E-90B39F0A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9F0CD-730A-4F94-9CBF-760591A5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1D5EE-935C-4B78-8847-E89142D83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994FEE-E391-43BF-84D8-56B4C69BF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BAD10-ABFD-43D1-9E6B-D03BBCF31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A0357E-6CBF-4042-9248-75EB4851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DFAE5A-786B-4440-A3FA-65520E55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A69CF-5234-443E-AEF9-7A339831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0D35B-A280-41CB-8DBC-B5E9BBD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740FEC-FE91-49EE-AF92-F02AB400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CDF40-70FA-4E06-BF4C-9599A727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C1141-3848-4E3C-ACCA-E6AF1701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0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121E2A-E871-4851-B1DD-2856C548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4868BB-2AC5-4F38-B10F-7517A531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08BEA-C699-4AE2-85E2-115CD547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B2DC7-BC92-4602-B911-FC4CC9E6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E2A97-6FA1-4CEA-BD64-C1426A42E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458E5-CD85-4102-B0C9-2F7CDFACB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41B66-024A-437E-9FB3-208AECF6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08D8F-E434-407A-A75E-2C11577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79E0E-0304-4C8A-A7DC-A2C5463D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6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949D8-4125-4215-8C6F-918FCFBC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4550B5-1195-4133-9D85-B0EA8AA8A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0C41C-B46E-4180-8737-ABFE6082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337FB-E79E-44E0-A483-B71C0015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B9B4B-8FCE-4D31-80C3-309B9E34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B1115C-3FF8-4F51-9C11-ECED5AA6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9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FFC4AF-1137-44AB-B7D5-E37C2FE1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94F98-5D53-46D5-A2A3-5135C6A4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237A7-04FF-4F0C-868F-AF046E377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B50B-3596-43B4-B1BE-8CFE0DBCBBF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E8024-3FF4-46A4-A6F0-220999AE2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21CF8-485B-4E2C-8AB9-7DD2D67E4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AFDF-384B-493F-8E58-9F4A3D99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archive.ubuntu.com/ubuntu/pool/universe/b/bgpdump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archive.ubunt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../Content/ItCS/BGPlay-master/run_bgpl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bgp.he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bgp.h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routeviews.org/bgpdata/" TargetMode="External"/><Relationship Id="rId2" Type="http://schemas.openxmlformats.org/officeDocument/2006/relationships/hyperlink" Target="https://bgp.h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7DBD2-CFB7-4411-A466-5BEC2A013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국방사이버보안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9FFA3-F98C-4396-A3A1-97C8F0726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9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8. Username </a:t>
            </a:r>
            <a:r>
              <a:rPr lang="ko-KR" altLang="en-US" sz="1000" dirty="0"/>
              <a:t>을 입력하라는 메시지가 출력된다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새로 설치할 우분투의 사용자명과 비밀번호를 여기서 설정하면 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( </a:t>
            </a:r>
            <a:r>
              <a:rPr lang="ko-KR" altLang="en-US" sz="900" dirty="0">
                <a:solidFill>
                  <a:srgbClr val="00B050"/>
                </a:solidFill>
              </a:rPr>
              <a:t>기존 윈도우의 계정이름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ko-KR" altLang="en-US" sz="900" dirty="0">
                <a:solidFill>
                  <a:srgbClr val="00B050"/>
                </a:solidFill>
              </a:rPr>
              <a:t>비밀번호와 똑같이 할 필요는 없다</a:t>
            </a:r>
            <a:r>
              <a:rPr lang="en-US" altLang="ko-KR" sz="900" dirty="0">
                <a:solidFill>
                  <a:srgbClr val="00B050"/>
                </a:solidFill>
              </a:rPr>
              <a:t>. </a:t>
            </a:r>
            <a:r>
              <a:rPr lang="ko-KR" altLang="en-US" sz="900" dirty="0">
                <a:solidFill>
                  <a:srgbClr val="00B050"/>
                </a:solidFill>
              </a:rPr>
              <a:t>기억하기 어려우면 똑같이 해도 됨</a:t>
            </a:r>
            <a:r>
              <a:rPr lang="en-US" altLang="ko-KR" sz="9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9. </a:t>
            </a:r>
            <a:r>
              <a:rPr lang="ko-KR" altLang="en-US" sz="1000" dirty="0"/>
              <a:t>설정이 완료되면 이 창을 닫고</a:t>
            </a:r>
            <a:r>
              <a:rPr lang="en-US" altLang="ko-KR" sz="1000" dirty="0"/>
              <a:t>, </a:t>
            </a:r>
            <a:r>
              <a:rPr lang="ko-KR" altLang="en-US" sz="1000" dirty="0"/>
              <a:t>다시 관리자 권한으로 </a:t>
            </a:r>
            <a:r>
              <a:rPr lang="en-US" altLang="ko-KR" sz="1000" dirty="0"/>
              <a:t>windows</a:t>
            </a:r>
            <a:r>
              <a:rPr lang="ko-KR" altLang="en-US" sz="1000" dirty="0"/>
              <a:t> </a:t>
            </a:r>
            <a:r>
              <a:rPr lang="en-US" altLang="ko-KR" sz="1000" dirty="0"/>
              <a:t>terminal</a:t>
            </a:r>
            <a:r>
              <a:rPr lang="ko-KR" altLang="en-US" sz="1000" dirty="0"/>
              <a:t> 을 실행시킨다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명령창에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을 쳤을 때 다음과 같은 화면이 나오면 정상적으로 설치가 </a:t>
            </a:r>
            <a:r>
              <a:rPr lang="ko-KR" altLang="en-US" sz="1000" dirty="0" err="1"/>
              <a:t>완료된것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B15B1-8494-46AD-96E2-32AE76C7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8" y="1065443"/>
            <a:ext cx="5314359" cy="1210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8B2E22-9D53-4183-8534-25F7FC65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" y="3100898"/>
            <a:ext cx="5314359" cy="148363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6024A-3F30-4CFF-AFDA-EA91E4F4564D}"/>
              </a:ext>
            </a:extLst>
          </p:cNvPr>
          <p:cNvSpPr/>
          <p:nvPr/>
        </p:nvSpPr>
        <p:spPr>
          <a:xfrm>
            <a:off x="1629864" y="1501852"/>
            <a:ext cx="799637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hlinkClick r:id="" action="ppaction://noaction"/>
            <a:extLst>
              <a:ext uri="{FF2B5EF4-FFF2-40B4-BE49-F238E27FC236}">
                <a16:creationId xmlns:a16="http://schemas.microsoft.com/office/drawing/2014/main" id="{E6786EA8-EF5F-40E5-951C-642230DFF24C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CEDB28-C3F5-4567-BBD0-A9F45BD5638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3E78C89-AEE8-4FAB-99BC-E7056B1E2C8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F85A5-EAF2-42E6-9DF9-ADB015522D4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화살표: 오른쪽 28">
              <a:hlinkClick r:id="" action="ppaction://noaction"/>
              <a:extLst>
                <a:ext uri="{FF2B5EF4-FFF2-40B4-BE49-F238E27FC236}">
                  <a16:creationId xmlns:a16="http://schemas.microsoft.com/office/drawing/2014/main" id="{CCCB06DB-AD42-41B9-A784-6DAF4122287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87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/Environ/WSLOfflinePackageInstall</a:t>
            </a:r>
            <a:br>
              <a:rPr lang="en-US" altLang="ko-KR" dirty="0"/>
            </a:br>
            <a:r>
              <a:rPr lang="en-US" altLang="ko-KR" dirty="0"/>
              <a:t>  WSL </a:t>
            </a:r>
            <a:r>
              <a:rPr lang="ko-KR" altLang="en-US" dirty="0"/>
              <a:t>패키지 오프라인 설치</a:t>
            </a:r>
            <a:r>
              <a:rPr lang="en-US" altLang="ko-KR" dirty="0"/>
              <a:t>(bgpdump)</a:t>
            </a:r>
            <a:endParaRPr lang="ko-KR" altLang="en-US" dirty="0"/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>
                <a:hlinkClick r:id="rId2"/>
              </a:rPr>
              <a:t>http://archive.ubuntu.com</a:t>
            </a:r>
            <a:r>
              <a:rPr lang="en-US" altLang="ko-KR" sz="1000" dirty="0"/>
              <a:t> </a:t>
            </a:r>
            <a:r>
              <a:rPr lang="ko-KR" altLang="en-US" sz="1000" dirty="0"/>
              <a:t>에서</a:t>
            </a:r>
            <a:r>
              <a:rPr lang="en-US" altLang="ko-KR" sz="1000" dirty="0"/>
              <a:t>, </a:t>
            </a:r>
            <a:r>
              <a:rPr lang="ko-KR" altLang="en-US" sz="1000" dirty="0"/>
              <a:t>원하는 패키지를 다운받는다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본 예시는 </a:t>
            </a:r>
            <a:r>
              <a:rPr lang="en-US" altLang="ko-KR" sz="1000" dirty="0"/>
              <a:t>bgpdump </a:t>
            </a:r>
            <a:r>
              <a:rPr lang="ko-KR" altLang="en-US" sz="1000" dirty="0"/>
              <a:t>이므로</a:t>
            </a:r>
            <a:r>
              <a:rPr lang="en-US" altLang="ko-KR" sz="1000" dirty="0"/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hlinkClick r:id="rId3"/>
              </a:rPr>
              <a:t>http://archive.ubuntu.com/ubuntu/pool/universe/b/bgpdump/</a:t>
            </a:r>
            <a:r>
              <a:rPr lang="en-US" altLang="ko-KR" sz="1000" dirty="0"/>
              <a:t> </a:t>
            </a:r>
            <a:r>
              <a:rPr lang="ko-KR" altLang="en-US" sz="1000" dirty="0"/>
              <a:t>로 이동하여</a:t>
            </a:r>
            <a:r>
              <a:rPr lang="en-US" altLang="ko-KR" sz="1000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bgpdump_1.6.0-2_amd64.deb </a:t>
            </a:r>
            <a:r>
              <a:rPr lang="ko-KR" altLang="en-US" sz="1000" dirty="0"/>
              <a:t>를 다운로드한다</a:t>
            </a:r>
            <a:r>
              <a:rPr lang="en-US" altLang="ko-KR" sz="1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5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우분투에서</a:t>
            </a:r>
            <a:r>
              <a:rPr lang="en-US" altLang="ko-KR" sz="1000" dirty="0"/>
              <a:t>, </a:t>
            </a:r>
            <a:r>
              <a:rPr lang="ko-KR" altLang="en-US" sz="1000" dirty="0"/>
              <a:t>패키지를</a:t>
            </a:r>
            <a:r>
              <a:rPr lang="en-US" altLang="ko-KR" sz="1000" dirty="0"/>
              <a:t> </a:t>
            </a:r>
            <a:r>
              <a:rPr lang="ko-KR" altLang="en-US" sz="1000" dirty="0"/>
              <a:t>다운로드한 경로에 </a:t>
            </a:r>
            <a:r>
              <a:rPr lang="en-US" altLang="ko-KR" sz="1000" dirty="0"/>
              <a:t>ls </a:t>
            </a:r>
            <a:r>
              <a:rPr lang="ko-KR" altLang="en-US" sz="1000" dirty="0"/>
              <a:t>를 이용하여 들어간다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다음 명령어를 입력하여 </a:t>
            </a:r>
            <a:r>
              <a:rPr lang="en-US" altLang="ko-KR" sz="1000" dirty="0"/>
              <a:t>bgpdump </a:t>
            </a:r>
            <a:r>
              <a:rPr lang="ko-KR" altLang="en-US" sz="1000" dirty="0"/>
              <a:t>를 설치한다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 err="1">
                <a:solidFill>
                  <a:srgbClr val="00B050"/>
                </a:solidFill>
              </a:rPr>
              <a:t>sudo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err="1">
                <a:solidFill>
                  <a:srgbClr val="00B050"/>
                </a:solidFill>
              </a:rPr>
              <a:t>dpkg</a:t>
            </a:r>
            <a:r>
              <a:rPr lang="en-US" altLang="ko-KR" sz="1000" dirty="0">
                <a:solidFill>
                  <a:srgbClr val="00B050"/>
                </a:solidFill>
              </a:rPr>
              <a:t> –</a:t>
            </a:r>
            <a:r>
              <a:rPr lang="en-US" altLang="ko-KR" sz="1000" dirty="0" err="1">
                <a:solidFill>
                  <a:srgbClr val="00B050"/>
                </a:solidFill>
              </a:rPr>
              <a:t>i</a:t>
            </a:r>
            <a:r>
              <a:rPr lang="en-US" altLang="ko-KR" sz="1000" dirty="0">
                <a:solidFill>
                  <a:srgbClr val="00B050"/>
                </a:solidFill>
              </a:rPr>
              <a:t> bgpdump_1.6.0-2_amd64.deb </a:t>
            </a: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4. bgpdump </a:t>
            </a:r>
            <a:r>
              <a:rPr lang="ko-KR" altLang="en-US" sz="1000" dirty="0"/>
              <a:t>를 쳐서 잘 설치되었는지 확인한다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B05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2EDA8-D8B8-4978-A34B-FB3E864741B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4ED62BE-78F1-42F1-877D-81A91F71D7C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B1C2B-0210-4299-9D18-81E4FAD988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72BC4D30-220C-4E9E-937D-E15AAE54B93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4E85FC0-5988-40D3-8C94-2A8E8FB1F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39" b="23775"/>
          <a:stretch/>
        </p:blipFill>
        <p:spPr>
          <a:xfrm>
            <a:off x="580444" y="2960670"/>
            <a:ext cx="5214695" cy="33009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D2DB8D-0520-4571-9BA4-79C619B56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260" y="2295367"/>
            <a:ext cx="4467849" cy="1133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91284A-478D-4947-B442-937A0ED203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208" b="14939"/>
          <a:stretch/>
        </p:blipFill>
        <p:spPr>
          <a:xfrm>
            <a:off x="6349714" y="3585040"/>
            <a:ext cx="5283534" cy="1782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746132-1C59-4018-A365-FDC5875DB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754" y="4506005"/>
            <a:ext cx="5457453" cy="7804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67231E-263B-4912-970C-EA6E9A018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754" y="5800703"/>
            <a:ext cx="5282272" cy="5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4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awk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문장 중 특정 단어로의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split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vi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영희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:165:1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철수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:168:3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범수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:178:2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기범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:175:3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현덕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:175:2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예은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:166:1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지훈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:178:2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용범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:175:2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: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wq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$1}’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''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38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sort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8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$2}' | sort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-k2 -r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82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uniq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중복이 없는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sort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64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–c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 | sort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–c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 | sort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41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/Theory/T2/30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sed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비대화형 편집기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64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sed 'N;s/\n/ /’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</a:t>
              </a:r>
              <a:r>
                <a:rPr lang="pt-BR" altLang="ko-KR" sz="1100" dirty="0">
                  <a:solidFill>
                    <a:srgbClr val="2E75B6"/>
                  </a:solidFill>
                </a:rPr>
                <a:t> cat awk_test | sed 'N;N;N;s/\n/ /g'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</a:t>
              </a:r>
              <a:r>
                <a:rPr lang="pt-BR" altLang="ko-KR" sz="1100" dirty="0">
                  <a:solidFill>
                    <a:srgbClr val="2E75B6"/>
                  </a:solidFill>
                </a:rPr>
                <a:t> cat awk_test | sed 'N;N;N;s/\n/ /g;s/:/-/g'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61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 </a:t>
            </a:r>
            <a:r>
              <a:rPr lang="en-US" altLang="ko-KR" dirty="0"/>
              <a:t>– </a:t>
            </a:r>
            <a:r>
              <a:rPr lang="ko-KR" altLang="en-US" dirty="0"/>
              <a:t>데이터 다운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872C09-AF56-4960-8E58-6DC8574F7B26}"/>
              </a:ext>
            </a:extLst>
          </p:cNvPr>
          <p:cNvGrpSpPr/>
          <p:nvPr/>
        </p:nvGrpSpPr>
        <p:grpSpPr>
          <a:xfrm>
            <a:off x="980812" y="1828697"/>
            <a:ext cx="9975210" cy="1325564"/>
            <a:chOff x="1196835" y="1885839"/>
            <a:chExt cx="3919993" cy="413467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0B2E63E-9510-4E90-B878-DE9DE6EBAFA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677F0E-E8A3-42A7-92FB-D19B7F7D169F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314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homework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homework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da-DK" altLang="ko-KR" sz="1100" dirty="0">
                  <a:solidFill>
                    <a:schemeClr val="accent5">
                      <a:lumMod val="75000"/>
                    </a:schemeClr>
                  </a:solidFill>
                </a:rPr>
                <a:t>wget http://archive.routeviews.org/bgpdata/2014.12/UPDATES/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cat index.html | grep updates | awk -F "\"" '{print $8}' | grep 2014122[234] &gt; download_list.txt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for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fn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in $(cat download_list.txt) ; do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wget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"http://archive.routeviews.org/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bgpdata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/2014.12/UPDATES/$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fn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" ; done</a:t>
              </a:r>
              <a:endParaRPr lang="en-US" altLang="ko-KR" sz="11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987CAF-BC37-4D65-B5CA-C556ED38F876}"/>
              </a:ext>
            </a:extLst>
          </p:cNvPr>
          <p:cNvGrpSpPr/>
          <p:nvPr/>
        </p:nvGrpSpPr>
        <p:grpSpPr>
          <a:xfrm>
            <a:off x="980812" y="4227025"/>
            <a:ext cx="9975210" cy="1994161"/>
            <a:chOff x="1196835" y="1885839"/>
            <a:chExt cx="3919993" cy="463445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F3AE950-6BAC-4332-A29E-CDADBD716D50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FD4747-D734-4DB8-9232-3F5D5FCA9AC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63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awk -F "|" '{print $3}’ | 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awk -F "|" '{print $3}' | sort |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uniq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awk -F "|" '{print $3}' | sort |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uniq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-c | sed 'N;s/\n/ /'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for f in *.bz2 ; do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=`echo ${f:8:8}` ;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=`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$f | awk -F "|" '{print $3}' | sort |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uniq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-c | sed 'N;s/\n/,/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g;s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/A//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g;s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/W//g'`  ; echo -e "$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" ",$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" &gt;&gt;result.csv; done</a:t>
              </a:r>
              <a:endParaRPr lang="en-US" altLang="ko-KR" sz="11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985694-C06E-4964-9C06-A3F5DBFF1AE6}"/>
              </a:ext>
            </a:extLst>
          </p:cNvPr>
          <p:cNvSpPr txBox="1"/>
          <p:nvPr/>
        </p:nvSpPr>
        <p:spPr>
          <a:xfrm>
            <a:off x="980812" y="3567793"/>
            <a:ext cx="98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파일에서 </a:t>
            </a:r>
            <a:r>
              <a:rPr lang="en-US" altLang="ko-KR" dirty="0"/>
              <a:t>A(</a:t>
            </a:r>
            <a:r>
              <a:rPr lang="en-US" altLang="ko-KR" dirty="0">
                <a:effectLst/>
              </a:rPr>
              <a:t>announcement</a:t>
            </a:r>
            <a:r>
              <a:rPr lang="en-US" altLang="ko-KR" dirty="0"/>
              <a:t>), W(</a:t>
            </a:r>
            <a:r>
              <a:rPr lang="en-US" altLang="ko-KR" dirty="0">
                <a:effectLst/>
              </a:rPr>
              <a:t>withdrawal</a:t>
            </a:r>
            <a:r>
              <a:rPr lang="en-US" altLang="ko-KR" dirty="0"/>
              <a:t>) </a:t>
            </a:r>
            <a:r>
              <a:rPr lang="ko-KR" altLang="en-US" dirty="0"/>
              <a:t>가 몇 개인지 추출</a:t>
            </a:r>
          </a:p>
        </p:txBody>
      </p:sp>
    </p:spTree>
    <p:extLst>
      <p:ext uri="{BB962C8B-B14F-4D97-AF65-F5344CB8AC3E}">
        <p14:creationId xmlns:p14="http://schemas.microsoft.com/office/powerpoint/2010/main" val="153793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국방사이버보안</a:t>
            </a:r>
            <a:r>
              <a:rPr lang="en-US" altLang="ko-KR"/>
              <a:t>_</a:t>
            </a:r>
            <a:r>
              <a:rPr lang="ko-KR" altLang="en-US" dirty="0"/>
              <a:t>기말과제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7396CDB-F4E0-470C-96D7-873BE475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3" y="1921912"/>
            <a:ext cx="5403718" cy="3594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74A5C1-0BF3-42AF-BF48-239620DF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95" y="1732881"/>
            <a:ext cx="5555610" cy="4371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6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652B0E1-CB03-4BD0-A28F-C21D5514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6" y="1765476"/>
            <a:ext cx="6684507" cy="946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D4C5B-2DB0-4BE7-8539-C660CB54CB5A}"/>
              </a:ext>
            </a:extLst>
          </p:cNvPr>
          <p:cNvSpPr txBox="1"/>
          <p:nvPr/>
        </p:nvSpPr>
        <p:spPr>
          <a:xfrm>
            <a:off x="970579" y="185498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한겨레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397274-3EFF-4DFC-A1C6-95F242B5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79" y="2472433"/>
            <a:ext cx="5447683" cy="3985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C724BC-9CF7-4D15-8312-29A12982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04" y="3058573"/>
            <a:ext cx="5337401" cy="2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실행 단추: 문서 10">
            <a:hlinkClick r:id="rId2" action="ppaction://hlinkfile"/>
            <a:extLst>
              <a:ext uri="{FF2B5EF4-FFF2-40B4-BE49-F238E27FC236}">
                <a16:creationId xmlns:a16="http://schemas.microsoft.com/office/drawing/2014/main" id="{0A87003F-377E-45E5-98F2-AA7335F1F4FF}"/>
              </a:ext>
            </a:extLst>
          </p:cNvPr>
          <p:cNvSpPr/>
          <p:nvPr/>
        </p:nvSpPr>
        <p:spPr>
          <a:xfrm>
            <a:off x="997299" y="1979578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B709CD-6627-4EE0-88F3-83C172B1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40" y="1812334"/>
            <a:ext cx="7022120" cy="4545793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351064" y="2865664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https://bgp.he.net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B80D6-2AA4-4F3C-900D-0DDF8340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140" y="4665889"/>
            <a:ext cx="447675" cy="285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3FC51D-6A72-4563-AF87-6C85B3B3D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639" y="4085230"/>
            <a:ext cx="4381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3999B-0989-4F27-95CE-7F4DF7DB7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494" y="5034643"/>
            <a:ext cx="466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BGP</a:t>
            </a:r>
            <a:r>
              <a:rPr lang="ko-KR" altLang="en-US" dirty="0"/>
              <a:t> 프로토콜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838200" y="5600475"/>
            <a:ext cx="1018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목적지 네트워크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다른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AS)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까지 거쳐야하는 경로의 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ctr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도달 가능성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(Network Reachability)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을 확인하고 알리는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프로토콜</a:t>
            </a:r>
            <a:endParaRPr lang="ko-KR" altLang="en-US" dirty="0"/>
          </a:p>
        </p:txBody>
      </p:sp>
      <p:pic>
        <p:nvPicPr>
          <p:cNvPr id="2050" name="Picture 2" descr="인터넷/라우팅 프로토콜 (RIP/OSPF/BGP)">
            <a:extLst>
              <a:ext uri="{FF2B5EF4-FFF2-40B4-BE49-F238E27FC236}">
                <a16:creationId xmlns:a16="http://schemas.microsoft.com/office/drawing/2014/main" id="{6FD6B59F-4A2A-49A0-B552-3F6A1D72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97" y="1955035"/>
            <a:ext cx="6358856" cy="315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709321" y="1921912"/>
            <a:ext cx="448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http://archive.routeviews.org/bgpdata/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5934D-A3C0-49D9-8AC6-54DAC282AB02}"/>
              </a:ext>
            </a:extLst>
          </p:cNvPr>
          <p:cNvSpPr txBox="1"/>
          <p:nvPr/>
        </p:nvSpPr>
        <p:spPr>
          <a:xfrm>
            <a:off x="7405470" y="529221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br</a:t>
            </a:r>
            <a:r>
              <a:rPr lang="en-US" altLang="ko-KR" sz="1600" b="1" dirty="0"/>
              <a:t>=`bgpdump -m $f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3CA4F-E852-4EA6-B0A4-2F45CBB232C5}"/>
              </a:ext>
            </a:extLst>
          </p:cNvPr>
          <p:cNvSpPr txBox="1"/>
          <p:nvPr/>
        </p:nvSpPr>
        <p:spPr>
          <a:xfrm>
            <a:off x="2485591" y="3105179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grep 131279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2C4D5-AA42-40C5-8288-8FFCCCD6DAAC}"/>
              </a:ext>
            </a:extLst>
          </p:cNvPr>
          <p:cNvSpPr txBox="1"/>
          <p:nvPr/>
        </p:nvSpPr>
        <p:spPr>
          <a:xfrm>
            <a:off x="1050933" y="4717311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awk -F "|" '{print $3}'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43BA4-B047-405C-8DE5-2A26A4095CEB}"/>
              </a:ext>
            </a:extLst>
          </p:cNvPr>
          <p:cNvSpPr txBox="1"/>
          <p:nvPr/>
        </p:nvSpPr>
        <p:spPr>
          <a:xfrm>
            <a:off x="3064790" y="566525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sort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453A1C-4013-4D8A-B265-A9928EFA27AE}"/>
              </a:ext>
            </a:extLst>
          </p:cNvPr>
          <p:cNvSpPr txBox="1"/>
          <p:nvPr/>
        </p:nvSpPr>
        <p:spPr>
          <a:xfrm>
            <a:off x="5192486" y="4497765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uniq -c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CE8BA6-EB4E-466B-8207-2BA2A4125C5C}"/>
              </a:ext>
            </a:extLst>
          </p:cNvPr>
          <p:cNvSpPr txBox="1"/>
          <p:nvPr/>
        </p:nvSpPr>
        <p:spPr>
          <a:xfrm>
            <a:off x="6014819" y="3105179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&gt;&gt;../result.csv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95DD6-61B5-4273-8360-FE1BC1798821}"/>
              </a:ext>
            </a:extLst>
          </p:cNvPr>
          <p:cNvSpPr txBox="1"/>
          <p:nvPr/>
        </p:nvSpPr>
        <p:spPr>
          <a:xfrm>
            <a:off x="8077662" y="3745197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sed 'N;s/\n/ /'`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B47F9-801E-4BC0-8B53-830697A475F5}"/>
              </a:ext>
            </a:extLst>
          </p:cNvPr>
          <p:cNvSpPr txBox="1"/>
          <p:nvPr/>
        </p:nvSpPr>
        <p:spPr>
          <a:xfrm>
            <a:off x="5059136" y="1921912"/>
            <a:ext cx="537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 2014/12/23   </a:t>
            </a:r>
            <a:r>
              <a:rPr lang="en-US" altLang="ko-KR" dirty="0"/>
              <a:t>BGP log</a:t>
            </a:r>
            <a:r>
              <a:rPr lang="ko-KR" altLang="en-US" dirty="0"/>
              <a:t> </a:t>
            </a:r>
            <a:r>
              <a:rPr lang="en-US" altLang="ko-KR" dirty="0"/>
              <a:t>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8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/WindowUpdate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업데이트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 윈도우 시작버튼 </a:t>
            </a:r>
            <a:r>
              <a:rPr lang="en-US" altLang="ko-KR" sz="1000" dirty="0"/>
              <a:t>-&gt; </a:t>
            </a:r>
            <a:r>
              <a:rPr lang="ko-KR" altLang="en-US" sz="1000" dirty="0"/>
              <a:t>톱니바퀴 아이콘 </a:t>
            </a:r>
            <a:r>
              <a:rPr lang="en-US" altLang="ko-KR" sz="1000" dirty="0"/>
              <a:t>(</a:t>
            </a:r>
            <a:r>
              <a:rPr lang="ko-KR" altLang="en-US" sz="1000" dirty="0"/>
              <a:t>설정</a:t>
            </a:r>
            <a:r>
              <a:rPr lang="en-US" altLang="ko-KR" sz="1000" dirty="0"/>
              <a:t>) </a:t>
            </a:r>
            <a:r>
              <a:rPr lang="ko-KR" altLang="en-US" sz="1000" dirty="0"/>
              <a:t>클릭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>
              <a:lnSpc>
                <a:spcPct val="140000"/>
              </a:lnSpc>
            </a:pP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2.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업데이트 및 보안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을 클릭한다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최신버전이 아니라면</a:t>
            </a:r>
            <a:r>
              <a:rPr lang="en-US" altLang="ko-KR" sz="1000" dirty="0"/>
              <a:t>, </a:t>
            </a:r>
            <a:r>
              <a:rPr lang="ko-KR" altLang="en-US" sz="1000" dirty="0"/>
              <a:t>다운로드 및 설치 버튼 클릭 및 업데이트 진행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Windows </a:t>
            </a:r>
            <a:r>
              <a:rPr lang="ko-KR" altLang="en-US" sz="1000" dirty="0"/>
              <a:t>업데이트 버전의 다운로드가 완료되었다면</a:t>
            </a:r>
            <a:r>
              <a:rPr lang="en-US" altLang="ko-KR" sz="1000" dirty="0"/>
              <a:t>, </a:t>
            </a:r>
            <a:r>
              <a:rPr lang="ko-KR" altLang="en-US" sz="1000" dirty="0"/>
              <a:t>컴퓨터를 재부팅 한다</a:t>
            </a:r>
            <a:r>
              <a:rPr lang="en-US" altLang="ko-KR" sz="1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3DA47-3D5F-4FB2-8DA5-CCA0633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82" y="2277402"/>
            <a:ext cx="1104900" cy="1590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6A7B9C-771E-46BB-9322-7E2B17CB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7" y="4491778"/>
            <a:ext cx="1867442" cy="1373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D5AF3F-8AAB-4974-B796-94C591F0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82" y="2339437"/>
            <a:ext cx="1897199" cy="20722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86BA60-0043-4409-AF0F-D17FD6A5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23" y="2339437"/>
            <a:ext cx="1535470" cy="1985288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8360139-8F96-41DF-BCE7-7BC3F3190034}"/>
              </a:ext>
            </a:extLst>
          </p:cNvPr>
          <p:cNvSpPr/>
          <p:nvPr/>
        </p:nvSpPr>
        <p:spPr>
          <a:xfrm>
            <a:off x="8787739" y="3277588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5B5EAE-7B3A-4028-8A49-C68252FB54D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819C586-30F4-4362-B695-12CF12BA93C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2ABBF-20EC-43DF-A705-94671378E76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F90A7C3C-8D9A-4085-8C59-97753993891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89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" name="화살표: 오른쪽 20">
            <a:hlinkClick r:id="" action="ppaction://noaction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501C-0EC3-4EAE-A2E9-59C854E0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58" y="1978939"/>
            <a:ext cx="5349876" cy="32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38F3E-DA3A-4BA9-9352-E5748507BE3F}"/>
              </a:ext>
            </a:extLst>
          </p:cNvPr>
          <p:cNvSpPr txBox="1"/>
          <p:nvPr/>
        </p:nvSpPr>
        <p:spPr>
          <a:xfrm>
            <a:off x="482032" y="5478449"/>
            <a:ext cx="1115432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Windows10 </a:t>
            </a:r>
            <a:r>
              <a:rPr lang="ko-KR" altLang="en-US" sz="1400" dirty="0"/>
              <a:t>운영체제에서 리눅스 운영체제의 쉘</a:t>
            </a:r>
            <a:r>
              <a:rPr lang="en-US" altLang="ko-KR" sz="1400" dirty="0"/>
              <a:t>,</a:t>
            </a:r>
            <a:r>
              <a:rPr lang="ko-KR" altLang="en-US" sz="1400" dirty="0"/>
              <a:t>시스템을 사용할 수 있도록 지원해주는 기능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Windwos10 2004 </a:t>
            </a:r>
            <a:r>
              <a:rPr lang="ko-KR" altLang="en-US" sz="1400" dirty="0">
                <a:solidFill>
                  <a:srgbClr val="FF0000"/>
                </a:solidFill>
              </a:rPr>
              <a:t>버전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Hyper-V</a:t>
            </a:r>
            <a:r>
              <a:rPr lang="ko-KR" altLang="en-US" sz="1400" dirty="0"/>
              <a:t>를 사용하면서 다른 가상화 프로그램을 사용할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2AB5BF-8041-499A-A7F3-92EF61AFA96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EB34B6-6C69-4531-A55D-CE4F93D9890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3723E-EBE5-46F9-BBF7-C1BB1986121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6531D6E2-6525-432C-BC29-B104F888CAC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79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  윈도우 탐색기에 </a:t>
            </a:r>
            <a:r>
              <a:rPr lang="en-US" altLang="ko-KR" sz="1000" dirty="0"/>
              <a:t>“store” </a:t>
            </a:r>
            <a:r>
              <a:rPr lang="ko-KR" altLang="en-US" sz="1000" dirty="0"/>
              <a:t>를 검색한 후 </a:t>
            </a:r>
            <a:r>
              <a:rPr lang="en-US" altLang="ko-KR" sz="1000" dirty="0"/>
              <a:t>Microsoft </a:t>
            </a:r>
            <a:r>
              <a:rPr lang="en-US" altLang="ko-KR" sz="1000" dirty="0" err="1"/>
              <a:t>Strore</a:t>
            </a:r>
            <a:r>
              <a:rPr lang="en-US" altLang="ko-KR" sz="1000" dirty="0"/>
              <a:t> </a:t>
            </a:r>
            <a:r>
              <a:rPr lang="ko-KR" altLang="en-US" sz="1000" dirty="0"/>
              <a:t>실행 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검색 버튼을 눌러서 </a:t>
            </a:r>
            <a:r>
              <a:rPr lang="en-US" altLang="ko-KR" sz="1000" dirty="0"/>
              <a:t>“</a:t>
            </a:r>
            <a:r>
              <a:rPr lang="en-US" altLang="ko-KR" sz="1000"/>
              <a:t>windows terminal</a:t>
            </a:r>
            <a:r>
              <a:rPr lang="en-US" altLang="ko-KR" sz="1000" dirty="0"/>
              <a:t>” 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설치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0220-BD71-451C-9848-892FD7C1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76" y="2223394"/>
            <a:ext cx="4855501" cy="7796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5E740C-31BC-4117-B0BF-7924CFA11452}"/>
              </a:ext>
            </a:extLst>
          </p:cNvPr>
          <p:cNvSpPr/>
          <p:nvPr/>
        </p:nvSpPr>
        <p:spPr>
          <a:xfrm>
            <a:off x="10776856" y="2358914"/>
            <a:ext cx="302821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D94EB-2409-45C2-AF1A-A23868AB9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"/>
          <a:stretch/>
        </p:blipFill>
        <p:spPr>
          <a:xfrm>
            <a:off x="1312223" y="2387986"/>
            <a:ext cx="3526844" cy="30685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FE04F-909B-4CDC-8EF7-C924D770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11" y="3114896"/>
            <a:ext cx="4855501" cy="9557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01FCE5-9621-4F51-986F-442225166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576" y="4191914"/>
            <a:ext cx="3087769" cy="10446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E64B85-DE89-4B4C-9B98-721759D8D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835" y="4184902"/>
            <a:ext cx="1324242" cy="105168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1FEF55D-EC09-4303-BEBB-9A88B50D62E6}"/>
              </a:ext>
            </a:extLst>
          </p:cNvPr>
          <p:cNvSpPr/>
          <p:nvPr/>
        </p:nvSpPr>
        <p:spPr>
          <a:xfrm>
            <a:off x="9888517" y="4651367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EB210-CDB4-41A5-A367-ACBC559291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201" b="26617"/>
          <a:stretch/>
        </p:blipFill>
        <p:spPr>
          <a:xfrm>
            <a:off x="6626576" y="5360141"/>
            <a:ext cx="3029488" cy="8760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7B329D-56E0-41F4-A848-155BA347B371}"/>
              </a:ext>
            </a:extLst>
          </p:cNvPr>
          <p:cNvSpPr/>
          <p:nvPr/>
        </p:nvSpPr>
        <p:spPr>
          <a:xfrm>
            <a:off x="1181378" y="5236587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E4711-8FD7-4DB7-95DA-D2DB63ADE2B0}"/>
              </a:ext>
            </a:extLst>
          </p:cNvPr>
          <p:cNvSpPr/>
          <p:nvPr/>
        </p:nvSpPr>
        <p:spPr>
          <a:xfrm>
            <a:off x="1312223" y="2775155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853C1-981E-4A37-B507-0DB64650E834}"/>
              </a:ext>
            </a:extLst>
          </p:cNvPr>
          <p:cNvSpPr/>
          <p:nvPr/>
        </p:nvSpPr>
        <p:spPr>
          <a:xfrm>
            <a:off x="9591188" y="3429000"/>
            <a:ext cx="1234774" cy="273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DC192-1FB9-417C-9706-8C2C1FF55BAF}"/>
              </a:ext>
            </a:extLst>
          </p:cNvPr>
          <p:cNvSpPr/>
          <p:nvPr/>
        </p:nvSpPr>
        <p:spPr>
          <a:xfrm>
            <a:off x="8923061" y="4403149"/>
            <a:ext cx="733003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hlinkClick r:id="" action="ppaction://noaction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2D705D-AF26-483F-8B7B-E3D0BF76F0C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405CB31-1518-4C6C-AB81-4795BE5CDD8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1376F3-9890-4051-B698-8F7B589F0D2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2B9ECDEF-88AF-4F14-8F87-9E77F2C1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12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설치를 완료하였다면</a:t>
            </a:r>
            <a:r>
              <a:rPr lang="en-US" altLang="ko-KR" sz="1000" dirty="0"/>
              <a:t>,</a:t>
            </a:r>
            <a:r>
              <a:rPr lang="ko-KR" altLang="en-US" sz="1000" dirty="0"/>
              <a:t> 다시 컴퓨터 좌측 하단의 돋보기에서 </a:t>
            </a:r>
            <a:r>
              <a:rPr lang="en-US" altLang="ko-KR" sz="1000" dirty="0"/>
              <a:t>Terminal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권한으로 터미널을 실행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윈도우 터미널에 아래 명령어를 순서대로 입력해주세요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900" dirty="0" err="1">
                <a:solidFill>
                  <a:srgbClr val="00B050"/>
                </a:solidFill>
              </a:rPr>
              <a:t>featurename:Microsoft-Windows-Subsystem-Linux</a:t>
            </a:r>
            <a:r>
              <a:rPr lang="en-US" altLang="ko-KR" sz="900" dirty="0">
                <a:solidFill>
                  <a:srgbClr val="00B050"/>
                </a:solidFill>
              </a:rPr>
              <a:t> /all /</a:t>
            </a:r>
            <a:r>
              <a:rPr lang="en-US" altLang="ko-KR" sz="900" dirty="0" err="1">
                <a:solidFill>
                  <a:srgbClr val="00B050"/>
                </a:solidFill>
              </a:rPr>
              <a:t>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900" dirty="0" err="1">
                <a:solidFill>
                  <a:srgbClr val="00B050"/>
                </a:solidFill>
              </a:rPr>
              <a:t>featurename:VirtualMachinePlatform</a:t>
            </a:r>
            <a:r>
              <a:rPr lang="en-US" altLang="ko-KR" sz="900" dirty="0">
                <a:solidFill>
                  <a:srgbClr val="00B050"/>
                </a:solidFill>
              </a:rPr>
              <a:t> /all /</a:t>
            </a:r>
            <a:r>
              <a:rPr lang="en-US" altLang="ko-KR" sz="900" dirty="0" err="1">
                <a:solidFill>
                  <a:srgbClr val="00B050"/>
                </a:solidFill>
              </a:rPr>
              <a:t>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5. 4</a:t>
            </a:r>
            <a:r>
              <a:rPr lang="ko-KR" altLang="en-US" sz="1000" dirty="0"/>
              <a:t>번 작업이 완료되었다면 설정을 적용하기 위해 컴퓨터를 재부팅 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6. </a:t>
            </a:r>
            <a:r>
              <a:rPr lang="ko-KR" altLang="en-US" sz="1000" dirty="0"/>
              <a:t>재부팅 후 마이크로소프트 스토어를 켜서</a:t>
            </a:r>
            <a:r>
              <a:rPr lang="en-US" altLang="ko-KR" sz="1000" dirty="0"/>
              <a:t>, </a:t>
            </a:r>
            <a:r>
              <a:rPr lang="ko-KR" altLang="en-US" sz="1000" dirty="0"/>
              <a:t>우분투를 설치해준다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설치가 완료되면 스토어에서 실행 버튼을 누른다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“Installing, this </a:t>
            </a:r>
            <a:r>
              <a:rPr lang="en-US" altLang="ko-KR" sz="1000"/>
              <a:t>may take a few minutes</a:t>
            </a:r>
            <a:r>
              <a:rPr lang="en-US" altLang="ko-KR" sz="1000" dirty="0"/>
              <a:t>…” </a:t>
            </a:r>
            <a:r>
              <a:rPr lang="ko-KR" altLang="en-US" sz="1000" dirty="0"/>
              <a:t>다음 줄이 나올 때 까지 기다린다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F1763B-0B00-4D2E-A132-5814BD8D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32" y="938784"/>
            <a:ext cx="2574664" cy="2735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95BD3-7D0D-490B-B773-C065B3ED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71" y="4457817"/>
            <a:ext cx="3836289" cy="18905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CAE49D-319D-4B77-9EA6-A54E73A8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21" y="1161355"/>
            <a:ext cx="5231120" cy="1206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FC8342-6507-4822-BF14-ECF2A1843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20" y="2576338"/>
            <a:ext cx="5231119" cy="15270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CDDF-6EEA-4443-B550-046EC016CF34}"/>
              </a:ext>
            </a:extLst>
          </p:cNvPr>
          <p:cNvSpPr/>
          <p:nvPr/>
        </p:nvSpPr>
        <p:spPr>
          <a:xfrm>
            <a:off x="949070" y="4877035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303A4-1256-4FCA-9022-DF871E2A6DD1}"/>
              </a:ext>
            </a:extLst>
          </p:cNvPr>
          <p:cNvSpPr/>
          <p:nvPr/>
        </p:nvSpPr>
        <p:spPr>
          <a:xfrm>
            <a:off x="949069" y="5528297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306F8-0CD3-4D9E-9461-769A6DC8B4D7}"/>
              </a:ext>
            </a:extLst>
          </p:cNvPr>
          <p:cNvSpPr/>
          <p:nvPr/>
        </p:nvSpPr>
        <p:spPr>
          <a:xfrm>
            <a:off x="9764724" y="1455769"/>
            <a:ext cx="1467043" cy="29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BCCD89-2C3E-4CA5-A6BE-F9238C6AADA0}"/>
              </a:ext>
            </a:extLst>
          </p:cNvPr>
          <p:cNvSpPr/>
          <p:nvPr/>
        </p:nvSpPr>
        <p:spPr>
          <a:xfrm>
            <a:off x="10178540" y="3158773"/>
            <a:ext cx="1058565" cy="27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B1EDFD-B47A-4168-B98D-8252C239C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20" y="4832767"/>
            <a:ext cx="5231119" cy="14341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FD0CC-4F0B-46E1-9C63-0FBD15EFBF34}"/>
              </a:ext>
            </a:extLst>
          </p:cNvPr>
          <p:cNvSpPr/>
          <p:nvPr/>
        </p:nvSpPr>
        <p:spPr>
          <a:xfrm>
            <a:off x="10178540" y="5258310"/>
            <a:ext cx="923963" cy="214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95F58D-1CE5-4E34-A5F2-F1049E4E4D1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78EAB9E-1E26-41A0-8192-7DC47D6D675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D2403-EA51-4597-9B6C-5BA6B096B90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131CC4FD-9F78-4686-B8FE-6E23511C56C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18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1358</Words>
  <Application>Microsoft Office PowerPoint</Application>
  <PresentationFormat>와이드스크린</PresentationFormat>
  <Paragraphs>206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Apple SD Gothic Neo</vt:lpstr>
      <vt:lpstr>AppleSDGothicNeo</vt:lpstr>
      <vt:lpstr>맑은 고딕</vt:lpstr>
      <vt:lpstr>함초롬바탕</vt:lpstr>
      <vt:lpstr>Arial</vt:lpstr>
      <vt:lpstr>Office 테마</vt:lpstr>
      <vt:lpstr>국방사이버보안 과제</vt:lpstr>
      <vt:lpstr>/Theory/T17   소니피쳐스 사고 분석</vt:lpstr>
      <vt:lpstr>/Theory/T17   소니피쳐스 사고 분석</vt:lpstr>
      <vt:lpstr>/Theory/T17   BGP 프로토콜</vt:lpstr>
      <vt:lpstr>/Theory/T17   소니피쳐스 사고 분석</vt:lpstr>
      <vt:lpstr>/Environ/WindowUpdate  윈도우 10 업데이트</vt:lpstr>
      <vt:lpstr>/Environ/WSL2  WSL2 란?</vt:lpstr>
      <vt:lpstr>/Environ/WSL2  WSL2 설치</vt:lpstr>
      <vt:lpstr>PowerPoint 프레젠테이션</vt:lpstr>
      <vt:lpstr>PowerPoint 프레젠테이션</vt:lpstr>
      <vt:lpstr>/Environ/WSLOfflinePackageInstall   WSL 패키지 오프라인 설치(bgpdump)</vt:lpstr>
      <vt:lpstr>/Theory/T2/27  # awk : 문장 중 특정 단어로의 split</vt:lpstr>
      <vt:lpstr>/Theory/T2/28  # sort : 정렬</vt:lpstr>
      <vt:lpstr>/Theory/T2/29  # uniq : 중복이 없는 sort</vt:lpstr>
      <vt:lpstr>/Theory/T2/30  # sed : 비대화형 편집기</vt:lpstr>
      <vt:lpstr>/Theory/T17   소니피쳐스 사고 분석 – 데이터 다운</vt:lpstr>
      <vt:lpstr>/Theory/T17   국방사이버보안_기말과제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국방사이버보안 과제</dc:title>
  <dc:creator>백 도우</dc:creator>
  <cp:lastModifiedBy>백 도우</cp:lastModifiedBy>
  <cp:revision>2</cp:revision>
  <dcterms:created xsi:type="dcterms:W3CDTF">2021-12-02T00:06:43Z</dcterms:created>
  <dcterms:modified xsi:type="dcterms:W3CDTF">2021-12-02T02:16:56Z</dcterms:modified>
</cp:coreProperties>
</file>