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8" r:id="rId3"/>
    <p:sldId id="397" r:id="rId4"/>
    <p:sldId id="398" r:id="rId5"/>
    <p:sldId id="430" r:id="rId6"/>
    <p:sldId id="431" r:id="rId7"/>
    <p:sldId id="432" r:id="rId8"/>
    <p:sldId id="395" r:id="rId9"/>
    <p:sldId id="421" r:id="rId10"/>
    <p:sldId id="422" r:id="rId11"/>
    <p:sldId id="423" r:id="rId12"/>
    <p:sldId id="424" r:id="rId13"/>
    <p:sldId id="425" r:id="rId14"/>
    <p:sldId id="426" r:id="rId15"/>
    <p:sldId id="257" r:id="rId16"/>
    <p:sldId id="427" r:id="rId17"/>
    <p:sldId id="428" r:id="rId18"/>
    <p:sldId id="419" r:id="rId19"/>
    <p:sldId id="420" r:id="rId20"/>
    <p:sldId id="42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6465-9132-456A-821D-69852EFC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93E7E-789C-442B-B803-B879C84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DA606-6F79-4036-89B5-E79839A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C5CAA-B974-49D0-B4D5-5C54CFC2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3236-12AE-4DE8-9A39-4C0FAC2A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937B-2C39-49D4-8847-11A44621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52943-A449-43C1-9F1D-FCACD7CA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1E41A-EE68-4F7E-B0C4-1A18D644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E5250-6A20-42C4-AAEF-4BC936B7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3A7D7-63BA-4121-988E-3D2932A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0BA392-E2A7-4ADA-94AB-FDADE0F65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8B0E8-FB9E-4EE3-9DD2-56009F9F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F0A5-57C3-4144-920B-AD51078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D7869-FFD5-4CB2-9C53-98C0FB48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871C-FCBD-446E-A20F-F2016DB0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841ED-90E0-4880-AA1B-3F5369B7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9DAF1-7172-4D50-BA69-019613D8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E0CED-791F-4CDE-87BB-BAAC136B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E2312-28A8-443A-A785-9BE2E52A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D5320-D36F-47D8-B115-137BEE6C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2576B-4F79-49BC-9E07-F72C4304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3BAC5-EBF5-4003-8F18-042705FD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5163A-E4B0-4BEF-8A74-AF11A23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71078-AE4F-4C84-ABC8-1F2A3F7D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D4A4-72CC-46D8-AD66-532507BD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75170-AA0C-4CF9-926F-4C13BAD7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45BD8-F8FF-4E65-84EA-3DBFEF3D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C1AC3-5DC9-4ED4-AE05-960B86F0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8EC96-C52D-4DF1-BC0E-A3137804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A1AA7-5317-48DC-8EA9-6ECDA53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2261A-C52D-4BFE-96E0-3360EC24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29409-A44D-4B34-AA5C-3AC2ADF3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B5CB6-016C-421F-BD28-E263F694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0AE2C-5C56-4FFC-86F3-8426051E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9D870-0647-421E-99BA-4FEF63D09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05AAC-C260-4BDD-A87C-1BBBB3C9A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F3AE7-B185-4850-9D3C-7323FA27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4DEBF9-3498-4334-96CA-917B8EBD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FD7C88-318F-4569-B100-D0B19C58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1D7D-4231-446C-ABBF-7F75A12E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6740C-1204-4854-84E6-C10538FF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BF141-BC14-4C82-A20E-C2A30CA8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597C-40E9-468E-9742-42A47A08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2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89B791-214E-4E4B-B7C9-0603019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DC36E-DF52-45E8-AC2A-17C6389D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3889B-14B6-4358-A205-DEBBB329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3906-64B6-48F5-8A22-C95EAC76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B195E-FB32-4E90-9BF6-A58B3B0C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3293A-13DC-451A-9A84-3A626B9B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063C4-117F-43BD-8761-4445A8A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63F4-053C-4239-8A0D-0B76562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16013-8F5B-440D-9AA4-35A68D03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8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CA95-3D71-4A2E-B730-6BD24D14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44173-8428-4604-898B-9BFEF7CE4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87ECD-1937-4DA4-BEDA-17AAD233E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7868F-2297-485E-87FB-0FE4410E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124DC-C92A-4FFD-9A22-62BF934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49876-64E4-4546-BE73-037BD3A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39B9A-7D65-493F-AD45-E4C8FCB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E6ACE-CC1D-4AC4-9304-D475CCA6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02935-4562-4CA2-82A5-BF19B5DF3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1210-3936-4040-9531-3A91968B37D5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56A8-C3EC-4922-B1AD-ABA969F41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73292-4F92-48F6-8FB0-15F9EF98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45BF-4636-46F5-9573-11B618B7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8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Microsoft</a:t>
            </a:r>
            <a:r>
              <a:rPr lang="ko-KR" altLang="en-US" dirty="0"/>
              <a:t> </a:t>
            </a:r>
            <a:r>
              <a:rPr lang="en-US" altLang="ko-KR" dirty="0"/>
              <a:t>Store download </a:t>
            </a:r>
            <a:r>
              <a:rPr lang="ko-KR" altLang="en-US" dirty="0"/>
              <a:t>오류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7754DE-3197-4442-B3FE-AD78E38C2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6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92156-1F2A-4596-BC4A-29B929EE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스토어 캐시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2AF2A-86CD-454D-B54F-8269B1A7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dirty="0">
                <a:effectLst/>
                <a:latin typeface="Apple SD Gothic Neo"/>
              </a:rPr>
              <a:t>1. </a:t>
            </a:r>
            <a:r>
              <a:rPr lang="ko-KR" altLang="en-US" sz="1800" b="0" i="0" dirty="0">
                <a:effectLst/>
                <a:latin typeface="Apple SD Gothic Neo"/>
              </a:rPr>
              <a:t>윈도우키 </a:t>
            </a:r>
            <a:r>
              <a:rPr lang="en-US" altLang="ko-KR" sz="1800" b="0" i="0" dirty="0">
                <a:effectLst/>
                <a:latin typeface="Apple SD Gothic Neo"/>
              </a:rPr>
              <a:t>+ R </a:t>
            </a:r>
            <a:r>
              <a:rPr lang="ko-KR" altLang="en-US" sz="1800" b="0" i="0" dirty="0">
                <a:effectLst/>
                <a:latin typeface="Apple SD Gothic Neo"/>
              </a:rPr>
              <a:t>키 또는 </a:t>
            </a:r>
            <a:r>
              <a:rPr lang="ko-KR" altLang="en-US" sz="1800" b="1" i="0" dirty="0">
                <a:effectLst/>
                <a:latin typeface="Apple SD Gothic Neo"/>
              </a:rPr>
              <a:t>윈도우키 </a:t>
            </a:r>
            <a:r>
              <a:rPr lang="en-US" altLang="ko-KR" sz="1800" b="1" i="0" dirty="0">
                <a:effectLst/>
                <a:latin typeface="Apple SD Gothic Neo"/>
              </a:rPr>
              <a:t>+ "</a:t>
            </a:r>
            <a:r>
              <a:rPr lang="ko-KR" altLang="en-US" sz="1800" b="1" i="0" dirty="0">
                <a:effectLst/>
                <a:latin typeface="Apple SD Gothic Neo"/>
              </a:rPr>
              <a:t>실행</a:t>
            </a:r>
            <a:r>
              <a:rPr lang="en-US" altLang="ko-KR" sz="1800" b="1" i="0" dirty="0">
                <a:effectLst/>
                <a:latin typeface="Apple SD Gothic Neo"/>
              </a:rPr>
              <a:t>"</a:t>
            </a:r>
            <a:r>
              <a:rPr lang="ko-KR" altLang="en-US" sz="1800" b="0" i="0" dirty="0">
                <a:effectLst/>
                <a:latin typeface="Apple SD Gothic Neo"/>
              </a:rPr>
              <a:t>으로 검색합니다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2.</a:t>
            </a:r>
            <a:r>
              <a:rPr lang="ko-KR" altLang="en-US" sz="1800" b="0" i="0" dirty="0">
                <a:effectLst/>
                <a:latin typeface="Apple SD Gothic Neo"/>
              </a:rPr>
              <a:t> </a:t>
            </a:r>
            <a:r>
              <a:rPr lang="ko-KR" altLang="en-US" sz="1800" b="1" i="0" dirty="0">
                <a:effectLst/>
                <a:latin typeface="Apple SD Gothic Neo"/>
              </a:rPr>
              <a:t>실행창에서 </a:t>
            </a:r>
            <a:r>
              <a:rPr lang="en-US" altLang="ko-KR" sz="1800" b="1" i="0" dirty="0">
                <a:effectLst/>
                <a:latin typeface="Apple SD Gothic Neo"/>
              </a:rPr>
              <a:t>wsreset.exe </a:t>
            </a:r>
            <a:r>
              <a:rPr lang="ko-KR" altLang="en-US" sz="1800" b="1" i="0" dirty="0">
                <a:effectLst/>
                <a:latin typeface="Apple SD Gothic Neo"/>
              </a:rPr>
              <a:t>를 입력</a:t>
            </a:r>
            <a:r>
              <a:rPr lang="ko-KR" altLang="en-US" sz="1800" b="0" i="0" dirty="0">
                <a:effectLst/>
                <a:latin typeface="Apple SD Gothic Neo"/>
              </a:rPr>
              <a:t>한 후 확인버튼을 누릅니다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3.</a:t>
            </a:r>
            <a:r>
              <a:rPr lang="ko-KR" altLang="en-US" sz="1800" b="0" i="0" dirty="0">
                <a:effectLst/>
                <a:latin typeface="Apple SD Gothic Neo"/>
              </a:rPr>
              <a:t> 잠시 후 윈도우 스토어 다운로드 오류가 해결이 되었는지 확인해 봅니다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F9164-C53A-462D-BA99-D8D04E61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25" y="3094143"/>
            <a:ext cx="4876363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18323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92156-1F2A-4596-BC4A-29B929EE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스토어 앱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2AF2A-86CD-454D-B54F-8269B1A7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0" i="0" dirty="0">
                <a:effectLst/>
                <a:latin typeface="Apple SD Gothic Neo"/>
              </a:rPr>
              <a:t>1. </a:t>
            </a:r>
            <a:r>
              <a:rPr lang="ko-KR" altLang="en-US" sz="1800" b="1" i="0" dirty="0">
                <a:effectLst/>
                <a:latin typeface="Apple SD Gothic Neo"/>
              </a:rPr>
              <a:t>윈도우키를 누른 후 </a:t>
            </a:r>
            <a:r>
              <a:rPr lang="en-US" altLang="ko-KR" sz="1800" b="1" i="0" dirty="0">
                <a:effectLst/>
                <a:latin typeface="Apple SD Gothic Neo"/>
              </a:rPr>
              <a:t>Microsoft Store</a:t>
            </a:r>
            <a:r>
              <a:rPr lang="ko-KR" altLang="en-US" sz="1800" b="0" i="0" dirty="0">
                <a:effectLst/>
                <a:latin typeface="Apple SD Gothic Neo"/>
              </a:rPr>
              <a:t>를 입력합니다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2.</a:t>
            </a:r>
            <a:r>
              <a:rPr lang="ko-KR" altLang="en-US" sz="1800" b="0" i="0" dirty="0">
                <a:effectLst/>
                <a:latin typeface="Apple SD Gothic Neo"/>
              </a:rPr>
              <a:t> 오른쪽에 </a:t>
            </a:r>
            <a:r>
              <a:rPr lang="ko-KR" altLang="en-US" sz="1800" b="1" i="0" dirty="0">
                <a:effectLst/>
                <a:latin typeface="Apple SD Gothic Neo"/>
              </a:rPr>
              <a:t>앱 설정 버튼을 클릭</a:t>
            </a:r>
            <a:r>
              <a:rPr lang="ko-KR" altLang="en-US" sz="1800" b="0" i="0" dirty="0">
                <a:effectLst/>
                <a:latin typeface="Apple SD Gothic Neo"/>
              </a:rPr>
              <a:t>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1BD9D4-C93E-4E67-9922-E09D1D0D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50" y="2751589"/>
            <a:ext cx="4833114" cy="39648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6BE3B1-836D-4D96-B03F-117634D23937}"/>
              </a:ext>
            </a:extLst>
          </p:cNvPr>
          <p:cNvSpPr/>
          <p:nvPr/>
        </p:nvSpPr>
        <p:spPr>
          <a:xfrm>
            <a:off x="5030376" y="3829319"/>
            <a:ext cx="738231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71DBA-66E4-478B-A5FD-BA87740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스토어 앱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E0E58-3231-4F7E-B4F7-B007D933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algn="l"/>
            <a:r>
              <a:rPr lang="en-US" altLang="ko-KR" sz="1800" b="0" i="0" dirty="0">
                <a:effectLst/>
                <a:latin typeface="Apple SD Gothic Neo"/>
              </a:rPr>
              <a:t>3.</a:t>
            </a:r>
            <a:r>
              <a:rPr lang="ko-KR" altLang="en-US" sz="1800" b="0" i="0" dirty="0">
                <a:effectLst/>
                <a:latin typeface="Apple SD Gothic Neo"/>
              </a:rPr>
              <a:t> 앱 설정 화면에서 아래로 내려 초기화 버튼이 있습니다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  <a:r>
              <a:rPr lang="ko-KR" altLang="en-US" sz="1800" b="1" i="0" dirty="0">
                <a:effectLst/>
                <a:latin typeface="Apple SD Gothic Neo"/>
              </a:rPr>
              <a:t> 이 버튼을 누르면 윈도우 스토어 앱이 완전히 초기화</a:t>
            </a:r>
            <a:r>
              <a:rPr lang="ko-KR" altLang="en-US" sz="1800" b="0" i="0" dirty="0">
                <a:effectLst/>
                <a:latin typeface="Apple SD Gothic Neo"/>
              </a:rPr>
              <a:t>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4.</a:t>
            </a:r>
            <a:r>
              <a:rPr lang="ko-KR" altLang="en-US" sz="1800" b="0" i="0" dirty="0">
                <a:effectLst/>
                <a:latin typeface="Apple SD Gothic Neo"/>
              </a:rPr>
              <a:t> 정상적으로 윈도우 스토어 다운로드 오류가 해결되었는지 확인해 봅니다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AF0FB-3E54-409B-8961-FDB6BDCF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10" y="704169"/>
            <a:ext cx="4336429" cy="5449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618B2E-C59E-4153-89F2-C919DDC9E3B5}"/>
              </a:ext>
            </a:extLst>
          </p:cNvPr>
          <p:cNvSpPr/>
          <p:nvPr/>
        </p:nvSpPr>
        <p:spPr>
          <a:xfrm>
            <a:off x="7382312" y="4689446"/>
            <a:ext cx="738231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4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66194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9BBE-FF10-4AE3-92D1-D2403160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권한으로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3C306-24E2-4C96-AA39-CB163A0A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95D22D-E6BC-4CAF-88D3-D89E206F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79" y="1765257"/>
            <a:ext cx="5502567" cy="44720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03B39-16F9-4590-B716-DB0DB4123D68}"/>
              </a:ext>
            </a:extLst>
          </p:cNvPr>
          <p:cNvSpPr/>
          <p:nvPr/>
        </p:nvSpPr>
        <p:spPr>
          <a:xfrm>
            <a:off x="4177718" y="2600587"/>
            <a:ext cx="1325460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0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00380-0E5F-4BD9-8895-B1F05E4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시스템 복구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DAB3-CF63-4AB7-A939-0A55A64F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dirty="0">
                <a:effectLst/>
                <a:latin typeface="Apple SD Gothic Neo"/>
              </a:rPr>
              <a:t>1. </a:t>
            </a:r>
            <a:r>
              <a:rPr lang="ko-KR" altLang="en-US" sz="1800" b="0" i="0" dirty="0">
                <a:effectLst/>
                <a:latin typeface="Apple SD Gothic Neo"/>
              </a:rPr>
              <a:t>윈도우키를 누른 후 </a:t>
            </a:r>
            <a:r>
              <a:rPr lang="en-US" altLang="ko-KR" sz="1800" b="1" i="0" dirty="0" err="1">
                <a:effectLst/>
                <a:latin typeface="Apple SD Gothic Neo"/>
              </a:rPr>
              <a:t>cmd</a:t>
            </a:r>
            <a:r>
              <a:rPr lang="ko-KR" altLang="en-US" sz="1800" b="1" i="0" dirty="0">
                <a:effectLst/>
                <a:latin typeface="Apple SD Gothic Neo"/>
              </a:rPr>
              <a:t>를 입력</a:t>
            </a:r>
            <a:r>
              <a:rPr lang="ko-KR" altLang="en-US" sz="1800" b="0" i="0" dirty="0">
                <a:effectLst/>
                <a:latin typeface="Apple SD Gothic Neo"/>
              </a:rPr>
              <a:t>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2.</a:t>
            </a:r>
            <a:r>
              <a:rPr lang="ko-KR" altLang="en-US" sz="1800" b="0" i="0" dirty="0">
                <a:effectLst/>
                <a:latin typeface="Apple SD Gothic Neo"/>
              </a:rPr>
              <a:t> </a:t>
            </a:r>
            <a:r>
              <a:rPr lang="ko-KR" altLang="en-US" sz="1800" b="1" i="0" dirty="0">
                <a:effectLst/>
                <a:latin typeface="Apple SD Gothic Neo"/>
              </a:rPr>
              <a:t>오른쪽에 관리자 권한으로 실행 버튼을 클릭하여</a:t>
            </a:r>
            <a:r>
              <a:rPr lang="en-US" altLang="ko-KR" sz="1800" b="1" i="0" dirty="0">
                <a:effectLst/>
                <a:latin typeface="Apple SD Gothic Neo"/>
              </a:rPr>
              <a:t>, </a:t>
            </a:r>
            <a:r>
              <a:rPr lang="en-US" altLang="ko-KR" sz="1800" b="1" i="0" dirty="0" err="1">
                <a:effectLst/>
                <a:latin typeface="Apple SD Gothic Neo"/>
              </a:rPr>
              <a:t>cmd</a:t>
            </a:r>
            <a:r>
              <a:rPr lang="en-US" altLang="ko-KR" sz="1800" b="1" i="0" dirty="0">
                <a:effectLst/>
                <a:latin typeface="Apple SD Gothic Neo"/>
              </a:rPr>
              <a:t>(</a:t>
            </a:r>
            <a:r>
              <a:rPr lang="ko-KR" altLang="en-US" sz="1800" b="1" i="0" dirty="0">
                <a:effectLst/>
                <a:latin typeface="Apple SD Gothic Neo"/>
              </a:rPr>
              <a:t>명령 프롬프트</a:t>
            </a:r>
            <a:r>
              <a:rPr lang="en-US" altLang="ko-KR" sz="1800" b="1" i="0" dirty="0">
                <a:effectLst/>
                <a:latin typeface="Apple SD Gothic Neo"/>
              </a:rPr>
              <a:t>)</a:t>
            </a:r>
            <a:r>
              <a:rPr lang="ko-KR" altLang="en-US" sz="1800" b="1" i="0" dirty="0">
                <a:effectLst/>
                <a:latin typeface="Apple SD Gothic Neo"/>
              </a:rPr>
              <a:t>를 관리자 권한으로 실행</a:t>
            </a:r>
            <a:r>
              <a:rPr lang="ko-KR" altLang="en-US" sz="1800" b="0" i="0" dirty="0">
                <a:effectLst/>
                <a:latin typeface="Apple SD Gothic Neo"/>
              </a:rPr>
              <a:t>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3. dism.exe /online /cleanup-image /</a:t>
            </a:r>
            <a:r>
              <a:rPr lang="en-US" altLang="ko-KR" sz="1800" b="1" i="0" dirty="0" err="1">
                <a:effectLst/>
                <a:latin typeface="Apple SD Gothic Neo"/>
              </a:rPr>
              <a:t>restorehealth</a:t>
            </a:r>
            <a:r>
              <a:rPr lang="ko-KR" altLang="en-US" sz="1800" b="0" i="0" dirty="0">
                <a:effectLst/>
                <a:latin typeface="Apple SD Gothic Neo"/>
              </a:rPr>
              <a:t> 를 입력해 복원작업을 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4</a:t>
            </a:r>
            <a:r>
              <a:rPr lang="ko-KR" altLang="en-US" sz="1800" b="0" i="0" dirty="0">
                <a:effectLst/>
                <a:latin typeface="Apple SD Gothic Neo"/>
              </a:rPr>
              <a:t> </a:t>
            </a:r>
            <a:r>
              <a:rPr lang="en-US" altLang="ko-KR" sz="1800" b="1" i="0" dirty="0" err="1">
                <a:effectLst/>
                <a:latin typeface="Apple SD Gothic Neo"/>
              </a:rPr>
              <a:t>sfc</a:t>
            </a:r>
            <a:r>
              <a:rPr lang="en-US" altLang="ko-KR" sz="1800" b="1" i="0" dirty="0">
                <a:effectLst/>
                <a:latin typeface="Apple SD Gothic Neo"/>
              </a:rPr>
              <a:t> /</a:t>
            </a:r>
            <a:r>
              <a:rPr lang="en-US" altLang="ko-KR" sz="1800" b="1" i="0" dirty="0" err="1">
                <a:effectLst/>
                <a:latin typeface="Apple SD Gothic Neo"/>
              </a:rPr>
              <a:t>scannow</a:t>
            </a:r>
            <a:r>
              <a:rPr lang="ko-KR" altLang="en-US" sz="1800" b="0" i="0" dirty="0">
                <a:effectLst/>
                <a:latin typeface="Apple SD Gothic Neo"/>
              </a:rPr>
              <a:t> 를 입력해 시스템을 검사합니다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sz="1800" b="1" i="0" dirty="0">
                <a:effectLst/>
                <a:latin typeface="Apple SD Gothic Neo"/>
              </a:rPr>
              <a:t>5</a:t>
            </a:r>
            <a:r>
              <a:rPr lang="ko-KR" altLang="en-US" sz="1800" b="0" i="0" dirty="0">
                <a:effectLst/>
                <a:latin typeface="Apple SD Gothic Neo"/>
              </a:rPr>
              <a:t> 모두 완료되면 윈도우 스토어 다운로드 오류가 해결되었는지 확인해 봅니다</a:t>
            </a:r>
            <a:r>
              <a:rPr lang="en-US" altLang="ko-KR" sz="1800" b="0" i="0" dirty="0">
                <a:effectLst/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56C1-E0A4-4508-A437-327D92E3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47" y="4108115"/>
            <a:ext cx="5543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332818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206A4-9DCD-4065-B9DA-0CF60832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42C7A-006F-43FB-A0DE-80FF6E12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PowerShell 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ExecutionPolicy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Unrestricted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48046-B9EC-4CBB-A544-9978A8E7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840765"/>
            <a:ext cx="6029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D7FFD-F95E-4DDD-B191-958E9CD3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powershell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C0877-BB9E-4223-8234-618C5C4E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관리자 권한 실행</a:t>
            </a:r>
            <a:endParaRPr lang="en-US" altLang="ko-K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2. $manifest = (Get-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AppxPackage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Microsoft.WindowsStore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).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InstallLocation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+ '\AppxManifest.xml' ; Add-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AppxPackage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DisableDevelopmentMode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-Register $manifest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31B81E-85B7-40D9-88F6-1D675601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21" y="3698190"/>
            <a:ext cx="81534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8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 윈도우 탐색기에 </a:t>
            </a:r>
            <a:r>
              <a:rPr lang="en-US" altLang="ko-KR" sz="1000" dirty="0"/>
              <a:t>“store” </a:t>
            </a:r>
            <a:r>
              <a:rPr lang="ko-KR" altLang="en-US" sz="1000" dirty="0"/>
              <a:t>를 검색한 후 </a:t>
            </a:r>
            <a:r>
              <a:rPr lang="en-US" altLang="ko-KR" sz="1000" dirty="0"/>
              <a:t>Microsoft </a:t>
            </a:r>
            <a:r>
              <a:rPr lang="en-US" altLang="ko-KR" sz="1000" dirty="0" err="1"/>
              <a:t>Strore</a:t>
            </a:r>
            <a:r>
              <a:rPr lang="en-US" altLang="ko-KR" sz="1000" dirty="0"/>
              <a:t> </a:t>
            </a:r>
            <a:r>
              <a:rPr lang="ko-KR" altLang="en-US" sz="1000" dirty="0"/>
              <a:t>실행 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검색 버튼을 눌러서 </a:t>
            </a:r>
            <a:r>
              <a:rPr lang="en-US" altLang="ko-KR" sz="1000" dirty="0"/>
              <a:t>“</a:t>
            </a:r>
            <a:r>
              <a:rPr lang="en-US" altLang="ko-KR" sz="1000"/>
              <a:t>windows terminal</a:t>
            </a:r>
            <a:r>
              <a:rPr lang="en-US" altLang="ko-KR" sz="1000" dirty="0"/>
              <a:t>” 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설치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0220-BD71-451C-9848-892FD7C1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76" y="2223394"/>
            <a:ext cx="4855501" cy="7796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5E740C-31BC-4117-B0BF-7924CFA11452}"/>
              </a:ext>
            </a:extLst>
          </p:cNvPr>
          <p:cNvSpPr/>
          <p:nvPr/>
        </p:nvSpPr>
        <p:spPr>
          <a:xfrm>
            <a:off x="10776856" y="2358914"/>
            <a:ext cx="302821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D94EB-2409-45C2-AF1A-A23868AB9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"/>
          <a:stretch/>
        </p:blipFill>
        <p:spPr>
          <a:xfrm>
            <a:off x="1312223" y="2387986"/>
            <a:ext cx="3526844" cy="3068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FE04F-909B-4CDC-8EF7-C924D770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11" y="3114896"/>
            <a:ext cx="4855501" cy="9557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01FCE5-9621-4F51-986F-442225166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6" y="4191914"/>
            <a:ext cx="3087769" cy="1044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E64B85-DE89-4B4C-9B98-721759D8D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835" y="4184902"/>
            <a:ext cx="1324242" cy="105168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1FEF55D-EC09-4303-BEBB-9A88B50D62E6}"/>
              </a:ext>
            </a:extLst>
          </p:cNvPr>
          <p:cNvSpPr/>
          <p:nvPr/>
        </p:nvSpPr>
        <p:spPr>
          <a:xfrm>
            <a:off x="9888517" y="4651367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EB210-CDB4-41A5-A367-ACBC55929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01" b="26617"/>
          <a:stretch/>
        </p:blipFill>
        <p:spPr>
          <a:xfrm>
            <a:off x="6626576" y="5360141"/>
            <a:ext cx="3029488" cy="876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7B329D-56E0-41F4-A848-155BA347B371}"/>
              </a:ext>
            </a:extLst>
          </p:cNvPr>
          <p:cNvSpPr/>
          <p:nvPr/>
        </p:nvSpPr>
        <p:spPr>
          <a:xfrm>
            <a:off x="1181378" y="5236587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E4711-8FD7-4DB7-95DA-D2DB63ADE2B0}"/>
              </a:ext>
            </a:extLst>
          </p:cNvPr>
          <p:cNvSpPr/>
          <p:nvPr/>
        </p:nvSpPr>
        <p:spPr>
          <a:xfrm>
            <a:off x="1312223" y="2775155"/>
            <a:ext cx="874353" cy="27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853C1-981E-4A37-B507-0DB64650E834}"/>
              </a:ext>
            </a:extLst>
          </p:cNvPr>
          <p:cNvSpPr/>
          <p:nvPr/>
        </p:nvSpPr>
        <p:spPr>
          <a:xfrm>
            <a:off x="9591188" y="3429000"/>
            <a:ext cx="1234774" cy="273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DC192-1FB9-417C-9706-8C2C1FF55BAF}"/>
              </a:ext>
            </a:extLst>
          </p:cNvPr>
          <p:cNvSpPr/>
          <p:nvPr/>
        </p:nvSpPr>
        <p:spPr>
          <a:xfrm>
            <a:off x="8923061" y="4403149"/>
            <a:ext cx="733003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2D705D-AF26-483F-8B7B-E3D0BF76F0C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405CB31-1518-4C6C-AB81-4795BE5CDD8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376F3-9890-4051-B698-8F7B589F0D2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2B9ECDEF-88AF-4F14-8F87-9E77F2C1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2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146096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설치를 완료하였다면</a:t>
            </a:r>
            <a:r>
              <a:rPr lang="en-US" altLang="ko-KR" sz="1000" dirty="0"/>
              <a:t>,</a:t>
            </a:r>
            <a:r>
              <a:rPr lang="ko-KR" altLang="en-US" sz="1000" dirty="0"/>
              <a:t> 다시 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윈도우 터미널에 아래 명령어를 순서대로 입력해주세요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9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900" dirty="0">
                <a:solidFill>
                  <a:srgbClr val="00B050"/>
                </a:solidFill>
              </a:rPr>
              <a:t> /all /</a:t>
            </a:r>
            <a:r>
              <a:rPr lang="en-US" altLang="ko-KR" sz="900" dirty="0" err="1">
                <a:solidFill>
                  <a:srgbClr val="00B050"/>
                </a:solidFill>
              </a:rPr>
              <a:t>norestart</a:t>
            </a: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5. 4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재부팅 후 마이크로소프트 스토어를 켜서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설치해준다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설치가 완료되면 스토어에서 실행 버튼을 누른다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“Installing, this </a:t>
            </a:r>
            <a:r>
              <a:rPr lang="en-US" altLang="ko-KR" sz="1000"/>
              <a:t>may take a few minutes</a:t>
            </a:r>
            <a:r>
              <a:rPr lang="en-US" altLang="ko-KR" sz="1000" dirty="0"/>
              <a:t>…” </a:t>
            </a:r>
            <a:r>
              <a:rPr lang="ko-KR" altLang="en-US" sz="1000" dirty="0"/>
              <a:t>다음 줄이 나올 때 까지 기다린다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1763B-0B00-4D2E-A132-5814BD8D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2" y="938784"/>
            <a:ext cx="2574664" cy="273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95BD3-7D0D-490B-B773-C065B3ED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71" y="4457817"/>
            <a:ext cx="3836289" cy="189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AE49D-319D-4B77-9EA6-A54E73A8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21" y="1161355"/>
            <a:ext cx="5231120" cy="1206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C8342-6507-4822-BF14-ECF2A1843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20" y="2576338"/>
            <a:ext cx="5231119" cy="15270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CDDF-6EEA-4443-B550-046EC016CF34}"/>
              </a:ext>
            </a:extLst>
          </p:cNvPr>
          <p:cNvSpPr/>
          <p:nvPr/>
        </p:nvSpPr>
        <p:spPr>
          <a:xfrm>
            <a:off x="949070" y="4877035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303A4-1256-4FCA-9022-DF871E2A6DD1}"/>
              </a:ext>
            </a:extLst>
          </p:cNvPr>
          <p:cNvSpPr/>
          <p:nvPr/>
        </p:nvSpPr>
        <p:spPr>
          <a:xfrm>
            <a:off x="949069" y="5528297"/>
            <a:ext cx="3836289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306F8-0CD3-4D9E-9461-769A6DC8B4D7}"/>
              </a:ext>
            </a:extLst>
          </p:cNvPr>
          <p:cNvSpPr/>
          <p:nvPr/>
        </p:nvSpPr>
        <p:spPr>
          <a:xfrm>
            <a:off x="9764724" y="1455769"/>
            <a:ext cx="1467043" cy="29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BCCD89-2C3E-4CA5-A6BE-F9238C6AADA0}"/>
              </a:ext>
            </a:extLst>
          </p:cNvPr>
          <p:cNvSpPr/>
          <p:nvPr/>
        </p:nvSpPr>
        <p:spPr>
          <a:xfrm>
            <a:off x="10178540" y="3158773"/>
            <a:ext cx="1058565" cy="27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1EDFD-B47A-4168-B98D-8252C239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0" y="4832767"/>
            <a:ext cx="5231119" cy="14341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FD0CC-4F0B-46E1-9C63-0FBD15EFBF34}"/>
              </a:ext>
            </a:extLst>
          </p:cNvPr>
          <p:cNvSpPr/>
          <p:nvPr/>
        </p:nvSpPr>
        <p:spPr>
          <a:xfrm>
            <a:off x="10178540" y="5258310"/>
            <a:ext cx="923963" cy="21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95F58D-1CE5-4E34-A5F2-F1049E4E4D1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78EAB9E-1E26-41A0-8192-7DC47D6D675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D2403-EA51-4597-9B6C-5BA6B096B90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131CC4FD-9F78-4686-B8FE-6E23511C56C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1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  <a:r>
              <a:rPr lang="ko-KR" altLang="en-US" sz="1000" dirty="0"/>
              <a:t>다시 관리자 권한으로 </a:t>
            </a:r>
            <a:r>
              <a:rPr lang="en-US" altLang="ko-KR" sz="1000" dirty="0"/>
              <a:t>windows</a:t>
            </a:r>
            <a:r>
              <a:rPr lang="ko-KR" altLang="en-US" sz="1000" dirty="0"/>
              <a:t> </a:t>
            </a:r>
            <a:r>
              <a:rPr lang="en-US" altLang="ko-KR" sz="1000" dirty="0"/>
              <a:t>terminal</a:t>
            </a:r>
            <a:r>
              <a:rPr lang="ko-KR" altLang="en-US" sz="1000" dirty="0"/>
              <a:t> 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B15B1-8494-46AD-96E2-32AE76C7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1065443"/>
            <a:ext cx="5314359" cy="1210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B2E22-9D53-4183-8534-25F7FC65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3100898"/>
            <a:ext cx="5314359" cy="14836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6024A-3F30-4CFF-AFDA-EA91E4F4564D}"/>
              </a:ext>
            </a:extLst>
          </p:cNvPr>
          <p:cNvSpPr/>
          <p:nvPr/>
        </p:nvSpPr>
        <p:spPr>
          <a:xfrm>
            <a:off x="1629864" y="1501852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hlinkClick r:id="" action="ppaction://noaction"/>
            <a:extLst>
              <a:ext uri="{FF2B5EF4-FFF2-40B4-BE49-F238E27FC236}">
                <a16:creationId xmlns:a16="http://schemas.microsoft.com/office/drawing/2014/main" id="{E6786EA8-EF5F-40E5-951C-642230DFF24C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CEDB28-C3F5-4567-BBD0-A9F45BD5638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3E78C89-AEE8-4FAB-99BC-E7056B1E2C8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F85A5-EAF2-42E6-9DF9-ADB015522D4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화살표: 오른쪽 28">
              <a:hlinkClick r:id="" action="ppaction://noaction"/>
              <a:extLst>
                <a:ext uri="{FF2B5EF4-FFF2-40B4-BE49-F238E27FC236}">
                  <a16:creationId xmlns:a16="http://schemas.microsoft.com/office/drawing/2014/main" id="{CCCB06DB-AD42-41B9-A784-6DAF4122287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8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4A089-4FF9-4257-BE89-0869053D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E2F26-4D38-4F1A-8D54-2F7F36C6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윈도우 </a:t>
            </a:r>
            <a:r>
              <a:rPr lang="ko-KR" altLang="en-US" dirty="0" err="1"/>
              <a:t>디펜더</a:t>
            </a:r>
            <a:r>
              <a:rPr lang="ko-KR" altLang="en-US" dirty="0"/>
              <a:t> 종료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윈도우 업데이트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스토어 캐시 리셋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스토어 앱 초기화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윈도우 시스템 복구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스토어 재설치</a:t>
            </a:r>
          </a:p>
        </p:txBody>
      </p:sp>
    </p:spTree>
    <p:extLst>
      <p:ext uri="{BB962C8B-B14F-4D97-AF65-F5344CB8AC3E}">
        <p14:creationId xmlns:p14="http://schemas.microsoft.com/office/powerpoint/2010/main" val="606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1B6A7-1BFE-4542-84A0-B15AB1F1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 err="1"/>
              <a:t>디펜더</a:t>
            </a:r>
            <a:r>
              <a:rPr lang="ko-KR" altLang="en-US" dirty="0"/>
              <a:t>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35873-7926-4BB7-8224-61C992EF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시작 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설정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 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업데이트 및 보안 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en-US" altLang="ko-KR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보안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바이러스 및 위협 방지 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설정 관리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또는 이전 버전의 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Windows 10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에서는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바이러스 및 위협 방지 설정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를 선택합니다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실시간 보호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를 </a:t>
            </a:r>
            <a:r>
              <a:rPr lang="ko-KR" altLang="en-US" sz="18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꺼짐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전환합니다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예약 검사는 계속 실행됩니다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그러나 다음 예약 검사까지 다운로드 또는 설치된 파일은 검사되지 않습니다</a:t>
            </a:r>
            <a:r>
              <a:rPr lang="en-US" altLang="ko-KR" sz="1800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2062D-5216-48CB-8739-E8BEFABF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99" y="3043759"/>
            <a:ext cx="7324201" cy="35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28726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/WindowUpdate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업데이트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</a:t>
            </a:r>
            <a:r>
              <a:rPr lang="ko-KR" altLang="en-US" sz="1000" dirty="0"/>
              <a:t> 윈도우 시작버튼 </a:t>
            </a:r>
            <a:r>
              <a:rPr lang="en-US" altLang="ko-KR" sz="1000" dirty="0"/>
              <a:t>-&gt; </a:t>
            </a:r>
            <a:r>
              <a:rPr lang="ko-KR" altLang="en-US" sz="1000" dirty="0"/>
              <a:t>톱니바퀴 아이콘 </a:t>
            </a:r>
            <a:r>
              <a:rPr lang="en-US" altLang="ko-KR" sz="1000" dirty="0"/>
              <a:t>(</a:t>
            </a:r>
            <a:r>
              <a:rPr lang="ko-KR" altLang="en-US" sz="1000" dirty="0"/>
              <a:t>설정</a:t>
            </a:r>
            <a:r>
              <a:rPr lang="en-US" altLang="ko-KR" sz="1000" dirty="0"/>
              <a:t>) 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>
              <a:lnSpc>
                <a:spcPct val="140000"/>
              </a:lnSpc>
            </a:pP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업데이트 및 보안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AppleSDGothicNeo"/>
              </a:rPr>
              <a:t>을 클릭한다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최신버전이 아니라면</a:t>
            </a:r>
            <a:r>
              <a:rPr lang="en-US" altLang="ko-KR" sz="1000" dirty="0"/>
              <a:t>, </a:t>
            </a:r>
            <a:r>
              <a:rPr lang="ko-KR" altLang="en-US" sz="1000" dirty="0"/>
              <a:t>다운로드 및 설치 버튼 클릭 및 업데이트 진행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업데이트 버전의 다운로드가 완료되었다면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컴퓨터를 재부팅 한다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DA47-3D5F-4FB2-8DA5-CCA0633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82" y="2277402"/>
            <a:ext cx="1104900" cy="1590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A7B9C-771E-46BB-9322-7E2B17CB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67" y="4491778"/>
            <a:ext cx="1867442" cy="1373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D5AF3F-8AAB-4974-B796-94C591F0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82" y="2339437"/>
            <a:ext cx="1897199" cy="2072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86BA60-0043-4409-AF0F-D17FD6A5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23" y="2339437"/>
            <a:ext cx="1535470" cy="198528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8360139-8F96-41DF-BCE7-7BC3F3190034}"/>
              </a:ext>
            </a:extLst>
          </p:cNvPr>
          <p:cNvSpPr/>
          <p:nvPr/>
        </p:nvSpPr>
        <p:spPr>
          <a:xfrm>
            <a:off x="8787739" y="3277588"/>
            <a:ext cx="148442" cy="1187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B5EAE-7B3A-4028-8A49-C68252FB54D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819C586-30F4-4362-B695-12CF12BA93C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2ABBF-20EC-43DF-A705-94671378E76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F90A7C3C-8D9A-4085-8C59-97753993891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3609-6875-43DB-A978-3B71AF7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Wsl</a:t>
            </a:r>
            <a:r>
              <a:rPr lang="en-US" altLang="ko-KR" dirty="0"/>
              <a:t> </a:t>
            </a:r>
            <a:r>
              <a:rPr lang="ko-KR" altLang="en-US" dirty="0"/>
              <a:t>설치 재시도</a:t>
            </a:r>
          </a:p>
        </p:txBody>
      </p:sp>
    </p:spTree>
    <p:extLst>
      <p:ext uri="{BB962C8B-B14F-4D97-AF65-F5344CB8AC3E}">
        <p14:creationId xmlns:p14="http://schemas.microsoft.com/office/powerpoint/2010/main" val="42625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596</Words>
  <Application>Microsoft Office PowerPoint</Application>
  <PresentationFormat>와이드스크린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Apple SD Gothic Neo</vt:lpstr>
      <vt:lpstr>AppleSDGothicNeo</vt:lpstr>
      <vt:lpstr>맑은 고딕</vt:lpstr>
      <vt:lpstr>Arial</vt:lpstr>
      <vt:lpstr>Segoe UI</vt:lpstr>
      <vt:lpstr>Office 테마</vt:lpstr>
      <vt:lpstr>Microsoft Store download 오류</vt:lpstr>
      <vt:lpstr>/Environ/WSL2  WSL2 설치</vt:lpstr>
      <vt:lpstr>PowerPoint 프레젠테이션</vt:lpstr>
      <vt:lpstr>PowerPoint 프레젠테이션</vt:lpstr>
      <vt:lpstr>오류 해결</vt:lpstr>
      <vt:lpstr>Window 디펜더 종료</vt:lpstr>
      <vt:lpstr>Wsl 설치 재시도</vt:lpstr>
      <vt:lpstr>/Environ/WindowUpdate  윈도우 10 업데이트</vt:lpstr>
      <vt:lpstr>Wsl 설치 재시도</vt:lpstr>
      <vt:lpstr>윈도우 스토어 캐시 리셋</vt:lpstr>
      <vt:lpstr>Wsl 설치 재시도</vt:lpstr>
      <vt:lpstr>윈도우 스토어 앱 초기화</vt:lpstr>
      <vt:lpstr>윈도우 스토어 앱 초기화</vt:lpstr>
      <vt:lpstr>Wsl 설치 재시도</vt:lpstr>
      <vt:lpstr>관리자 권한으로 cmd 실행</vt:lpstr>
      <vt:lpstr>윈도우 시스템 복구</vt:lpstr>
      <vt:lpstr>Wsl 설치 재시도</vt:lpstr>
      <vt:lpstr>cmd 입력</vt:lpstr>
      <vt:lpstr>powershell 입력</vt:lpstr>
      <vt:lpstr>Wsl 설치 재시도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Store download 오류</dc:title>
  <dc:creator>백 도우</dc:creator>
  <cp:lastModifiedBy>백 도우</cp:lastModifiedBy>
  <cp:revision>5</cp:revision>
  <dcterms:created xsi:type="dcterms:W3CDTF">2021-12-03T00:02:01Z</dcterms:created>
  <dcterms:modified xsi:type="dcterms:W3CDTF">2021-12-03T01:08:40Z</dcterms:modified>
</cp:coreProperties>
</file>