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9"/>
  </p:notesMasterIdLst>
  <p:sldIdLst>
    <p:sldId id="296" r:id="rId2"/>
    <p:sldId id="487" r:id="rId3"/>
    <p:sldId id="484" r:id="rId4"/>
    <p:sldId id="393" r:id="rId5"/>
    <p:sldId id="458" r:id="rId6"/>
    <p:sldId id="459" r:id="rId7"/>
    <p:sldId id="460" r:id="rId8"/>
    <p:sldId id="462" r:id="rId9"/>
    <p:sldId id="426" r:id="rId10"/>
    <p:sldId id="440" r:id="rId11"/>
    <p:sldId id="465" r:id="rId12"/>
    <p:sldId id="468" r:id="rId13"/>
    <p:sldId id="467" r:id="rId14"/>
    <p:sldId id="466" r:id="rId15"/>
    <p:sldId id="469" r:id="rId16"/>
    <p:sldId id="470" r:id="rId17"/>
    <p:sldId id="471" r:id="rId18"/>
    <p:sldId id="485" r:id="rId19"/>
    <p:sldId id="486" r:id="rId20"/>
    <p:sldId id="472" r:id="rId21"/>
    <p:sldId id="474" r:id="rId22"/>
    <p:sldId id="475" r:id="rId23"/>
    <p:sldId id="477" r:id="rId24"/>
    <p:sldId id="476" r:id="rId25"/>
    <p:sldId id="400" r:id="rId26"/>
    <p:sldId id="392" r:id="rId27"/>
    <p:sldId id="478" r:id="rId28"/>
  </p:sldIdLst>
  <p:sldSz cx="12192000" cy="6858000"/>
  <p:notesSz cx="6797675" cy="9928225"/>
  <p:embeddedFontLst>
    <p:embeddedFont>
      <p:font typeface="맑은 고딕" panose="020B0503020000020004" pitchFamily="50" charset="-127"/>
      <p:regular r:id="rId30"/>
      <p:bold r:id="rId31"/>
    </p:embeddedFont>
    <p:embeddedFont>
      <p:font typeface="Abadi" panose="020B0604020104020204" pitchFamily="34" charset="0"/>
      <p:regular r:id="rId32"/>
    </p:embeddedFont>
    <p:embeddedFont>
      <p:font typeface="Algerian" panose="04020705040A02060702" pitchFamily="82" charset="0"/>
      <p:regular r:id="rId33"/>
    </p:embeddedFont>
    <p:embeddedFont>
      <p:font typeface="Cambria Math" panose="02040503050406030204" pitchFamily="18" charset="0"/>
      <p:regular r:id="rId34"/>
    </p:embeddedFont>
    <p:embeddedFont>
      <p:font typeface="Corbel" panose="020B0503020204020204" pitchFamily="34" charset="0"/>
      <p:regular r:id="rId35"/>
      <p:bold r:id="rId36"/>
      <p:italic r:id="rId37"/>
      <p:boldItalic r:id="rId38"/>
    </p:embeddedFont>
    <p:embeddedFont>
      <p:font typeface="Monotype Corsiva" panose="03010101010201010101" pitchFamily="66" charset="0"/>
      <p:italic r:id="rId39"/>
    </p:embeddedFont>
    <p:embeddedFont>
      <p:font typeface="Tahoma" panose="020B0604030504040204" pitchFamily="34" charset="0"/>
      <p:regular r:id="rId40"/>
      <p:bold r:id="rId41"/>
    </p:embeddedFont>
    <p:embeddedFont>
      <p:font typeface="Wingdings 2" panose="05020102010507070707" pitchFamily="18" charset="2"/>
      <p:regular r:id="rId4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1" clrIdx="0">
    <p:extLst>
      <p:ext uri="{19B8F6BF-5375-455C-9EA6-DF929625EA0E}">
        <p15:presenceInfo xmlns:p15="http://schemas.microsoft.com/office/powerpoint/2012/main" userId="Auth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CDE5"/>
    <a:srgbClr val="BFBFBF"/>
    <a:srgbClr val="E7E7E7"/>
    <a:srgbClr val="E46C0A"/>
    <a:srgbClr val="DDD9C3"/>
    <a:srgbClr val="FFC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7465" autoAdjust="0"/>
  </p:normalViewPr>
  <p:slideViewPr>
    <p:cSldViewPr>
      <p:cViewPr varScale="1">
        <p:scale>
          <a:sx n="155" d="100"/>
          <a:sy n="155" d="100"/>
        </p:scale>
        <p:origin x="162" y="3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2892" y="102"/>
      </p:cViewPr>
      <p:guideLst>
        <p:guide orient="horz" pos="3127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659" cy="496411"/>
          </a:xfrm>
          <a:prstGeom prst="rect">
            <a:avLst/>
          </a:prstGeom>
        </p:spPr>
        <p:txBody>
          <a:bodyPr vert="horz" lIns="90617" tIns="45309" rIns="90617" bIns="4530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2"/>
            <a:ext cx="2945659" cy="496411"/>
          </a:xfrm>
          <a:prstGeom prst="rect">
            <a:avLst/>
          </a:prstGeom>
        </p:spPr>
        <p:txBody>
          <a:bodyPr vert="horz" lIns="90617" tIns="45309" rIns="90617" bIns="45309" rtlCol="0"/>
          <a:lstStyle>
            <a:lvl1pPr algn="r">
              <a:defRPr sz="1200"/>
            </a:lvl1pPr>
          </a:lstStyle>
          <a:p>
            <a:fld id="{12AA2874-6429-4F37-AF3F-A602A459D14C}" type="datetimeFigureOut">
              <a:rPr lang="ko-KR" altLang="en-US" smtClean="0"/>
              <a:pPr/>
              <a:t>2023-10-29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17" tIns="45309" rIns="90617" bIns="4530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0617" tIns="45309" rIns="90617" bIns="45309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2"/>
            <a:ext cx="2945659" cy="496411"/>
          </a:xfrm>
          <a:prstGeom prst="rect">
            <a:avLst/>
          </a:prstGeom>
        </p:spPr>
        <p:txBody>
          <a:bodyPr vert="horz" lIns="90617" tIns="45309" rIns="90617" bIns="4530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2"/>
            <a:ext cx="2945659" cy="496411"/>
          </a:xfrm>
          <a:prstGeom prst="rect">
            <a:avLst/>
          </a:prstGeom>
        </p:spPr>
        <p:txBody>
          <a:bodyPr vert="horz" lIns="90617" tIns="45309" rIns="90617" bIns="45309" rtlCol="0" anchor="b"/>
          <a:lstStyle>
            <a:lvl1pPr algn="r">
              <a:defRPr sz="1200"/>
            </a:lvl1pPr>
          </a:lstStyle>
          <a:p>
            <a:fld id="{B573D1B3-AFBE-4795-A7B1-63C922230B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96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4024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931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582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9382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273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8527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3127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2630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8400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8839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759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8845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312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4124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677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082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516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525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340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657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741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586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A5FFAB59-05A6-41B5-A2D4-5F61552A237A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4253F90-3AEC-4F46-AEB3-348E103700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 bwMode="gray">
          <a:xfrm>
            <a:off x="0" y="78420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 noChangeAspect="1"/>
          </p:cNvGrpSpPr>
          <p:nvPr/>
        </p:nvGrpSpPr>
        <p:grpSpPr bwMode="gray">
          <a:xfrm rot="5400000">
            <a:off x="183904" y="27642"/>
            <a:ext cx="598018" cy="775411"/>
            <a:chOff x="42" y="4085"/>
            <a:chExt cx="224" cy="224"/>
          </a:xfrm>
          <a:solidFill>
            <a:schemeClr val="bg2">
              <a:lumMod val="50000"/>
              <a:alpha val="30000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142853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9272" y="6473952"/>
            <a:ext cx="2844800" cy="301752"/>
          </a:xfrm>
        </p:spPr>
        <p:txBody>
          <a:bodyPr/>
          <a:lstStyle/>
          <a:p>
            <a:fld id="{74253F90-3AEC-4F46-AEB3-348E103700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61" y="928670"/>
            <a:ext cx="10858576" cy="5786478"/>
          </a:xfrm>
        </p:spPr>
        <p:txBody>
          <a:bodyPr/>
          <a:lstStyle>
            <a:lvl1pPr algn="just">
              <a:buClr>
                <a:schemeClr val="accent1">
                  <a:lumMod val="75000"/>
                </a:schemeClr>
              </a:buClr>
              <a:defRPr sz="2000">
                <a:solidFill>
                  <a:schemeClr val="accent1">
                    <a:lumMod val="75000"/>
                  </a:schemeClr>
                </a:solidFill>
              </a:defRPr>
            </a:lvl1pPr>
            <a:lvl2pPr algn="just">
              <a:buClr>
                <a:schemeClr val="bg2">
                  <a:lumMod val="50000"/>
                </a:schemeClr>
              </a:buClr>
              <a:defRPr sz="1800">
                <a:solidFill>
                  <a:schemeClr val="bg2">
                    <a:lumMod val="25000"/>
                  </a:schemeClr>
                </a:solidFill>
              </a:defRPr>
            </a:lvl2pPr>
            <a:lvl3pPr algn="just">
              <a:buClr>
                <a:schemeClr val="bg2">
                  <a:lumMod val="25000"/>
                </a:schemeClr>
              </a:buClr>
              <a:buFont typeface="궁서" pitchFamily="18" charset="-127"/>
              <a:buChar char="-"/>
              <a:defRPr sz="1600">
                <a:solidFill>
                  <a:schemeClr val="bg2">
                    <a:lumMod val="25000"/>
                  </a:schemeClr>
                </a:solidFill>
              </a:defRPr>
            </a:lvl3pPr>
            <a:lvl4pPr algn="just">
              <a:defRPr sz="1400">
                <a:solidFill>
                  <a:schemeClr val="bg2">
                    <a:lumMod val="25000"/>
                  </a:schemeClr>
                </a:solidFill>
              </a:defRPr>
            </a:lvl4pPr>
            <a:lvl5pPr algn="just">
              <a:defRPr sz="14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57213" y="152400"/>
            <a:ext cx="10725187" cy="561956"/>
          </a:xfrm>
        </p:spPr>
        <p:txBody>
          <a:bodyPr>
            <a:normAutofit/>
          </a:bodyPr>
          <a:lstStyle>
            <a:lvl1pPr algn="just">
              <a:defRPr sz="2800">
                <a:solidFill>
                  <a:schemeClr val="bg2">
                    <a:lumMod val="25000"/>
                  </a:schemeClr>
                </a:solidFill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FAB59-05A6-41B5-A2D4-5F61552A237A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53F90-3AEC-4F46-AEB3-348E103700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7.png"/><Relationship Id="rId18" Type="http://schemas.openxmlformats.org/officeDocument/2006/relationships/image" Target="../media/image72.png"/><Relationship Id="rId3" Type="http://schemas.openxmlformats.org/officeDocument/2006/relationships/image" Target="../media/image61.png"/><Relationship Id="rId21" Type="http://schemas.openxmlformats.org/officeDocument/2006/relationships/image" Target="../media/image75.png"/><Relationship Id="rId7" Type="http://schemas.openxmlformats.org/officeDocument/2006/relationships/image" Target="../media/image62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70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65.png"/><Relationship Id="rId24" Type="http://schemas.openxmlformats.org/officeDocument/2006/relationships/image" Target="../media/image78.png"/><Relationship Id="rId5" Type="http://schemas.openxmlformats.org/officeDocument/2006/relationships/image" Target="../media/image51.png"/><Relationship Id="rId15" Type="http://schemas.openxmlformats.org/officeDocument/2006/relationships/image" Target="../media/image69.png"/><Relationship Id="rId23" Type="http://schemas.openxmlformats.org/officeDocument/2006/relationships/image" Target="../media/image77.png"/><Relationship Id="rId10" Type="http://schemas.openxmlformats.org/officeDocument/2006/relationships/image" Target="../media/image64.png"/><Relationship Id="rId19" Type="http://schemas.openxmlformats.org/officeDocument/2006/relationships/image" Target="../media/image73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8.png"/><Relationship Id="rId22" Type="http://schemas.openxmlformats.org/officeDocument/2006/relationships/image" Target="../media/image7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jpe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18" Type="http://schemas.openxmlformats.org/officeDocument/2006/relationships/image" Target="../media/image97.png"/><Relationship Id="rId26" Type="http://schemas.openxmlformats.org/officeDocument/2006/relationships/image" Target="../media/image105.png"/><Relationship Id="rId3" Type="http://schemas.openxmlformats.org/officeDocument/2006/relationships/image" Target="../media/image83.png"/><Relationship Id="rId21" Type="http://schemas.openxmlformats.org/officeDocument/2006/relationships/image" Target="../media/image100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17" Type="http://schemas.openxmlformats.org/officeDocument/2006/relationships/image" Target="../media/image96.png"/><Relationship Id="rId25" Type="http://schemas.openxmlformats.org/officeDocument/2006/relationships/image" Target="../media/image104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95.png"/><Relationship Id="rId20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90.png"/><Relationship Id="rId24" Type="http://schemas.openxmlformats.org/officeDocument/2006/relationships/image" Target="../media/image103.png"/><Relationship Id="rId5" Type="http://schemas.openxmlformats.org/officeDocument/2006/relationships/image" Target="../media/image85.png"/><Relationship Id="rId15" Type="http://schemas.openxmlformats.org/officeDocument/2006/relationships/image" Target="../media/image94.png"/><Relationship Id="rId23" Type="http://schemas.openxmlformats.org/officeDocument/2006/relationships/image" Target="../media/image102.png"/><Relationship Id="rId10" Type="http://schemas.openxmlformats.org/officeDocument/2006/relationships/image" Target="../media/image89.png"/><Relationship Id="rId19" Type="http://schemas.openxmlformats.org/officeDocument/2006/relationships/image" Target="../media/image98.png"/><Relationship Id="rId4" Type="http://schemas.openxmlformats.org/officeDocument/2006/relationships/image" Target="../media/image84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Relationship Id="rId22" Type="http://schemas.openxmlformats.org/officeDocument/2006/relationships/image" Target="../media/image10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13.png"/><Relationship Id="rId3" Type="http://schemas.openxmlformats.org/officeDocument/2006/relationships/image" Target="../media/image106.png"/><Relationship Id="rId7" Type="http://schemas.openxmlformats.org/officeDocument/2006/relationships/image" Target="../media/image84.png"/><Relationship Id="rId12" Type="http://schemas.openxmlformats.org/officeDocument/2006/relationships/image" Target="../media/image83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11" Type="http://schemas.openxmlformats.org/officeDocument/2006/relationships/image" Target="../media/image112.png"/><Relationship Id="rId5" Type="http://schemas.openxmlformats.org/officeDocument/2006/relationships/image" Target="../media/image108.png"/><Relationship Id="rId15" Type="http://schemas.openxmlformats.org/officeDocument/2006/relationships/image" Target="../media/image55.png"/><Relationship Id="rId10" Type="http://schemas.openxmlformats.org/officeDocument/2006/relationships/image" Target="../media/image111.png"/><Relationship Id="rId4" Type="http://schemas.openxmlformats.org/officeDocument/2006/relationships/image" Target="../media/image107.png"/><Relationship Id="rId9" Type="http://schemas.openxmlformats.org/officeDocument/2006/relationships/image" Target="../media/image110.png"/><Relationship Id="rId14" Type="http://schemas.openxmlformats.org/officeDocument/2006/relationships/image" Target="../media/image1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1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479376" y="2276872"/>
            <a:ext cx="11305256" cy="23762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/>
              <a:t>Equilibrium Point Learning</a:t>
            </a:r>
            <a:endParaRPr lang="ko-KR" altLang="en-US" sz="4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CCE9F9C8-0F7F-443F-8AD6-448025D8FDA7}"/>
              </a:ext>
            </a:extLst>
          </p:cNvPr>
          <p:cNvSpPr txBox="1">
            <a:spLocks/>
          </p:cNvSpPr>
          <p:nvPr/>
        </p:nvSpPr>
        <p:spPr bwMode="black">
          <a:xfrm>
            <a:off x="3071664" y="5013176"/>
            <a:ext cx="5928320" cy="930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r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70000"/>
              <a:buFont typeface="Wingdings 2" pitchFamily="18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 2" pitchFamily="18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100000"/>
              <a:buFont typeface="Wingdings 2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/>
              <a:t>ACML</a:t>
            </a:r>
            <a:r>
              <a:rPr lang="ko-KR" altLang="en-US" sz="2800"/>
              <a:t> </a:t>
            </a:r>
            <a:r>
              <a:rPr lang="en-US" altLang="ko-KR" sz="2800"/>
              <a:t>2023</a:t>
            </a:r>
          </a:p>
          <a:p>
            <a:pPr algn="ctr"/>
            <a:r>
              <a:rPr lang="en-US" altLang="ko-KR" sz="2800"/>
              <a:t>Baik Dowoo   ,   Ji Won Yoon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The "self-learning" version of DEQ</a:t>
            </a:r>
            <a:endParaRPr lang="en-US" altLang="ko-KR" sz="2400" dirty="0">
              <a:latin typeface="Abadi" panose="020B0604020104020204" pitchFamily="34" charset="0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EPL Method</a:t>
            </a:r>
          </a:p>
        </p:txBody>
      </p:sp>
      <p:sp>
        <p:nvSpPr>
          <p:cNvPr id="31" name="순서도: 수동 연산 30">
            <a:extLst>
              <a:ext uri="{FF2B5EF4-FFF2-40B4-BE49-F238E27FC236}">
                <a16:creationId xmlns:a16="http://schemas.microsoft.com/office/drawing/2014/main" id="{9E75DCFB-F5C7-B0AE-1126-7C9ED5E1775E}"/>
              </a:ext>
            </a:extLst>
          </p:cNvPr>
          <p:cNvSpPr/>
          <p:nvPr/>
        </p:nvSpPr>
        <p:spPr>
          <a:xfrm rot="16200000">
            <a:off x="6704843" y="3696028"/>
            <a:ext cx="1149057" cy="782567"/>
          </a:xfrm>
          <a:prstGeom prst="flowChartManualOperation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97E19BD-6047-072B-8EB6-3B66066E5B70}"/>
                  </a:ext>
                </a:extLst>
              </p:cNvPr>
              <p:cNvSpPr txBox="1"/>
              <p:nvPr/>
            </p:nvSpPr>
            <p:spPr>
              <a:xfrm>
                <a:off x="7964088" y="3899597"/>
                <a:ext cx="7825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 xmlns:m="http://schemas.openxmlformats.org/officeDocument/2006/math">
                    <m:r>
                      <a:rPr lang="ko-KR" altLang="en-US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 dirty="0">
                    <a:solidFill>
                      <a:prstClr val="black"/>
                    </a:solidFill>
                    <a:latin typeface="맑은 고딕" panose="020F0502020204030204"/>
                  </a:rPr>
                  <a:t>*,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dirty="0">
                    <a:solidFill>
                      <a:prstClr val="black"/>
                    </a:solidFill>
                    <a:latin typeface="맑은 고딕" panose="020F0502020204030204"/>
                  </a:rPr>
                  <a:t>  </a:t>
                </a:r>
                <a:endParaRPr lang="ko-KR" altLang="en-US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97E19BD-6047-072B-8EB6-3B66066E5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4088" y="3899597"/>
                <a:ext cx="782567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BFA8427-CD08-2356-55B5-C03140FFC0A8}"/>
              </a:ext>
            </a:extLst>
          </p:cNvPr>
          <p:cNvCxnSpPr>
            <a:cxnSpLocks/>
            <a:stCxn id="35" idx="3"/>
            <a:endCxn id="31" idx="0"/>
          </p:cNvCxnSpPr>
          <p:nvPr/>
        </p:nvCxnSpPr>
        <p:spPr>
          <a:xfrm>
            <a:off x="6568528" y="4083066"/>
            <a:ext cx="319560" cy="4245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162A873-94AB-874A-F274-E51604AC0AAE}"/>
              </a:ext>
            </a:extLst>
          </p:cNvPr>
          <p:cNvCxnSpPr>
            <a:cxnSpLocks/>
            <a:stCxn id="31" idx="2"/>
            <a:endCxn id="32" idx="1"/>
          </p:cNvCxnSpPr>
          <p:nvPr/>
        </p:nvCxnSpPr>
        <p:spPr>
          <a:xfrm flipV="1">
            <a:off x="7670655" y="4084263"/>
            <a:ext cx="293433" cy="304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90CB125-84A0-2E31-BFA4-A779D3B81457}"/>
                  </a:ext>
                </a:extLst>
              </p:cNvPr>
              <p:cNvSpPr txBox="1"/>
              <p:nvPr/>
            </p:nvSpPr>
            <p:spPr>
              <a:xfrm>
                <a:off x="6324281" y="3898400"/>
                <a:ext cx="244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90CB125-84A0-2E31-BFA4-A779D3B81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281" y="3898400"/>
                <a:ext cx="244247" cy="369332"/>
              </a:xfrm>
              <a:prstGeom prst="rect">
                <a:avLst/>
              </a:prstGeom>
              <a:blipFill>
                <a:blip r:embed="rId4"/>
                <a:stretch>
                  <a:fillRect r="-97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47D15A2B-4F83-23F7-86A2-246B772D16A9}"/>
              </a:ext>
            </a:extLst>
          </p:cNvPr>
          <p:cNvCxnSpPr>
            <a:cxnSpLocks/>
            <a:stCxn id="32" idx="0"/>
            <a:endCxn id="38" idx="0"/>
          </p:cNvCxnSpPr>
          <p:nvPr/>
        </p:nvCxnSpPr>
        <p:spPr>
          <a:xfrm rot="16200000" flipH="1" flipV="1">
            <a:off x="7806729" y="3354817"/>
            <a:ext cx="3864" cy="1093423"/>
          </a:xfrm>
          <a:prstGeom prst="bentConnector3">
            <a:avLst>
              <a:gd name="adj1" fmla="val -15685999"/>
            </a:avLst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D67FFFE-EF39-9F59-CE45-6FC5D507B683}"/>
                  </a:ext>
                </a:extLst>
              </p:cNvPr>
              <p:cNvSpPr txBox="1"/>
              <p:nvPr/>
            </p:nvSpPr>
            <p:spPr>
              <a:xfrm>
                <a:off x="7497806" y="2868383"/>
                <a:ext cx="8857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 xmlns:m="http://schemas.openxmlformats.org/officeDocument/2006/math">
                    <m:r>
                      <a:rPr lang="ko-KR" altLang="en-US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>
                    <a:solidFill>
                      <a:prstClr val="black"/>
                    </a:solidFill>
                    <a:latin typeface="맑은 고딕" panose="020F0502020204030204"/>
                  </a:rPr>
                  <a:t>*,</a:t>
                </a:r>
                <a14:m>
                  <m:oMath xmlns:m="http://schemas.openxmlformats.org/officeDocument/2006/math">
                    <m:r>
                      <a:rPr lang="ko-KR" alt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ko-KR" altLang="en-US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D67FFFE-EF39-9F59-CE45-6FC5D507B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7806" y="2868383"/>
                <a:ext cx="885785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28CD0D2-9E3A-750B-3017-910B3BA43F6A}"/>
                  </a:ext>
                </a:extLst>
              </p:cNvPr>
              <p:cNvSpPr txBox="1"/>
              <p:nvPr/>
            </p:nvSpPr>
            <p:spPr>
              <a:xfrm>
                <a:off x="7002795" y="3903461"/>
                <a:ext cx="5183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28CD0D2-9E3A-750B-3017-910B3BA43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795" y="3903461"/>
                <a:ext cx="51830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468685BE-B80D-0D25-B151-A7491A46F535}"/>
              </a:ext>
            </a:extLst>
          </p:cNvPr>
          <p:cNvSpPr txBox="1"/>
          <p:nvPr/>
        </p:nvSpPr>
        <p:spPr>
          <a:xfrm>
            <a:off x="7041304" y="4798893"/>
            <a:ext cx="165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>
                <a:solidFill>
                  <a:prstClr val="black"/>
                </a:solidFill>
                <a:latin typeface="맑은 고딕" panose="020F0502020204030204"/>
              </a:rPr>
              <a:t>EPL-learning</a:t>
            </a:r>
            <a:endParaRPr lang="ko-KR" altLang="en-US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40" name="순서도: 수동 연산 39">
            <a:extLst>
              <a:ext uri="{FF2B5EF4-FFF2-40B4-BE49-F238E27FC236}">
                <a16:creationId xmlns:a16="http://schemas.microsoft.com/office/drawing/2014/main" id="{B0A6FCC2-D4CE-D43A-805A-1DA7441F2ABB}"/>
              </a:ext>
            </a:extLst>
          </p:cNvPr>
          <p:cNvSpPr/>
          <p:nvPr/>
        </p:nvSpPr>
        <p:spPr>
          <a:xfrm rot="16200000">
            <a:off x="3046443" y="3696030"/>
            <a:ext cx="1149057" cy="782567"/>
          </a:xfrm>
          <a:prstGeom prst="flowChartManualOperation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EA25575-6426-1A03-C976-2378E392F6EA}"/>
                  </a:ext>
                </a:extLst>
              </p:cNvPr>
              <p:cNvSpPr txBox="1"/>
              <p:nvPr/>
            </p:nvSpPr>
            <p:spPr>
              <a:xfrm>
                <a:off x="4375405" y="3902647"/>
                <a:ext cx="244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prstClr val="black"/>
                          </a:solidFill>
                          <a:latin typeface="맑은 고딕" panose="020F0502020204030204"/>
                        </a:rPr>
                        <m:t>∗</m:t>
                      </m:r>
                    </m:oMath>
                  </m:oMathPara>
                </a14:m>
                <a:endParaRPr lang="ko-KR" altLang="en-US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EA25575-6426-1A03-C976-2378E392F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405" y="3902647"/>
                <a:ext cx="244247" cy="369332"/>
              </a:xfrm>
              <a:prstGeom prst="rect">
                <a:avLst/>
              </a:prstGeom>
              <a:blipFill>
                <a:blip r:embed="rId7"/>
                <a:stretch>
                  <a:fillRect r="-5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0580517-0E9D-C5D1-CCA0-D3349FA3D7D9}"/>
              </a:ext>
            </a:extLst>
          </p:cNvPr>
          <p:cNvCxnSpPr>
            <a:cxnSpLocks/>
            <a:stCxn id="44" idx="3"/>
            <a:endCxn id="40" idx="0"/>
          </p:cNvCxnSpPr>
          <p:nvPr/>
        </p:nvCxnSpPr>
        <p:spPr>
          <a:xfrm>
            <a:off x="2866538" y="4087312"/>
            <a:ext cx="363150" cy="1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D148E2A-6A3F-97EF-02D3-0634ADDB05B5}"/>
              </a:ext>
            </a:extLst>
          </p:cNvPr>
          <p:cNvCxnSpPr>
            <a:cxnSpLocks/>
            <a:stCxn id="40" idx="2"/>
            <a:endCxn id="41" idx="1"/>
          </p:cNvCxnSpPr>
          <p:nvPr/>
        </p:nvCxnSpPr>
        <p:spPr>
          <a:xfrm>
            <a:off x="4012255" y="4087313"/>
            <a:ext cx="363150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4AB4394-07B4-83A7-F232-26F3C43AA1DF}"/>
                  </a:ext>
                </a:extLst>
              </p:cNvPr>
              <p:cNvSpPr txBox="1"/>
              <p:nvPr/>
            </p:nvSpPr>
            <p:spPr>
              <a:xfrm>
                <a:off x="2622291" y="3902646"/>
                <a:ext cx="244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4AB4394-07B4-83A7-F232-26F3C43AA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291" y="3902646"/>
                <a:ext cx="244247" cy="369332"/>
              </a:xfrm>
              <a:prstGeom prst="rect">
                <a:avLst/>
              </a:prstGeom>
              <a:blipFill>
                <a:blip r:embed="rId8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4F5A2302-7D5B-D941-56CD-58290B8C13CF}"/>
              </a:ext>
            </a:extLst>
          </p:cNvPr>
          <p:cNvCxnSpPr>
            <a:cxnSpLocks/>
            <a:stCxn id="41" idx="0"/>
            <a:endCxn id="47" idx="0"/>
          </p:cNvCxnSpPr>
          <p:nvPr/>
        </p:nvCxnSpPr>
        <p:spPr>
          <a:xfrm rot="16200000" flipH="1" flipV="1">
            <a:off x="4038632" y="3460074"/>
            <a:ext cx="16324" cy="901470"/>
          </a:xfrm>
          <a:prstGeom prst="bentConnector3">
            <a:avLst>
              <a:gd name="adj1" fmla="val -2736547"/>
            </a:avLst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942ACE8-D66A-5C17-8318-37FAEAC7B81A}"/>
                  </a:ext>
                </a:extLst>
              </p:cNvPr>
              <p:cNvSpPr txBox="1"/>
              <p:nvPr/>
            </p:nvSpPr>
            <p:spPr>
              <a:xfrm>
                <a:off x="2636871" y="2724053"/>
                <a:ext cx="2819845" cy="629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r>
                        <m:rPr>
                          <m:sty m:val="p"/>
                        </m:rPr>
                        <a:rPr lang="el-GR" altLang="ko-KR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en-US" altLang="ko-KR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nor/>
                            </m:rPr>
                            <a:rPr lang="en-US" altLang="ko-KR" b="1">
                              <a:solidFill>
                                <a:prstClr val="black"/>
                              </a:solidFill>
                              <a:latin typeface="Algerian" panose="04020705040A02060702" pitchFamily="82" charset="0"/>
                            </a:rPr>
                            <m:t>ℓ</m:t>
                          </m:r>
                        </m:num>
                        <m:den>
                          <m: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ko-KR" altLang="en-US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ko-KR" altLang="en-US" dirty="0">
                              <a:solidFill>
                                <a:prstClr val="black"/>
                              </a:solidFill>
                              <a:latin typeface="맑은 고딕" panose="020F0502020204030204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ko-KR" altLang="en-US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942ACE8-D66A-5C17-8318-37FAEAC7B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871" y="2724053"/>
                <a:ext cx="2819845" cy="6295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C666578-D1B9-C105-576B-C2F8AC1CAF02}"/>
                  </a:ext>
                </a:extLst>
              </p:cNvPr>
              <p:cNvSpPr txBox="1"/>
              <p:nvPr/>
            </p:nvSpPr>
            <p:spPr>
              <a:xfrm>
                <a:off x="3473935" y="3918971"/>
                <a:ext cx="244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C666578-D1B9-C105-576B-C2F8AC1CA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935" y="3918971"/>
                <a:ext cx="244247" cy="369332"/>
              </a:xfrm>
              <a:prstGeom prst="rect">
                <a:avLst/>
              </a:prstGeom>
              <a:blipFill>
                <a:blip r:embed="rId10"/>
                <a:stretch>
                  <a:fillRect r="-2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39A65082-BD85-6149-3B6B-D069664E744F}"/>
              </a:ext>
            </a:extLst>
          </p:cNvPr>
          <p:cNvSpPr txBox="1"/>
          <p:nvPr/>
        </p:nvSpPr>
        <p:spPr>
          <a:xfrm>
            <a:off x="2827568" y="4798893"/>
            <a:ext cx="2109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</a:rPr>
              <a:t>DEQ</a:t>
            </a:r>
          </a:p>
          <a:p>
            <a:pPr algn="ctr" latinLnBrk="1"/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</a:rPr>
              <a:t>Back-propagation</a:t>
            </a:r>
            <a:endParaRPr lang="ko-KR" altLang="en-US" dirty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F9498AB-2E23-D5E1-73EF-EEDF9C5D1D6F}"/>
              </a:ext>
            </a:extLst>
          </p:cNvPr>
          <p:cNvSpPr txBox="1"/>
          <p:nvPr/>
        </p:nvSpPr>
        <p:spPr>
          <a:xfrm>
            <a:off x="4474594" y="3445613"/>
            <a:ext cx="956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>
                <a:solidFill>
                  <a:srgbClr val="FF0000"/>
                </a:solidFill>
                <a:latin typeface="맑은 고딕" panose="020F0502020204030204"/>
              </a:rPr>
              <a:t>update</a:t>
            </a:r>
            <a:endParaRPr lang="ko-KR" altLang="en-US" sz="1600">
              <a:solidFill>
                <a:srgbClr val="FF0000"/>
              </a:solidFill>
              <a:latin typeface="맑은 고딕" panose="020F0502020204030204"/>
            </a:endParaRPr>
          </a:p>
        </p:txBody>
      </p: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E6424532-5947-0962-8AF4-A685814B55E7}"/>
              </a:ext>
            </a:extLst>
          </p:cNvPr>
          <p:cNvSpPr/>
          <p:nvPr/>
        </p:nvSpPr>
        <p:spPr>
          <a:xfrm>
            <a:off x="5476335" y="4004914"/>
            <a:ext cx="269806" cy="156308"/>
          </a:xfrm>
          <a:prstGeom prst="right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7304141-9D17-2875-EED5-40D7765A0FF5}"/>
              </a:ext>
            </a:extLst>
          </p:cNvPr>
          <p:cNvSpPr/>
          <p:nvPr/>
        </p:nvSpPr>
        <p:spPr>
          <a:xfrm>
            <a:off x="4251594" y="2724053"/>
            <a:ext cx="368058" cy="651679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2" name="연결선: 구부러짐 51">
            <a:extLst>
              <a:ext uri="{FF2B5EF4-FFF2-40B4-BE49-F238E27FC236}">
                <a16:creationId xmlns:a16="http://schemas.microsoft.com/office/drawing/2014/main" id="{EC0E63F3-0778-EB98-E33C-B805DF5511C2}"/>
              </a:ext>
            </a:extLst>
          </p:cNvPr>
          <p:cNvCxnSpPr>
            <a:stCxn id="51" idx="0"/>
          </p:cNvCxnSpPr>
          <p:nvPr/>
        </p:nvCxnSpPr>
        <p:spPr>
          <a:xfrm rot="5400000" flipH="1" flipV="1">
            <a:off x="4390583" y="2494985"/>
            <a:ext cx="274108" cy="184029"/>
          </a:xfrm>
          <a:prstGeom prst="curvedConnector3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1DAF33C-1D44-DB12-CDE1-89601C59BE4B}"/>
                  </a:ext>
                </a:extLst>
              </p:cNvPr>
              <p:cNvSpPr txBox="1"/>
              <p:nvPr/>
            </p:nvSpPr>
            <p:spPr>
              <a:xfrm>
                <a:off x="3799909" y="1806082"/>
                <a:ext cx="1811329" cy="588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ko-KR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US" altLang="ko-KR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kumimoji="0" lang="en-US" altLang="ko-KR" sz="1800" b="1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lgerian" panose="04020705040A02060702" pitchFamily="82" charset="0"/>
                          </a:rPr>
                          <m:t>ℓ</m:t>
                        </m:r>
                      </m:num>
                      <m:den>
                        <m:r>
                          <a:rPr kumimoji="0" lang="en-US" altLang="ko-KR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kumimoji="0" lang="ko-KR" altLang="en-US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m:rPr>
                            <m:nor/>
                          </m:rPr>
                          <a:rPr kumimoji="0" lang="en-US" altLang="ko-KR" sz="1800" b="0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∗</m:t>
                        </m:r>
                      </m:den>
                    </m:f>
                    <m:r>
                      <a:rPr kumimoji="0" lang="en-US" altLang="ko-KR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kumimoji="0" lang="en-US" altLang="ko-KR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ko-KR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kumimoji="0" lang="en-US" altLang="ko-KR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kumimoji="0" lang="en-US" altLang="ko-KR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0" lang="en-US" altLang="ko-KR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m:rPr>
                                <m:nor/>
                              </m:rPr>
                              <a:rPr kumimoji="0" lang="en-US" altLang="ko-KR" sz="18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f</m:t>
                            </m:r>
                          </m:num>
                          <m:den>
                            <m:r>
                              <a:rPr kumimoji="0" lang="en-US" altLang="ko-KR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kumimoji="0" lang="ko-KR" altLang="en-US" sz="18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m:rPr>
                                <m:nor/>
                              </m:rPr>
                              <a:rPr kumimoji="0" lang="en-US" altLang="ko-KR" sz="1800" b="0" i="0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∗</m:t>
                            </m:r>
                          </m:den>
                        </m:f>
                      </m:e>
                    </m:d>
                  </m:oMath>
                </a14:m>
                <a:r>
                  <a:rPr kumimoji="0" lang="en-US" altLang="ko-KR" sz="1800" b="0" i="0" u="none" strike="noStrike" kern="0" cap="none" spc="0" normalizeH="0" baseline="8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</a:rPr>
                  <a:t>-1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ko-KR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US" altLang="ko-KR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kumimoji="0" lang="en-US" altLang="ko-KR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f</m:t>
                        </m:r>
                      </m:num>
                      <m:den>
                        <m:r>
                          <a:rPr kumimoji="0" lang="en-US" altLang="ko-KR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kumimoji="0" lang="ko-KR" altLang="en-US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</m:oMath>
                </a14:m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1DAF33C-1D44-DB12-CDE1-89601C59B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909" y="1806082"/>
                <a:ext cx="1811329" cy="588687"/>
              </a:xfrm>
              <a:prstGeom prst="rect">
                <a:avLst/>
              </a:prstGeom>
              <a:blipFill>
                <a:blip r:embed="rId11"/>
                <a:stretch>
                  <a:fillRect t="-10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841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EPL Method – meaning of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표 7">
                <a:extLst>
                  <a:ext uri="{FF2B5EF4-FFF2-40B4-BE49-F238E27FC236}">
                    <a16:creationId xmlns:a16="http://schemas.microsoft.com/office/drawing/2014/main" id="{A6D05A35-1B2F-4641-198F-81433F6EC4D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2601748"/>
                  </p:ext>
                </p:extLst>
              </p:nvPr>
            </p:nvGraphicFramePr>
            <p:xfrm>
              <a:off x="972449" y="3861048"/>
              <a:ext cx="936104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9873">
                      <a:extLst>
                        <a:ext uri="{9D8B030D-6E8A-4147-A177-3AD203B41FA5}">
                          <a16:colId xmlns:a16="http://schemas.microsoft.com/office/drawing/2014/main" val="2756906715"/>
                        </a:ext>
                      </a:extLst>
                    </a:gridCol>
                    <a:gridCol w="4057584">
                      <a:extLst>
                        <a:ext uri="{9D8B030D-6E8A-4147-A177-3AD203B41FA5}">
                          <a16:colId xmlns:a16="http://schemas.microsoft.com/office/drawing/2014/main" val="3506515843"/>
                        </a:ext>
                      </a:extLst>
                    </a:gridCol>
                    <a:gridCol w="4353584">
                      <a:extLst>
                        <a:ext uri="{9D8B030D-6E8A-4147-A177-3AD203B41FA5}">
                          <a16:colId xmlns:a16="http://schemas.microsoft.com/office/drawing/2014/main" val="3028270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Var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DEQ-bp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DEQ - </a:t>
                          </a:r>
                          <a:r>
                            <a:rPr lang="en-US" altLang="ko-KR" dirty="0" err="1"/>
                            <a:t>epl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45859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- Input Variable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- Input Variable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89556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- Learning Parameter, </a:t>
                          </a:r>
                          <a:r>
                            <a:rPr lang="en-US" altLang="ko-KR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modifiable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- Learning Algorithm Parameter, </a:t>
                          </a:r>
                          <a:r>
                            <a:rPr lang="en-US" altLang="ko-KR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invariant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5642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dirty="0"/>
                                  <m:t>∗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- Output Variable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- Learning Parameter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50110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- Output Variable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97569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표 7">
                <a:extLst>
                  <a:ext uri="{FF2B5EF4-FFF2-40B4-BE49-F238E27FC236}">
                    <a16:creationId xmlns:a16="http://schemas.microsoft.com/office/drawing/2014/main" id="{A6D05A35-1B2F-4641-198F-81433F6EC4D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2601748"/>
                  </p:ext>
                </p:extLst>
              </p:nvPr>
            </p:nvGraphicFramePr>
            <p:xfrm>
              <a:off x="972449" y="3861048"/>
              <a:ext cx="936104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9873">
                      <a:extLst>
                        <a:ext uri="{9D8B030D-6E8A-4147-A177-3AD203B41FA5}">
                          <a16:colId xmlns:a16="http://schemas.microsoft.com/office/drawing/2014/main" val="2756906715"/>
                        </a:ext>
                      </a:extLst>
                    </a:gridCol>
                    <a:gridCol w="4057584">
                      <a:extLst>
                        <a:ext uri="{9D8B030D-6E8A-4147-A177-3AD203B41FA5}">
                          <a16:colId xmlns:a16="http://schemas.microsoft.com/office/drawing/2014/main" val="3506515843"/>
                        </a:ext>
                      </a:extLst>
                    </a:gridCol>
                    <a:gridCol w="4353584">
                      <a:extLst>
                        <a:ext uri="{9D8B030D-6E8A-4147-A177-3AD203B41FA5}">
                          <a16:colId xmlns:a16="http://schemas.microsoft.com/office/drawing/2014/main" val="3028270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Var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DEQ-bp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DEQ - </a:t>
                          </a:r>
                          <a:r>
                            <a:rPr lang="en-US" altLang="ko-KR" dirty="0" err="1"/>
                            <a:t>epl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45859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641" t="-108197" r="-88782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- Input Variable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- Input Variable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89556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641" t="-208197" r="-88782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- Learning Parameter, </a:t>
                          </a:r>
                          <a:r>
                            <a:rPr lang="en-US" altLang="ko-KR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modifiable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- Learning Algorithm Parameter, </a:t>
                          </a:r>
                          <a:r>
                            <a:rPr lang="en-US" altLang="ko-KR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invariant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5642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641" t="-308197" r="-88782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- Output Variable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- Learning Parameter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50110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641" t="-408197" r="-88782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- Output Variable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97569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순서도: 수동 연산 12">
            <a:extLst>
              <a:ext uri="{FF2B5EF4-FFF2-40B4-BE49-F238E27FC236}">
                <a16:creationId xmlns:a16="http://schemas.microsoft.com/office/drawing/2014/main" id="{9977A747-561A-CB49-EA3B-445E1B9A0086}"/>
              </a:ext>
            </a:extLst>
          </p:cNvPr>
          <p:cNvSpPr/>
          <p:nvPr/>
        </p:nvSpPr>
        <p:spPr>
          <a:xfrm rot="16200000">
            <a:off x="7064883" y="2125390"/>
            <a:ext cx="1149057" cy="782567"/>
          </a:xfrm>
          <a:prstGeom prst="flowChartManualOperation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F0A863C-D12A-AD08-943E-D39995BA32CF}"/>
                  </a:ext>
                </a:extLst>
              </p:cNvPr>
              <p:cNvSpPr txBox="1"/>
              <p:nvPr/>
            </p:nvSpPr>
            <p:spPr>
              <a:xfrm>
                <a:off x="8324128" y="2328959"/>
                <a:ext cx="7825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 xmlns:m="http://schemas.openxmlformats.org/officeDocument/2006/math">
                    <m:r>
                      <a:rPr lang="ko-KR" altLang="en-US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 dirty="0">
                    <a:solidFill>
                      <a:prstClr val="black"/>
                    </a:solidFill>
                    <a:latin typeface="맑은 고딕" panose="020F0502020204030204"/>
                  </a:rPr>
                  <a:t>*,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dirty="0">
                    <a:solidFill>
                      <a:prstClr val="black"/>
                    </a:solidFill>
                    <a:latin typeface="맑은 고딕" panose="020F0502020204030204"/>
                  </a:rPr>
                  <a:t>  </a:t>
                </a:r>
                <a:endParaRPr lang="ko-KR" altLang="en-US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F0A863C-D12A-AD08-943E-D39995BA3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128" y="2328959"/>
                <a:ext cx="782567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65F2FC7-EC31-4FF5-E81D-D6F0A2E77373}"/>
              </a:ext>
            </a:extLst>
          </p:cNvPr>
          <p:cNvCxnSpPr>
            <a:cxnSpLocks/>
            <a:stCxn id="17" idx="3"/>
            <a:endCxn id="13" idx="0"/>
          </p:cNvCxnSpPr>
          <p:nvPr/>
        </p:nvCxnSpPr>
        <p:spPr>
          <a:xfrm>
            <a:off x="6928568" y="2512428"/>
            <a:ext cx="319560" cy="4245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28AB29C-13C0-ADDA-C03C-E2F0A09A8080}"/>
              </a:ext>
            </a:extLst>
          </p:cNvPr>
          <p:cNvCxnSpPr>
            <a:cxnSpLocks/>
            <a:stCxn id="13" idx="2"/>
            <a:endCxn id="14" idx="1"/>
          </p:cNvCxnSpPr>
          <p:nvPr/>
        </p:nvCxnSpPr>
        <p:spPr>
          <a:xfrm flipV="1">
            <a:off x="8030695" y="2513625"/>
            <a:ext cx="293433" cy="304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5C55E1D-A859-BFE3-755E-C68A267B887B}"/>
                  </a:ext>
                </a:extLst>
              </p:cNvPr>
              <p:cNvSpPr txBox="1"/>
              <p:nvPr/>
            </p:nvSpPr>
            <p:spPr>
              <a:xfrm>
                <a:off x="6684321" y="2327762"/>
                <a:ext cx="244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5C55E1D-A859-BFE3-755E-C68A267B8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321" y="2327762"/>
                <a:ext cx="244247" cy="369332"/>
              </a:xfrm>
              <a:prstGeom prst="rect">
                <a:avLst/>
              </a:prstGeom>
              <a:blipFill>
                <a:blip r:embed="rId5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B88E98C9-00F7-EF45-1492-78C75A38A33F}"/>
              </a:ext>
            </a:extLst>
          </p:cNvPr>
          <p:cNvCxnSpPr>
            <a:cxnSpLocks/>
            <a:stCxn id="14" idx="0"/>
            <a:endCxn id="20" idx="0"/>
          </p:cNvCxnSpPr>
          <p:nvPr/>
        </p:nvCxnSpPr>
        <p:spPr>
          <a:xfrm rot="16200000" flipH="1" flipV="1">
            <a:off x="8166769" y="1784179"/>
            <a:ext cx="3864" cy="1093423"/>
          </a:xfrm>
          <a:prstGeom prst="bentConnector3">
            <a:avLst>
              <a:gd name="adj1" fmla="val -15685999"/>
            </a:avLst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5325132-DBAD-D364-C2FC-70138074CAC2}"/>
                  </a:ext>
                </a:extLst>
              </p:cNvPr>
              <p:cNvSpPr txBox="1"/>
              <p:nvPr/>
            </p:nvSpPr>
            <p:spPr>
              <a:xfrm>
                <a:off x="7857846" y="1297745"/>
                <a:ext cx="8857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 xmlns:m="http://schemas.openxmlformats.org/officeDocument/2006/math">
                    <m:r>
                      <a:rPr lang="ko-KR" altLang="en-US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>
                    <a:solidFill>
                      <a:prstClr val="black"/>
                    </a:solidFill>
                    <a:latin typeface="맑은 고딕" panose="020F0502020204030204"/>
                  </a:rPr>
                  <a:t>*,</a:t>
                </a:r>
                <a14:m>
                  <m:oMath xmlns:m="http://schemas.openxmlformats.org/officeDocument/2006/math">
                    <m:r>
                      <a:rPr lang="ko-KR" alt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ko-KR" altLang="en-US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5325132-DBAD-D364-C2FC-70138074C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846" y="1297745"/>
                <a:ext cx="885785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FF5152-F5D6-F70B-6700-6D1A2AD7EC30}"/>
                  </a:ext>
                </a:extLst>
              </p:cNvPr>
              <p:cNvSpPr txBox="1"/>
              <p:nvPr/>
            </p:nvSpPr>
            <p:spPr>
              <a:xfrm>
                <a:off x="7362835" y="2332823"/>
                <a:ext cx="5183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FF5152-F5D6-F70B-6700-6D1A2AD7E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835" y="2332823"/>
                <a:ext cx="51830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3F3E5F4F-E0C2-C06E-976C-B537D74B9881}"/>
              </a:ext>
            </a:extLst>
          </p:cNvPr>
          <p:cNvSpPr txBox="1"/>
          <p:nvPr/>
        </p:nvSpPr>
        <p:spPr>
          <a:xfrm>
            <a:off x="7401344" y="3228255"/>
            <a:ext cx="165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>
                <a:solidFill>
                  <a:prstClr val="black"/>
                </a:solidFill>
                <a:latin typeface="맑은 고딕" panose="020F0502020204030204"/>
              </a:rPr>
              <a:t>EPL-learning</a:t>
            </a:r>
            <a:endParaRPr lang="ko-KR" altLang="en-US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22" name="순서도: 수동 연산 21">
            <a:extLst>
              <a:ext uri="{FF2B5EF4-FFF2-40B4-BE49-F238E27FC236}">
                <a16:creationId xmlns:a16="http://schemas.microsoft.com/office/drawing/2014/main" id="{3E4C8EA5-DC14-761C-B06E-01D3164AA240}"/>
              </a:ext>
            </a:extLst>
          </p:cNvPr>
          <p:cNvSpPr/>
          <p:nvPr/>
        </p:nvSpPr>
        <p:spPr>
          <a:xfrm rot="16200000">
            <a:off x="3406483" y="2125392"/>
            <a:ext cx="1149057" cy="782567"/>
          </a:xfrm>
          <a:prstGeom prst="flowChartManualOperation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F81A03-9EBA-33C7-56F1-CBA6C672AEA2}"/>
                  </a:ext>
                </a:extLst>
              </p:cNvPr>
              <p:cNvSpPr txBox="1"/>
              <p:nvPr/>
            </p:nvSpPr>
            <p:spPr>
              <a:xfrm>
                <a:off x="4735445" y="2332009"/>
                <a:ext cx="244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prstClr val="black"/>
                          </a:solidFill>
                          <a:latin typeface="맑은 고딕" panose="020F0502020204030204"/>
                        </a:rPr>
                        <m:t>∗</m:t>
                      </m:r>
                    </m:oMath>
                  </m:oMathPara>
                </a14:m>
                <a:endParaRPr lang="ko-KR" altLang="en-US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F81A03-9EBA-33C7-56F1-CBA6C672A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445" y="2332009"/>
                <a:ext cx="244247" cy="369332"/>
              </a:xfrm>
              <a:prstGeom prst="rect">
                <a:avLst/>
              </a:prstGeom>
              <a:blipFill>
                <a:blip r:embed="rId8"/>
                <a:stretch>
                  <a:fillRect r="-5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D105FDD-7747-28F3-18BA-88856FC23C2E}"/>
              </a:ext>
            </a:extLst>
          </p:cNvPr>
          <p:cNvCxnSpPr>
            <a:cxnSpLocks/>
            <a:stCxn id="26" idx="3"/>
            <a:endCxn id="22" idx="0"/>
          </p:cNvCxnSpPr>
          <p:nvPr/>
        </p:nvCxnSpPr>
        <p:spPr>
          <a:xfrm>
            <a:off x="3226578" y="2516674"/>
            <a:ext cx="363150" cy="1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E300D7D-3C0C-DCC8-62A9-AD4465663829}"/>
              </a:ext>
            </a:extLst>
          </p:cNvPr>
          <p:cNvCxnSpPr>
            <a:cxnSpLocks/>
            <a:stCxn id="22" idx="2"/>
            <a:endCxn id="23" idx="1"/>
          </p:cNvCxnSpPr>
          <p:nvPr/>
        </p:nvCxnSpPr>
        <p:spPr>
          <a:xfrm>
            <a:off x="4372295" y="2516675"/>
            <a:ext cx="363150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AEC8985-2FA3-E690-5D42-E61131A8F4A6}"/>
                  </a:ext>
                </a:extLst>
              </p:cNvPr>
              <p:cNvSpPr txBox="1"/>
              <p:nvPr/>
            </p:nvSpPr>
            <p:spPr>
              <a:xfrm>
                <a:off x="2982331" y="2332008"/>
                <a:ext cx="244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AEC8985-2FA3-E690-5D42-E61131A8F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331" y="2332008"/>
                <a:ext cx="244247" cy="369332"/>
              </a:xfrm>
              <a:prstGeom prst="rect">
                <a:avLst/>
              </a:prstGeom>
              <a:blipFill>
                <a:blip r:embed="rId9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E544ACD1-A0FB-753C-89EB-00E8E7310419}"/>
              </a:ext>
            </a:extLst>
          </p:cNvPr>
          <p:cNvCxnSpPr>
            <a:cxnSpLocks/>
            <a:stCxn id="23" idx="0"/>
            <a:endCxn id="29" idx="0"/>
          </p:cNvCxnSpPr>
          <p:nvPr/>
        </p:nvCxnSpPr>
        <p:spPr>
          <a:xfrm rot="16200000" flipH="1" flipV="1">
            <a:off x="4398672" y="1889436"/>
            <a:ext cx="16324" cy="901470"/>
          </a:xfrm>
          <a:prstGeom prst="bentConnector3">
            <a:avLst>
              <a:gd name="adj1" fmla="val -2736547"/>
            </a:avLst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B66582D-E051-9E1B-0B5B-6ACA6950E4B8}"/>
                  </a:ext>
                </a:extLst>
              </p:cNvPr>
              <p:cNvSpPr txBox="1"/>
              <p:nvPr/>
            </p:nvSpPr>
            <p:spPr>
              <a:xfrm>
                <a:off x="2996911" y="1153415"/>
                <a:ext cx="2819845" cy="629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r>
                        <m:rPr>
                          <m:sty m:val="p"/>
                        </m:rPr>
                        <a:rPr lang="el-GR" altLang="ko-KR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en-US" altLang="ko-KR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nor/>
                            </m:rPr>
                            <a:rPr lang="en-US" altLang="ko-KR" b="1">
                              <a:solidFill>
                                <a:prstClr val="black"/>
                              </a:solidFill>
                              <a:latin typeface="Algerian" panose="04020705040A02060702" pitchFamily="82" charset="0"/>
                            </a:rPr>
                            <m:t>ℓ</m:t>
                          </m:r>
                        </m:num>
                        <m:den>
                          <m: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ko-KR" altLang="en-US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ko-KR" altLang="en-US" dirty="0">
                              <a:solidFill>
                                <a:prstClr val="black"/>
                              </a:solidFill>
                              <a:latin typeface="맑은 고딕" panose="020F0502020204030204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ko-KR" altLang="en-US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B66582D-E051-9E1B-0B5B-6ACA6950E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911" y="1153415"/>
                <a:ext cx="2819845" cy="6295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40083BB-3235-62FE-D670-ADF7CFC34B21}"/>
                  </a:ext>
                </a:extLst>
              </p:cNvPr>
              <p:cNvSpPr txBox="1"/>
              <p:nvPr/>
            </p:nvSpPr>
            <p:spPr>
              <a:xfrm>
                <a:off x="3833975" y="2348333"/>
                <a:ext cx="244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40083BB-3235-62FE-D670-ADF7CFC34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3975" y="2348333"/>
                <a:ext cx="244247" cy="369332"/>
              </a:xfrm>
              <a:prstGeom prst="rect">
                <a:avLst/>
              </a:prstGeom>
              <a:blipFill>
                <a:blip r:embed="rId11"/>
                <a:stretch>
                  <a:fillRect r="-2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0D1B5DA6-6516-14F5-17E9-30BCB5DB7B8D}"/>
              </a:ext>
            </a:extLst>
          </p:cNvPr>
          <p:cNvSpPr txBox="1"/>
          <p:nvPr/>
        </p:nvSpPr>
        <p:spPr>
          <a:xfrm>
            <a:off x="3187608" y="3228255"/>
            <a:ext cx="210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</a:rPr>
              <a:t>DEQ</a:t>
            </a:r>
            <a:endParaRPr lang="ko-KR" altLang="en-US" dirty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AE8B3A-C8FA-10B2-287E-B61D7D24B7B8}"/>
              </a:ext>
            </a:extLst>
          </p:cNvPr>
          <p:cNvSpPr txBox="1"/>
          <p:nvPr/>
        </p:nvSpPr>
        <p:spPr>
          <a:xfrm>
            <a:off x="4834634" y="1874975"/>
            <a:ext cx="956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>
                <a:solidFill>
                  <a:srgbClr val="FF0000"/>
                </a:solidFill>
                <a:latin typeface="맑은 고딕" panose="020F0502020204030204"/>
              </a:rPr>
              <a:t>update</a:t>
            </a:r>
            <a:endParaRPr lang="ko-KR" altLang="en-US" sz="1600">
              <a:solidFill>
                <a:srgbClr val="FF0000"/>
              </a:solidFill>
              <a:latin typeface="맑은 고딕" panose="020F0502020204030204"/>
            </a:endParaRP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CED93BBA-4B14-C684-E29E-E7FBBEDF45B1}"/>
              </a:ext>
            </a:extLst>
          </p:cNvPr>
          <p:cNvSpPr/>
          <p:nvPr/>
        </p:nvSpPr>
        <p:spPr>
          <a:xfrm>
            <a:off x="5836375" y="2434276"/>
            <a:ext cx="269806" cy="156308"/>
          </a:xfrm>
          <a:prstGeom prst="right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2766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연산 4">
            <a:extLst>
              <a:ext uri="{FF2B5EF4-FFF2-40B4-BE49-F238E27FC236}">
                <a16:creationId xmlns:a16="http://schemas.microsoft.com/office/drawing/2014/main" id="{8D086976-CE87-9281-742B-2A44A272DE52}"/>
              </a:ext>
            </a:extLst>
          </p:cNvPr>
          <p:cNvSpPr/>
          <p:nvPr/>
        </p:nvSpPr>
        <p:spPr>
          <a:xfrm rot="16200000">
            <a:off x="3521229" y="1896787"/>
            <a:ext cx="2763072" cy="2800262"/>
          </a:xfrm>
          <a:prstGeom prst="flowChartManualOperation">
            <a:avLst/>
          </a:prstGeom>
          <a:solidFill>
            <a:srgbClr val="FFC000">
              <a:lumMod val="20000"/>
              <a:lumOff val="80000"/>
            </a:srgbClr>
          </a:solidFill>
          <a:ln w="12700" cap="flat" cmpd="sng" algn="ctr">
            <a:solidFill>
              <a:srgbClr val="FFC0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순서도: 수동 연산 5">
            <a:extLst>
              <a:ext uri="{FF2B5EF4-FFF2-40B4-BE49-F238E27FC236}">
                <a16:creationId xmlns:a16="http://schemas.microsoft.com/office/drawing/2014/main" id="{B20E8DAD-A94F-3903-781F-0A8639FB1678}"/>
              </a:ext>
            </a:extLst>
          </p:cNvPr>
          <p:cNvSpPr/>
          <p:nvPr/>
        </p:nvSpPr>
        <p:spPr>
          <a:xfrm rot="16200000">
            <a:off x="706202" y="1850954"/>
            <a:ext cx="1149057" cy="782567"/>
          </a:xfrm>
          <a:prstGeom prst="flowChartManualOperation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02083D-A784-C395-0705-15007C197016}"/>
                  </a:ext>
                </a:extLst>
              </p:cNvPr>
              <p:cNvSpPr txBox="1"/>
              <p:nvPr/>
            </p:nvSpPr>
            <p:spPr>
              <a:xfrm>
                <a:off x="1965447" y="2054523"/>
                <a:ext cx="7825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 xmlns:m="http://schemas.openxmlformats.org/officeDocument/2006/math">
                    <m:r>
                      <a:rPr lang="ko-KR" altLang="en-US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 dirty="0">
                    <a:solidFill>
                      <a:prstClr val="black"/>
                    </a:solidFill>
                    <a:latin typeface="맑은 고딕" panose="020F0502020204030204"/>
                  </a:rPr>
                  <a:t>*,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dirty="0">
                    <a:solidFill>
                      <a:prstClr val="black"/>
                    </a:solidFill>
                    <a:latin typeface="맑은 고딕" panose="020F0502020204030204"/>
                  </a:rPr>
                  <a:t>  </a:t>
                </a:r>
                <a:endParaRPr lang="ko-KR" altLang="en-US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02083D-A784-C395-0705-15007C197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5447" y="2054523"/>
                <a:ext cx="782567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C0CAFFA-CBFC-B8BD-384D-D24910E2CEF2}"/>
              </a:ext>
            </a:extLst>
          </p:cNvPr>
          <p:cNvCxnSpPr>
            <a:cxnSpLocks/>
            <a:stCxn id="12" idx="3"/>
            <a:endCxn id="6" idx="0"/>
          </p:cNvCxnSpPr>
          <p:nvPr/>
        </p:nvCxnSpPr>
        <p:spPr>
          <a:xfrm>
            <a:off x="569887" y="2237992"/>
            <a:ext cx="319560" cy="4245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6DF2F5D-FF62-0D0F-06C4-2794BEFCB29B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 flipV="1">
            <a:off x="1672014" y="2239189"/>
            <a:ext cx="293433" cy="304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676B42-858A-2798-B5F3-939A438116C3}"/>
                  </a:ext>
                </a:extLst>
              </p:cNvPr>
              <p:cNvSpPr txBox="1"/>
              <p:nvPr/>
            </p:nvSpPr>
            <p:spPr>
              <a:xfrm>
                <a:off x="325640" y="2053326"/>
                <a:ext cx="244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676B42-858A-2798-B5F3-939A43811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40" y="2053326"/>
                <a:ext cx="244247" cy="369332"/>
              </a:xfrm>
              <a:prstGeom prst="rect">
                <a:avLst/>
              </a:prstGeom>
              <a:blipFill>
                <a:blip r:embed="rId4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EFCB7D79-E5EC-20AF-D6CB-0DD2D689A062}"/>
              </a:ext>
            </a:extLst>
          </p:cNvPr>
          <p:cNvCxnSpPr>
            <a:cxnSpLocks/>
            <a:stCxn id="7" idx="0"/>
            <a:endCxn id="15" idx="0"/>
          </p:cNvCxnSpPr>
          <p:nvPr/>
        </p:nvCxnSpPr>
        <p:spPr>
          <a:xfrm rot="16200000" flipH="1" flipV="1">
            <a:off x="1808088" y="1509743"/>
            <a:ext cx="3864" cy="1093423"/>
          </a:xfrm>
          <a:prstGeom prst="bentConnector3">
            <a:avLst>
              <a:gd name="adj1" fmla="val -15685999"/>
            </a:avLst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CB2A64D-364A-894C-39E5-46D6E96F22D5}"/>
                  </a:ext>
                </a:extLst>
              </p:cNvPr>
              <p:cNvSpPr txBox="1"/>
              <p:nvPr/>
            </p:nvSpPr>
            <p:spPr>
              <a:xfrm>
                <a:off x="1499165" y="1023309"/>
                <a:ext cx="8857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 xmlns:m="http://schemas.openxmlformats.org/officeDocument/2006/math">
                    <m:r>
                      <a:rPr lang="ko-KR" altLang="en-US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>
                    <a:solidFill>
                      <a:prstClr val="black"/>
                    </a:solidFill>
                    <a:latin typeface="맑은 고딕" panose="020F0502020204030204"/>
                  </a:rPr>
                  <a:t>*,</a:t>
                </a:r>
                <a14:m>
                  <m:oMath xmlns:m="http://schemas.openxmlformats.org/officeDocument/2006/math">
                    <m:r>
                      <a:rPr lang="ko-KR" alt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ko-KR" altLang="en-US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CB2A64D-364A-894C-39E5-46D6E96F2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165" y="1023309"/>
                <a:ext cx="885785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487DEF-5D84-A0D5-C213-A2BA1C8BE29A}"/>
                  </a:ext>
                </a:extLst>
              </p:cNvPr>
              <p:cNvSpPr txBox="1"/>
              <p:nvPr/>
            </p:nvSpPr>
            <p:spPr>
              <a:xfrm>
                <a:off x="1004154" y="2058387"/>
                <a:ext cx="5183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487DEF-5D84-A0D5-C213-A2BA1C8BE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154" y="2058387"/>
                <a:ext cx="51830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F4D31AB3-C401-55AA-18D5-6EDFDB379087}"/>
              </a:ext>
            </a:extLst>
          </p:cNvPr>
          <p:cNvSpPr txBox="1"/>
          <p:nvPr/>
        </p:nvSpPr>
        <p:spPr>
          <a:xfrm>
            <a:off x="2394814" y="3360165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>
                <a:solidFill>
                  <a:prstClr val="black"/>
                </a:solidFill>
                <a:latin typeface="맑은 고딕" panose="020F0502020204030204"/>
              </a:rPr>
              <a:t>x</a:t>
            </a:r>
            <a:endParaRPr lang="ko-KR" altLang="en-US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EECB71-76BF-203A-9B8B-B143C738EC5B}"/>
              </a:ext>
            </a:extLst>
          </p:cNvPr>
          <p:cNvSpPr txBox="1"/>
          <p:nvPr/>
        </p:nvSpPr>
        <p:spPr>
          <a:xfrm>
            <a:off x="3622326" y="2776590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>
                <a:solidFill>
                  <a:prstClr val="black"/>
                </a:solidFill>
                <a:latin typeface="맑은 고딕" panose="020F0502020204030204"/>
              </a:rPr>
              <a:t>z</a:t>
            </a:r>
            <a:endParaRPr lang="ko-KR" altLang="en-US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0796D3-53C2-7B3E-C269-D854CBDCA170}"/>
              </a:ext>
            </a:extLst>
          </p:cNvPr>
          <p:cNvSpPr txBox="1"/>
          <p:nvPr/>
        </p:nvSpPr>
        <p:spPr>
          <a:xfrm>
            <a:off x="3622837" y="3360165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>
                <a:solidFill>
                  <a:prstClr val="black"/>
                </a:solidFill>
                <a:latin typeface="맑은 고딕" panose="020F0502020204030204"/>
              </a:rPr>
              <a:t>+</a:t>
            </a:r>
            <a:endParaRPr lang="ko-KR" altLang="en-US">
              <a:solidFill>
                <a:prstClr val="black"/>
              </a:solidFill>
              <a:latin typeface="맑은 고딕" panose="020F0502020204030204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2BDE3FC-52A7-2A44-F5CC-AB704FDA66CF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3941619" y="3544831"/>
            <a:ext cx="2496184" cy="21347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DA3500D-C995-A5AA-D338-A1618358B4AB}"/>
              </a:ext>
            </a:extLst>
          </p:cNvPr>
          <p:cNvCxnSpPr>
            <a:stCxn id="18" idx="2"/>
            <a:endCxn id="20" idx="0"/>
          </p:cNvCxnSpPr>
          <p:nvPr/>
        </p:nvCxnSpPr>
        <p:spPr>
          <a:xfrm>
            <a:off x="3781717" y="3145922"/>
            <a:ext cx="511" cy="214243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F0859F1-E54E-3EC1-F3FE-FCE4A897031C}"/>
              </a:ext>
            </a:extLst>
          </p:cNvPr>
          <p:cNvSpPr txBox="1"/>
          <p:nvPr/>
        </p:nvSpPr>
        <p:spPr>
          <a:xfrm>
            <a:off x="2982697" y="2776590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</a:rPr>
              <a:t>I</a:t>
            </a:r>
            <a:r>
              <a:rPr lang="en-US" altLang="ko-KR" baseline="-25000" dirty="0" err="1">
                <a:solidFill>
                  <a:prstClr val="black"/>
                </a:solidFill>
                <a:latin typeface="맑은 고딕" panose="020F0502020204030204"/>
              </a:rPr>
              <a:t>z</a:t>
            </a:r>
            <a:endParaRPr lang="ko-KR" altLang="en-US" baseline="-25000" dirty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07558D-2D5D-6DB7-06CE-A58B30D6A168}"/>
              </a:ext>
            </a:extLst>
          </p:cNvPr>
          <p:cNvSpPr txBox="1"/>
          <p:nvPr/>
        </p:nvSpPr>
        <p:spPr>
          <a:xfrm>
            <a:off x="2980892" y="3360165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>
                <a:solidFill>
                  <a:prstClr val="black"/>
                </a:solidFill>
                <a:latin typeface="맑은 고딕" panose="020F0502020204030204"/>
              </a:rPr>
              <a:t>*</a:t>
            </a:r>
            <a:endParaRPr lang="ko-KR" altLang="en-US">
              <a:solidFill>
                <a:prstClr val="black"/>
              </a:solidFill>
              <a:latin typeface="맑은 고딕" panose="020F0502020204030204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064111B-7840-EDD4-66A6-CFC229D370ED}"/>
              </a:ext>
            </a:extLst>
          </p:cNvPr>
          <p:cNvCxnSpPr>
            <a:cxnSpLocks/>
            <a:stCxn id="20" idx="1"/>
            <a:endCxn id="27" idx="3"/>
          </p:cNvCxnSpPr>
          <p:nvPr/>
        </p:nvCxnSpPr>
        <p:spPr>
          <a:xfrm flipH="1">
            <a:off x="3299674" y="3544831"/>
            <a:ext cx="323163" cy="0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F23E3ED-0ED2-CA46-05C4-1B51F14302AA}"/>
              </a:ext>
            </a:extLst>
          </p:cNvPr>
          <p:cNvCxnSpPr>
            <a:cxnSpLocks/>
            <a:stCxn id="27" idx="1"/>
            <a:endCxn id="16" idx="3"/>
          </p:cNvCxnSpPr>
          <p:nvPr/>
        </p:nvCxnSpPr>
        <p:spPr>
          <a:xfrm flipH="1">
            <a:off x="2713596" y="3544831"/>
            <a:ext cx="267296" cy="0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251DE89-A98C-7AB1-23C6-4B9FDD04BE45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3140283" y="3145922"/>
            <a:ext cx="1805" cy="214243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6AA31477-6E2F-B37A-DF6B-2FFBA6545FAE}"/>
              </a:ext>
            </a:extLst>
          </p:cNvPr>
          <p:cNvCxnSpPr>
            <a:cxnSpLocks/>
            <a:stCxn id="62" idx="0"/>
            <a:endCxn id="18" idx="0"/>
          </p:cNvCxnSpPr>
          <p:nvPr/>
        </p:nvCxnSpPr>
        <p:spPr>
          <a:xfrm rot="16200000" flipV="1">
            <a:off x="4972818" y="1585489"/>
            <a:ext cx="560476" cy="2942678"/>
          </a:xfrm>
          <a:prstGeom prst="bentConnector3">
            <a:avLst>
              <a:gd name="adj1" fmla="val 226102"/>
            </a:avLst>
          </a:prstGeom>
          <a:noFill/>
          <a:ln w="635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58302A8-C006-BFC8-64CB-9BEC80E19D61}"/>
              </a:ext>
            </a:extLst>
          </p:cNvPr>
          <p:cNvSpPr txBox="1"/>
          <p:nvPr/>
        </p:nvSpPr>
        <p:spPr>
          <a:xfrm>
            <a:off x="4232698" y="1605563"/>
            <a:ext cx="210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</a:rPr>
              <a:t>update (overwrite)</a:t>
            </a:r>
            <a:endParaRPr lang="ko-KR" altLang="en-US" dirty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3431F7-E2AB-70AD-14C2-8BE7C38FF645}"/>
              </a:ext>
            </a:extLst>
          </p:cNvPr>
          <p:cNvSpPr txBox="1"/>
          <p:nvPr/>
        </p:nvSpPr>
        <p:spPr>
          <a:xfrm>
            <a:off x="2102519" y="3685615"/>
            <a:ext cx="86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>
                <a:solidFill>
                  <a:srgbClr val="7030A0"/>
                </a:solidFill>
                <a:latin typeface="맑은 고딕" panose="020F0502020204030204"/>
              </a:rPr>
              <a:t>(Input)</a:t>
            </a:r>
            <a:endParaRPr lang="ko-KR" altLang="en-US">
              <a:solidFill>
                <a:srgbClr val="7030A0"/>
              </a:solidFill>
              <a:latin typeface="맑은 고딕" panose="020F0502020204030204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664E515-FF11-2356-F01B-C1D617D98068}"/>
              </a:ext>
            </a:extLst>
          </p:cNvPr>
          <p:cNvSpPr/>
          <p:nvPr/>
        </p:nvSpPr>
        <p:spPr>
          <a:xfrm>
            <a:off x="4781582" y="2598109"/>
            <a:ext cx="153998" cy="131728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701D13-A823-054D-059D-1773AF1A8027}"/>
              </a:ext>
            </a:extLst>
          </p:cNvPr>
          <p:cNvSpPr txBox="1"/>
          <p:nvPr/>
        </p:nvSpPr>
        <p:spPr>
          <a:xfrm>
            <a:off x="4696493" y="2228776"/>
            <a:ext cx="30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ko-KR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θ</a:t>
            </a: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34ABE46-F7C8-9F9B-A571-5103232C8C3A}"/>
              </a:ext>
            </a:extLst>
          </p:cNvPr>
          <p:cNvSpPr/>
          <p:nvPr/>
        </p:nvSpPr>
        <p:spPr>
          <a:xfrm>
            <a:off x="5091971" y="2598109"/>
            <a:ext cx="153998" cy="131728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2B0119-B710-0E01-0471-6CCA7C184208}"/>
              </a:ext>
            </a:extLst>
          </p:cNvPr>
          <p:cNvSpPr txBox="1"/>
          <p:nvPr/>
        </p:nvSpPr>
        <p:spPr>
          <a:xfrm>
            <a:off x="5006882" y="2228776"/>
            <a:ext cx="30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ko-KR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θ</a:t>
            </a: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ADA4736-C081-6911-9AE4-65378036F19A}"/>
              </a:ext>
            </a:extLst>
          </p:cNvPr>
          <p:cNvSpPr/>
          <p:nvPr/>
        </p:nvSpPr>
        <p:spPr>
          <a:xfrm>
            <a:off x="5427528" y="2598109"/>
            <a:ext cx="153998" cy="131728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61D327C-5CFD-4B7C-4141-97E8B6F9BB9E}"/>
              </a:ext>
            </a:extLst>
          </p:cNvPr>
          <p:cNvSpPr txBox="1"/>
          <p:nvPr/>
        </p:nvSpPr>
        <p:spPr>
          <a:xfrm>
            <a:off x="5342439" y="2228776"/>
            <a:ext cx="30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ko-KR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θ</a:t>
            </a: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2A784BF-F3B3-E8C7-788D-905164273F50}"/>
              </a:ext>
            </a:extLst>
          </p:cNvPr>
          <p:cNvSpPr/>
          <p:nvPr/>
        </p:nvSpPr>
        <p:spPr>
          <a:xfrm>
            <a:off x="5746308" y="2598109"/>
            <a:ext cx="153998" cy="131728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1EFB9F2-0EBE-6FB3-CF25-9DD9F58FE8AA}"/>
              </a:ext>
            </a:extLst>
          </p:cNvPr>
          <p:cNvSpPr txBox="1"/>
          <p:nvPr/>
        </p:nvSpPr>
        <p:spPr>
          <a:xfrm>
            <a:off x="5661219" y="2228776"/>
            <a:ext cx="30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ko-KR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θ</a:t>
            </a: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35D7C35-1954-3BE5-AB52-992E7C20293C}"/>
              </a:ext>
            </a:extLst>
          </p:cNvPr>
          <p:cNvSpPr/>
          <p:nvPr/>
        </p:nvSpPr>
        <p:spPr>
          <a:xfrm>
            <a:off x="4453880" y="2598109"/>
            <a:ext cx="153998" cy="131728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F0DBC77-852C-5D54-E4EE-2959AB3F9B20}"/>
              </a:ext>
            </a:extLst>
          </p:cNvPr>
          <p:cNvSpPr txBox="1"/>
          <p:nvPr/>
        </p:nvSpPr>
        <p:spPr>
          <a:xfrm>
            <a:off x="4368791" y="2228776"/>
            <a:ext cx="30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θ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47B3718-6976-8C8E-9966-290C1EDD5F33}"/>
              </a:ext>
            </a:extLst>
          </p:cNvPr>
          <p:cNvCxnSpPr>
            <a:cxnSpLocks/>
          </p:cNvCxnSpPr>
          <p:nvPr/>
        </p:nvCxnSpPr>
        <p:spPr>
          <a:xfrm>
            <a:off x="4696493" y="3573705"/>
            <a:ext cx="12680" cy="96969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4473FB4-2751-BFED-7EAC-2C44A8D984C4}"/>
              </a:ext>
            </a:extLst>
          </p:cNvPr>
          <p:cNvSpPr txBox="1"/>
          <p:nvPr/>
        </p:nvSpPr>
        <p:spPr>
          <a:xfrm>
            <a:off x="4343172" y="4021335"/>
            <a:ext cx="453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400">
                <a:solidFill>
                  <a:prstClr val="black"/>
                </a:solidFill>
                <a:latin typeface="맑은 고딕" panose="020F0502020204030204"/>
              </a:rPr>
              <a:t>O</a:t>
            </a:r>
            <a:r>
              <a:rPr lang="en-US" altLang="ko-KR" sz="1400" baseline="-25000">
                <a:solidFill>
                  <a:prstClr val="black"/>
                </a:solidFill>
                <a:latin typeface="맑은 고딕" panose="020F0502020204030204"/>
              </a:rPr>
              <a:t>1</a:t>
            </a:r>
            <a:endParaRPr lang="ko-KR" altLang="en-US" baseline="-250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49" name="순서도: 수동 연산 48">
            <a:extLst>
              <a:ext uri="{FF2B5EF4-FFF2-40B4-BE49-F238E27FC236}">
                <a16:creationId xmlns:a16="http://schemas.microsoft.com/office/drawing/2014/main" id="{AC087267-D64A-56FD-06A9-234411950A92}"/>
              </a:ext>
            </a:extLst>
          </p:cNvPr>
          <p:cNvSpPr/>
          <p:nvPr/>
        </p:nvSpPr>
        <p:spPr>
          <a:xfrm>
            <a:off x="4232698" y="4560033"/>
            <a:ext cx="2205105" cy="203580"/>
          </a:xfrm>
          <a:prstGeom prst="flowChartManualOperation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5A45E5D-086F-BF21-CDC8-F69A96F79625}"/>
              </a:ext>
            </a:extLst>
          </p:cNvPr>
          <p:cNvCxnSpPr>
            <a:cxnSpLocks/>
          </p:cNvCxnSpPr>
          <p:nvPr/>
        </p:nvCxnSpPr>
        <p:spPr>
          <a:xfrm>
            <a:off x="5000662" y="3573706"/>
            <a:ext cx="12680" cy="96969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D8A0C37-D54D-99CD-2B22-5CED9F440330}"/>
              </a:ext>
            </a:extLst>
          </p:cNvPr>
          <p:cNvSpPr txBox="1"/>
          <p:nvPr/>
        </p:nvSpPr>
        <p:spPr>
          <a:xfrm>
            <a:off x="4647341" y="4021336"/>
            <a:ext cx="453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400">
                <a:solidFill>
                  <a:prstClr val="black"/>
                </a:solidFill>
                <a:latin typeface="맑은 고딕" panose="020F0502020204030204"/>
              </a:rPr>
              <a:t>O</a:t>
            </a:r>
            <a:r>
              <a:rPr lang="en-US" altLang="ko-KR" sz="1400" baseline="-25000">
                <a:solidFill>
                  <a:prstClr val="black"/>
                </a:solidFill>
                <a:latin typeface="맑은 고딕" panose="020F0502020204030204"/>
              </a:rPr>
              <a:t>2</a:t>
            </a:r>
            <a:endParaRPr lang="ko-KR" altLang="en-US" baseline="-25000">
              <a:solidFill>
                <a:prstClr val="black"/>
              </a:solidFill>
              <a:latin typeface="맑은 고딕" panose="020F0502020204030204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7A653A9-76E6-2731-8061-9D1ED1AD059A}"/>
              </a:ext>
            </a:extLst>
          </p:cNvPr>
          <p:cNvCxnSpPr>
            <a:cxnSpLocks/>
          </p:cNvCxnSpPr>
          <p:nvPr/>
        </p:nvCxnSpPr>
        <p:spPr>
          <a:xfrm>
            <a:off x="5335251" y="3567141"/>
            <a:ext cx="12680" cy="96969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A795549-ABED-FB41-DAA0-71332786EB56}"/>
              </a:ext>
            </a:extLst>
          </p:cNvPr>
          <p:cNvSpPr txBox="1"/>
          <p:nvPr/>
        </p:nvSpPr>
        <p:spPr>
          <a:xfrm>
            <a:off x="4981930" y="4014771"/>
            <a:ext cx="453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400">
                <a:solidFill>
                  <a:prstClr val="black"/>
                </a:solidFill>
                <a:latin typeface="맑은 고딕" panose="020F0502020204030204"/>
              </a:rPr>
              <a:t>O</a:t>
            </a:r>
            <a:r>
              <a:rPr lang="en-US" altLang="ko-KR" sz="1400" baseline="-25000">
                <a:solidFill>
                  <a:prstClr val="black"/>
                </a:solidFill>
                <a:latin typeface="맑은 고딕" panose="020F0502020204030204"/>
              </a:rPr>
              <a:t>3</a:t>
            </a:r>
            <a:endParaRPr lang="ko-KR" altLang="en-US" baseline="-25000">
              <a:solidFill>
                <a:prstClr val="black"/>
              </a:solidFill>
              <a:latin typeface="맑은 고딕" panose="020F0502020204030204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CAB2735-6F87-4DDD-277C-DC670981F7C9}"/>
              </a:ext>
            </a:extLst>
          </p:cNvPr>
          <p:cNvCxnSpPr>
            <a:cxnSpLocks/>
          </p:cNvCxnSpPr>
          <p:nvPr/>
        </p:nvCxnSpPr>
        <p:spPr>
          <a:xfrm>
            <a:off x="5662208" y="3567141"/>
            <a:ext cx="12680" cy="96969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A45F50F-A194-2382-1DF1-16250A6DBFB7}"/>
              </a:ext>
            </a:extLst>
          </p:cNvPr>
          <p:cNvSpPr txBox="1"/>
          <p:nvPr/>
        </p:nvSpPr>
        <p:spPr>
          <a:xfrm>
            <a:off x="5308887" y="4014771"/>
            <a:ext cx="453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400">
                <a:solidFill>
                  <a:prstClr val="black"/>
                </a:solidFill>
                <a:latin typeface="맑은 고딕" panose="020F0502020204030204"/>
              </a:rPr>
              <a:t>O</a:t>
            </a:r>
            <a:r>
              <a:rPr lang="en-US" altLang="ko-KR" sz="1400" baseline="-25000">
                <a:solidFill>
                  <a:prstClr val="black"/>
                </a:solidFill>
                <a:latin typeface="맑은 고딕" panose="020F0502020204030204"/>
              </a:rPr>
              <a:t>4</a:t>
            </a:r>
            <a:endParaRPr lang="ko-KR" altLang="en-US" baseline="-25000">
              <a:solidFill>
                <a:prstClr val="black"/>
              </a:solidFill>
              <a:latin typeface="맑은 고딕" panose="020F0502020204030204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2ED09118-0523-07A0-5482-4819F7791132}"/>
              </a:ext>
            </a:extLst>
          </p:cNvPr>
          <p:cNvCxnSpPr>
            <a:cxnSpLocks/>
          </p:cNvCxnSpPr>
          <p:nvPr/>
        </p:nvCxnSpPr>
        <p:spPr>
          <a:xfrm>
            <a:off x="5980924" y="3573705"/>
            <a:ext cx="12680" cy="96969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2BFBB50-48A5-2C0B-D1E6-B5A474669E32}"/>
              </a:ext>
            </a:extLst>
          </p:cNvPr>
          <p:cNvSpPr txBox="1"/>
          <p:nvPr/>
        </p:nvSpPr>
        <p:spPr>
          <a:xfrm>
            <a:off x="5627603" y="4021335"/>
            <a:ext cx="453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400">
                <a:solidFill>
                  <a:prstClr val="black"/>
                </a:solidFill>
                <a:latin typeface="맑은 고딕" panose="020F0502020204030204"/>
              </a:rPr>
              <a:t>O</a:t>
            </a:r>
            <a:r>
              <a:rPr lang="en-US" altLang="ko-KR" sz="1400" baseline="-25000">
                <a:solidFill>
                  <a:prstClr val="black"/>
                </a:solidFill>
                <a:latin typeface="맑은 고딕" panose="020F0502020204030204"/>
              </a:rPr>
              <a:t>5</a:t>
            </a:r>
            <a:endParaRPr lang="ko-KR" altLang="en-US" baseline="-25000">
              <a:solidFill>
                <a:prstClr val="black"/>
              </a:solidFill>
              <a:latin typeface="맑은 고딕" panose="020F0502020204030204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8B67943-ADCC-FE19-C295-6E2AC75F1A74}"/>
              </a:ext>
            </a:extLst>
          </p:cNvPr>
          <p:cNvCxnSpPr>
            <a:cxnSpLocks/>
          </p:cNvCxnSpPr>
          <p:nvPr/>
        </p:nvCxnSpPr>
        <p:spPr>
          <a:xfrm>
            <a:off x="5328910" y="4792662"/>
            <a:ext cx="0" cy="308953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E18C01D-DE26-6A1B-5258-848840DE38B2}"/>
              </a:ext>
            </a:extLst>
          </p:cNvPr>
          <p:cNvSpPr txBox="1"/>
          <p:nvPr/>
        </p:nvSpPr>
        <p:spPr>
          <a:xfrm>
            <a:off x="4836929" y="5400021"/>
            <a:ext cx="102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>
                <a:solidFill>
                  <a:srgbClr val="7030A0"/>
                </a:solidFill>
                <a:latin typeface="맑은 고딕" panose="020F0502020204030204"/>
              </a:rPr>
              <a:t>(output)</a:t>
            </a:r>
            <a:endParaRPr lang="ko-KR" altLang="en-US">
              <a:solidFill>
                <a:srgbClr val="7030A0"/>
              </a:solidFill>
              <a:latin typeface="맑은 고딕" panose="020F0502020204030204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10901B0-05DE-29A4-3703-1CD6CBCCAA82}"/>
              </a:ext>
            </a:extLst>
          </p:cNvPr>
          <p:cNvSpPr txBox="1"/>
          <p:nvPr/>
        </p:nvSpPr>
        <p:spPr>
          <a:xfrm>
            <a:off x="5198358" y="5079358"/>
            <a:ext cx="372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>
                <a:solidFill>
                  <a:prstClr val="black"/>
                </a:solidFill>
                <a:latin typeface="맑은 고딕" panose="020F0502020204030204"/>
              </a:rPr>
              <a:t>y</a:t>
            </a:r>
            <a:endParaRPr lang="ko-KR" altLang="en-US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500AA5B-CEEA-7AF1-088D-30EDA14E7B98}"/>
              </a:ext>
            </a:extLst>
          </p:cNvPr>
          <p:cNvSpPr txBox="1"/>
          <p:nvPr/>
        </p:nvSpPr>
        <p:spPr>
          <a:xfrm>
            <a:off x="6511896" y="3337066"/>
            <a:ext cx="42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>
                <a:solidFill>
                  <a:prstClr val="black"/>
                </a:solidFill>
                <a:latin typeface="맑은 고딕" panose="020F0502020204030204"/>
              </a:rPr>
              <a:t>z*</a:t>
            </a:r>
            <a:endParaRPr lang="ko-KR" altLang="en-US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04AD2E-8BC5-80E7-FD81-C468FBAEA33D}"/>
              </a:ext>
            </a:extLst>
          </p:cNvPr>
          <p:cNvSpPr txBox="1"/>
          <p:nvPr/>
        </p:nvSpPr>
        <p:spPr>
          <a:xfrm>
            <a:off x="5946816" y="2836655"/>
            <a:ext cx="356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>
                <a:solidFill>
                  <a:prstClr val="black"/>
                </a:solidFill>
                <a:latin typeface="맑은 고딕" panose="020F0502020204030204"/>
              </a:rPr>
              <a:t>...</a:t>
            </a:r>
            <a:endParaRPr lang="ko-KR" altLang="en-US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5AD2AFB-83A0-2D0C-2178-5730312766D8}"/>
              </a:ext>
            </a:extLst>
          </p:cNvPr>
          <p:cNvSpPr txBox="1"/>
          <p:nvPr/>
        </p:nvSpPr>
        <p:spPr>
          <a:xfrm>
            <a:off x="4868270" y="6084004"/>
            <a:ext cx="953053" cy="369332"/>
          </a:xfrm>
          <a:prstGeom prst="rect">
            <a:avLst/>
          </a:prstGeom>
          <a:noFill/>
          <a:ln>
            <a:solidFill>
              <a:srgbClr val="E7E6E6">
                <a:lumMod val="10000"/>
              </a:srgbClr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</a:rPr>
              <a:t>environ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8F2CF40B-606C-0435-DCD3-A3DCF4311E4E}"/>
              </a:ext>
            </a:extLst>
          </p:cNvPr>
          <p:cNvCxnSpPr>
            <a:cxnSpLocks/>
            <a:endCxn id="64" idx="0"/>
          </p:cNvCxnSpPr>
          <p:nvPr/>
        </p:nvCxnSpPr>
        <p:spPr>
          <a:xfrm flipH="1">
            <a:off x="5344797" y="5808280"/>
            <a:ext cx="151" cy="275724"/>
          </a:xfrm>
          <a:prstGeom prst="straightConnector1">
            <a:avLst/>
          </a:prstGeom>
          <a:noFill/>
          <a:ln w="6350" cap="flat" cmpd="sng" algn="ctr">
            <a:solidFill>
              <a:srgbClr val="E7E6E6">
                <a:lumMod val="10000"/>
              </a:srgb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EPL Method – overall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3DBFD0-89DF-5689-16C2-364DCE0D3E8A}"/>
              </a:ext>
            </a:extLst>
          </p:cNvPr>
          <p:cNvSpPr txBox="1"/>
          <p:nvPr/>
        </p:nvSpPr>
        <p:spPr>
          <a:xfrm>
            <a:off x="7417632" y="2502070"/>
            <a:ext cx="404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Implicit Layer </a:t>
            </a:r>
            <a:r>
              <a:rPr lang="en-US" altLang="ko-KR" sz="1200" dirty="0"/>
              <a:t>( These [ Implicit Layer , </a:t>
            </a:r>
            <a:r>
              <a:rPr lang="el-GR" altLang="ko-KR" sz="1200" dirty="0"/>
              <a:t>θ</a:t>
            </a:r>
            <a:r>
              <a:rPr lang="en-US" altLang="ko-KR" sz="1200" dirty="0"/>
              <a:t> ] really exist? )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DB80A11-05DE-2544-52B0-E12BA99F4F59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5900306" y="2686736"/>
            <a:ext cx="1517326" cy="6987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AA625F7-D24D-146D-3AF4-646C752DA53D}"/>
              </a:ext>
            </a:extLst>
          </p:cNvPr>
          <p:cNvSpPr txBox="1"/>
          <p:nvPr/>
        </p:nvSpPr>
        <p:spPr>
          <a:xfrm>
            <a:off x="7471185" y="510447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Output </a:t>
            </a:r>
            <a:r>
              <a:rPr lang="en-US" altLang="ko-KR" sz="1400" dirty="0"/>
              <a:t>of Exploration Equilibrium Point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D1E9DC5-3B02-9C10-8454-98F57C116BB2}"/>
              </a:ext>
            </a:extLst>
          </p:cNvPr>
          <p:cNvCxnSpPr>
            <a:cxnSpLocks/>
            <a:stCxn id="22" idx="1"/>
            <a:endCxn id="61" idx="3"/>
          </p:cNvCxnSpPr>
          <p:nvPr/>
        </p:nvCxnSpPr>
        <p:spPr>
          <a:xfrm flipH="1" flipV="1">
            <a:off x="5570960" y="5264024"/>
            <a:ext cx="1900225" cy="25114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95D5E9A-3566-4CED-32B8-B3FBB8D268CB}"/>
              </a:ext>
            </a:extLst>
          </p:cNvPr>
          <p:cNvSpPr txBox="1"/>
          <p:nvPr/>
        </p:nvSpPr>
        <p:spPr>
          <a:xfrm>
            <a:off x="7406401" y="333706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New </a:t>
            </a:r>
            <a:r>
              <a:rPr lang="en-US" altLang="ko-KR" sz="1400" dirty="0"/>
              <a:t>Equilibrium Point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17EE095-5468-955B-78F0-7D51675D678C}"/>
              </a:ext>
            </a:extLst>
          </p:cNvPr>
          <p:cNvCxnSpPr>
            <a:cxnSpLocks/>
            <a:stCxn id="30" idx="1"/>
            <a:endCxn id="62" idx="3"/>
          </p:cNvCxnSpPr>
          <p:nvPr/>
        </p:nvCxnSpPr>
        <p:spPr>
          <a:xfrm flipH="1">
            <a:off x="6936893" y="3521732"/>
            <a:ext cx="469508" cy="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0F20CEC-6AD6-9179-C6E0-99F76789A4A0}"/>
              </a:ext>
            </a:extLst>
          </p:cNvPr>
          <p:cNvSpPr txBox="1"/>
          <p:nvPr/>
        </p:nvSpPr>
        <p:spPr>
          <a:xfrm>
            <a:off x="7471185" y="4522732"/>
            <a:ext cx="1802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Activation Layer</a:t>
            </a:r>
            <a:endParaRPr lang="ko-KR" altLang="en-US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762DE57-74B2-3E4C-0114-C0666507B42D}"/>
              </a:ext>
            </a:extLst>
          </p:cNvPr>
          <p:cNvSpPr txBox="1"/>
          <p:nvPr/>
        </p:nvSpPr>
        <p:spPr>
          <a:xfrm>
            <a:off x="7421851" y="2849101"/>
            <a:ext cx="2306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Input Constant Matrix</a:t>
            </a:r>
            <a:endParaRPr lang="ko-KR" altLang="en-US" sz="1400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1653AF75-B5AF-0D4F-3DE1-774402448818}"/>
              </a:ext>
            </a:extLst>
          </p:cNvPr>
          <p:cNvCxnSpPr>
            <a:cxnSpLocks/>
            <a:stCxn id="57" idx="1"/>
            <a:endCxn id="49" idx="3"/>
          </p:cNvCxnSpPr>
          <p:nvPr/>
        </p:nvCxnSpPr>
        <p:spPr>
          <a:xfrm flipH="1" flipV="1">
            <a:off x="6217293" y="4661823"/>
            <a:ext cx="1253892" cy="14798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ED755314-308F-6090-83DE-A10DCD19C50A}"/>
              </a:ext>
            </a:extLst>
          </p:cNvPr>
          <p:cNvCxnSpPr>
            <a:cxnSpLocks/>
            <a:stCxn id="65" idx="1"/>
            <a:endCxn id="26" idx="3"/>
          </p:cNvCxnSpPr>
          <p:nvPr/>
        </p:nvCxnSpPr>
        <p:spPr>
          <a:xfrm flipH="1" flipV="1">
            <a:off x="3301479" y="2961256"/>
            <a:ext cx="4120372" cy="41734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062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EPL Method – Supervised, Unsupervised learning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BF3083-0C0A-0133-C106-D3917E98131F}"/>
              </a:ext>
            </a:extLst>
          </p:cNvPr>
          <p:cNvSpPr txBox="1"/>
          <p:nvPr/>
        </p:nvSpPr>
        <p:spPr>
          <a:xfrm>
            <a:off x="6630352" y="226617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Learning by “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Input</a:t>
            </a:r>
            <a:r>
              <a:rPr lang="en-US" altLang="ko-KR" dirty="0"/>
              <a:t>” - Unsupervised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2E2C72-613F-3E3A-CD05-B462143507B6}"/>
              </a:ext>
            </a:extLst>
          </p:cNvPr>
          <p:cNvSpPr txBox="1"/>
          <p:nvPr/>
        </p:nvSpPr>
        <p:spPr>
          <a:xfrm>
            <a:off x="6630352" y="2712562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Learning by “</a:t>
            </a:r>
            <a:r>
              <a:rPr lang="en-US" altLang="ko-KR" dirty="0">
                <a:solidFill>
                  <a:srgbClr val="FF0000"/>
                </a:solidFill>
              </a:rPr>
              <a:t>feedback</a:t>
            </a:r>
            <a:r>
              <a:rPr lang="en-US" altLang="ko-KR" dirty="0"/>
              <a:t>” - Supervised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179F72A-0324-24F4-8F36-E010E92A9B17}"/>
                  </a:ext>
                </a:extLst>
              </p:cNvPr>
              <p:cNvSpPr txBox="1"/>
              <p:nvPr/>
            </p:nvSpPr>
            <p:spPr>
              <a:xfrm>
                <a:off x="6630352" y="3439944"/>
                <a:ext cx="38884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Learning occurs in the following sequence :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ko-KR" altLang="en-US" sz="1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 sz="1400" dirty="0"/>
                  <a:t>*  </a:t>
                </a:r>
                <a:r>
                  <a:rPr lang="en-US" altLang="ko-KR" sz="1400" dirty="0">
                    <a:latin typeface="Batang" panose="02030600000101010101" pitchFamily="18" charset="-127"/>
                    <a:ea typeface="Batang" panose="02030600000101010101" pitchFamily="18" charset="-127"/>
                  </a:rPr>
                  <a:t>→ </a:t>
                </a:r>
                <a14:m>
                  <m:oMath xmlns:m="http://schemas.openxmlformats.org/officeDocument/2006/math"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 sz="1400" dirty="0"/>
                  <a:t>*</a:t>
                </a:r>
                <a:r>
                  <a:rPr lang="en-US" altLang="ko-KR" sz="1400" baseline="-25000" dirty="0"/>
                  <a:t>self-learn </a:t>
                </a:r>
                <a:r>
                  <a:rPr lang="en-US" altLang="ko-KR" sz="1400" dirty="0">
                    <a:latin typeface="Batang" panose="02030600000101010101" pitchFamily="18" charset="-127"/>
                    <a:ea typeface="Batang" panose="02030600000101010101" pitchFamily="18" charset="-127"/>
                  </a:rPr>
                  <a:t>→ </a:t>
                </a:r>
                <a14:m>
                  <m:oMath xmlns:m="http://schemas.openxmlformats.org/officeDocument/2006/math"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 sz="1400" dirty="0"/>
                  <a:t>*</a:t>
                </a:r>
                <a:r>
                  <a:rPr lang="en-US" altLang="ko-KR" sz="1400" baseline="-25000" dirty="0"/>
                  <a:t>supervised-learn</a:t>
                </a:r>
                <a:endParaRPr lang="ko-KR" altLang="en-US" sz="1400" baseline="-250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179F72A-0324-24F4-8F36-E010E92A9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0352" y="3439944"/>
                <a:ext cx="3888432" cy="523220"/>
              </a:xfrm>
              <a:prstGeom prst="rect">
                <a:avLst/>
              </a:prstGeom>
              <a:blipFill>
                <a:blip r:embed="rId3"/>
                <a:stretch>
                  <a:fillRect l="-470" t="-1163" b="-127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" name="순서도: 수동 연산 170">
            <a:extLst>
              <a:ext uri="{FF2B5EF4-FFF2-40B4-BE49-F238E27FC236}">
                <a16:creationId xmlns:a16="http://schemas.microsoft.com/office/drawing/2014/main" id="{6644A493-8CC1-1488-8599-E656815B36B9}"/>
              </a:ext>
            </a:extLst>
          </p:cNvPr>
          <p:cNvSpPr/>
          <p:nvPr/>
        </p:nvSpPr>
        <p:spPr>
          <a:xfrm rot="16200000">
            <a:off x="2480849" y="1394181"/>
            <a:ext cx="2763072" cy="2800262"/>
          </a:xfrm>
          <a:prstGeom prst="flowChartManualOperation">
            <a:avLst/>
          </a:prstGeom>
          <a:solidFill>
            <a:srgbClr val="FFC000">
              <a:lumMod val="20000"/>
              <a:lumOff val="80000"/>
            </a:srgbClr>
          </a:solidFill>
          <a:ln w="12700" cap="flat" cmpd="sng" algn="ctr">
            <a:solidFill>
              <a:srgbClr val="FFC0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05CE0B8C-9932-9876-31AB-A939F233F929}"/>
              </a:ext>
            </a:extLst>
          </p:cNvPr>
          <p:cNvSpPr txBox="1"/>
          <p:nvPr/>
        </p:nvSpPr>
        <p:spPr>
          <a:xfrm>
            <a:off x="1354434" y="2857559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>
                <a:solidFill>
                  <a:prstClr val="black"/>
                </a:solidFill>
                <a:latin typeface="맑은 고딕" panose="020F0502020204030204"/>
              </a:rPr>
              <a:t>x</a:t>
            </a:r>
            <a:endParaRPr lang="ko-KR" altLang="en-US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44EBD87E-7C85-8BB1-2445-FD0DBE951BF2}"/>
              </a:ext>
            </a:extLst>
          </p:cNvPr>
          <p:cNvSpPr txBox="1"/>
          <p:nvPr/>
        </p:nvSpPr>
        <p:spPr>
          <a:xfrm>
            <a:off x="2581946" y="2273984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>
                <a:solidFill>
                  <a:prstClr val="black"/>
                </a:solidFill>
                <a:latin typeface="맑은 고딕" panose="020F0502020204030204"/>
              </a:rPr>
              <a:t>z</a:t>
            </a:r>
            <a:endParaRPr lang="ko-KR" altLang="en-US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65B342B1-94EB-C4BB-E5FB-0351A014C7BF}"/>
              </a:ext>
            </a:extLst>
          </p:cNvPr>
          <p:cNvSpPr txBox="1"/>
          <p:nvPr/>
        </p:nvSpPr>
        <p:spPr>
          <a:xfrm>
            <a:off x="2582457" y="2857559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>
                <a:solidFill>
                  <a:prstClr val="black"/>
                </a:solidFill>
                <a:latin typeface="맑은 고딕" panose="020F0502020204030204"/>
              </a:rPr>
              <a:t>+</a:t>
            </a:r>
            <a:endParaRPr lang="ko-KR" altLang="en-US">
              <a:solidFill>
                <a:prstClr val="black"/>
              </a:solidFill>
              <a:latin typeface="맑은 고딕" panose="020F0502020204030204"/>
            </a:endParaRPr>
          </a:p>
        </p:txBody>
      </p: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10C06561-161D-6763-0712-24BC2AD7A652}"/>
              </a:ext>
            </a:extLst>
          </p:cNvPr>
          <p:cNvCxnSpPr>
            <a:cxnSpLocks/>
            <a:stCxn id="174" idx="3"/>
          </p:cNvCxnSpPr>
          <p:nvPr/>
        </p:nvCxnSpPr>
        <p:spPr>
          <a:xfrm>
            <a:off x="2901239" y="3042225"/>
            <a:ext cx="2496184" cy="21347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1DCB2FCA-34D1-70BE-156F-C20CACF96BC8}"/>
              </a:ext>
            </a:extLst>
          </p:cNvPr>
          <p:cNvCxnSpPr>
            <a:stCxn id="173" idx="2"/>
            <a:endCxn id="174" idx="0"/>
          </p:cNvCxnSpPr>
          <p:nvPr/>
        </p:nvCxnSpPr>
        <p:spPr>
          <a:xfrm>
            <a:off x="2741337" y="2643316"/>
            <a:ext cx="511" cy="214243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A0A4C850-B39B-98F4-F272-C84369B6192C}"/>
              </a:ext>
            </a:extLst>
          </p:cNvPr>
          <p:cNvSpPr txBox="1"/>
          <p:nvPr/>
        </p:nvSpPr>
        <p:spPr>
          <a:xfrm>
            <a:off x="1942317" y="2273984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</a:rPr>
              <a:t>I</a:t>
            </a:r>
            <a:r>
              <a:rPr lang="en-US" altLang="ko-KR" baseline="-25000" dirty="0" err="1">
                <a:solidFill>
                  <a:prstClr val="black"/>
                </a:solidFill>
                <a:latin typeface="맑은 고딕" panose="020F0502020204030204"/>
              </a:rPr>
              <a:t>z</a:t>
            </a:r>
            <a:endParaRPr lang="ko-KR" altLang="en-US" baseline="-25000" dirty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B4582E8-FDF8-2D1B-36A9-C6DB8B3CA3B1}"/>
              </a:ext>
            </a:extLst>
          </p:cNvPr>
          <p:cNvSpPr txBox="1"/>
          <p:nvPr/>
        </p:nvSpPr>
        <p:spPr>
          <a:xfrm>
            <a:off x="1940512" y="2857559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>
                <a:solidFill>
                  <a:prstClr val="black"/>
                </a:solidFill>
                <a:latin typeface="맑은 고딕" panose="020F0502020204030204"/>
              </a:rPr>
              <a:t>*</a:t>
            </a:r>
            <a:endParaRPr lang="ko-KR" altLang="en-US">
              <a:solidFill>
                <a:prstClr val="black"/>
              </a:solidFill>
              <a:latin typeface="맑은 고딕" panose="020F0502020204030204"/>
            </a:endParaRPr>
          </a:p>
        </p:txBody>
      </p: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42765772-BFC2-ED3D-3FA2-40F578A69D65}"/>
              </a:ext>
            </a:extLst>
          </p:cNvPr>
          <p:cNvCxnSpPr>
            <a:cxnSpLocks/>
            <a:stCxn id="174" idx="1"/>
            <a:endCxn id="178" idx="3"/>
          </p:cNvCxnSpPr>
          <p:nvPr/>
        </p:nvCxnSpPr>
        <p:spPr>
          <a:xfrm flipH="1">
            <a:off x="2259294" y="3042225"/>
            <a:ext cx="323163" cy="0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4237E998-6833-DAF7-CC27-70BDF3006EBF}"/>
              </a:ext>
            </a:extLst>
          </p:cNvPr>
          <p:cNvCxnSpPr>
            <a:cxnSpLocks/>
            <a:stCxn id="178" idx="1"/>
            <a:endCxn id="172" idx="3"/>
          </p:cNvCxnSpPr>
          <p:nvPr/>
        </p:nvCxnSpPr>
        <p:spPr>
          <a:xfrm flipH="1">
            <a:off x="1673216" y="3042225"/>
            <a:ext cx="267296" cy="0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DF5301B7-5FCA-D744-826C-D56286856BCC}"/>
              </a:ext>
            </a:extLst>
          </p:cNvPr>
          <p:cNvCxnSpPr>
            <a:cxnSpLocks/>
            <a:stCxn id="177" idx="2"/>
            <a:endCxn id="178" idx="0"/>
          </p:cNvCxnSpPr>
          <p:nvPr/>
        </p:nvCxnSpPr>
        <p:spPr>
          <a:xfrm flipH="1">
            <a:off x="2099903" y="2643316"/>
            <a:ext cx="1805" cy="214243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82" name="연결선: 꺾임 181">
            <a:extLst>
              <a:ext uri="{FF2B5EF4-FFF2-40B4-BE49-F238E27FC236}">
                <a16:creationId xmlns:a16="http://schemas.microsoft.com/office/drawing/2014/main" id="{F087F725-6040-0072-F4D8-8E3E56B96935}"/>
              </a:ext>
            </a:extLst>
          </p:cNvPr>
          <p:cNvCxnSpPr>
            <a:cxnSpLocks/>
            <a:stCxn id="209" idx="0"/>
            <a:endCxn id="173" idx="0"/>
          </p:cNvCxnSpPr>
          <p:nvPr/>
        </p:nvCxnSpPr>
        <p:spPr>
          <a:xfrm rot="16200000" flipV="1">
            <a:off x="3932438" y="1082883"/>
            <a:ext cx="560476" cy="2942678"/>
          </a:xfrm>
          <a:prstGeom prst="bentConnector3">
            <a:avLst>
              <a:gd name="adj1" fmla="val 226102"/>
            </a:avLst>
          </a:prstGeom>
          <a:noFill/>
          <a:ln w="635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DF24B2DC-E12D-FD0A-7D71-698CC9FD339C}"/>
              </a:ext>
            </a:extLst>
          </p:cNvPr>
          <p:cNvSpPr txBox="1"/>
          <p:nvPr/>
        </p:nvSpPr>
        <p:spPr>
          <a:xfrm>
            <a:off x="3192318" y="1102957"/>
            <a:ext cx="210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</a:rPr>
              <a:t>update (overwrite)</a:t>
            </a:r>
            <a:endParaRPr lang="ko-KR" altLang="en-US" dirty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5A82CD72-3ABE-31B6-58EA-14BECD2F607D}"/>
              </a:ext>
            </a:extLst>
          </p:cNvPr>
          <p:cNvSpPr txBox="1"/>
          <p:nvPr/>
        </p:nvSpPr>
        <p:spPr>
          <a:xfrm>
            <a:off x="1062139" y="3183009"/>
            <a:ext cx="86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>
                <a:solidFill>
                  <a:srgbClr val="7030A0"/>
                </a:solidFill>
                <a:latin typeface="맑은 고딕" panose="020F0502020204030204"/>
              </a:rPr>
              <a:t>(Input)</a:t>
            </a:r>
            <a:endParaRPr lang="ko-KR" altLang="en-US">
              <a:solidFill>
                <a:srgbClr val="7030A0"/>
              </a:solidFill>
              <a:latin typeface="맑은 고딕" panose="020F0502020204030204"/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8D3E7740-DDEC-EB7D-5520-708802CE60F4}"/>
              </a:ext>
            </a:extLst>
          </p:cNvPr>
          <p:cNvSpPr/>
          <p:nvPr/>
        </p:nvSpPr>
        <p:spPr>
          <a:xfrm>
            <a:off x="3741202" y="2095503"/>
            <a:ext cx="153998" cy="131728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181E6AB2-A066-4DA8-935E-C4FDEC0E9A89}"/>
              </a:ext>
            </a:extLst>
          </p:cNvPr>
          <p:cNvSpPr txBox="1"/>
          <p:nvPr/>
        </p:nvSpPr>
        <p:spPr>
          <a:xfrm>
            <a:off x="3656113" y="1726170"/>
            <a:ext cx="30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ko-KR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θ</a:t>
            </a: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5EF8865A-A793-D48E-CE01-E1D4CB8EFB5A}"/>
              </a:ext>
            </a:extLst>
          </p:cNvPr>
          <p:cNvSpPr/>
          <p:nvPr/>
        </p:nvSpPr>
        <p:spPr>
          <a:xfrm>
            <a:off x="4051591" y="2095503"/>
            <a:ext cx="153998" cy="131728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64313BE2-0ED5-AB20-ECA4-613C50C33871}"/>
              </a:ext>
            </a:extLst>
          </p:cNvPr>
          <p:cNvSpPr txBox="1"/>
          <p:nvPr/>
        </p:nvSpPr>
        <p:spPr>
          <a:xfrm>
            <a:off x="3966502" y="1726170"/>
            <a:ext cx="30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ko-KR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θ</a:t>
            </a: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DDA4BF38-0A8D-BCFC-13A1-AA3E019C3D0F}"/>
              </a:ext>
            </a:extLst>
          </p:cNvPr>
          <p:cNvSpPr/>
          <p:nvPr/>
        </p:nvSpPr>
        <p:spPr>
          <a:xfrm>
            <a:off x="4387148" y="2095503"/>
            <a:ext cx="153998" cy="131728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5A55DB91-3F78-5563-096B-0F1686E7E642}"/>
              </a:ext>
            </a:extLst>
          </p:cNvPr>
          <p:cNvSpPr txBox="1"/>
          <p:nvPr/>
        </p:nvSpPr>
        <p:spPr>
          <a:xfrm>
            <a:off x="4302059" y="1726170"/>
            <a:ext cx="30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ko-KR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θ</a:t>
            </a: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E96B4A08-74E3-862C-9D43-DC3CD0A3DD72}"/>
              </a:ext>
            </a:extLst>
          </p:cNvPr>
          <p:cNvSpPr/>
          <p:nvPr/>
        </p:nvSpPr>
        <p:spPr>
          <a:xfrm>
            <a:off x="4705928" y="2095503"/>
            <a:ext cx="153998" cy="131728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A2A617E8-91FD-7012-E394-5AFB580DC51A}"/>
              </a:ext>
            </a:extLst>
          </p:cNvPr>
          <p:cNvSpPr txBox="1"/>
          <p:nvPr/>
        </p:nvSpPr>
        <p:spPr>
          <a:xfrm>
            <a:off x="4620839" y="1726170"/>
            <a:ext cx="30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ko-KR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θ</a:t>
            </a: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475553FF-C7F3-1B50-EB93-7A261CFB88B1}"/>
              </a:ext>
            </a:extLst>
          </p:cNvPr>
          <p:cNvSpPr/>
          <p:nvPr/>
        </p:nvSpPr>
        <p:spPr>
          <a:xfrm>
            <a:off x="3413500" y="2095503"/>
            <a:ext cx="153998" cy="131728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1104F449-4CC8-A716-D4DC-636A96806D9C}"/>
              </a:ext>
            </a:extLst>
          </p:cNvPr>
          <p:cNvSpPr txBox="1"/>
          <p:nvPr/>
        </p:nvSpPr>
        <p:spPr>
          <a:xfrm>
            <a:off x="3328411" y="1726170"/>
            <a:ext cx="30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θ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1BD6476C-A112-B078-9C25-780F7DE9C6FD}"/>
              </a:ext>
            </a:extLst>
          </p:cNvPr>
          <p:cNvCxnSpPr>
            <a:cxnSpLocks/>
          </p:cNvCxnSpPr>
          <p:nvPr/>
        </p:nvCxnSpPr>
        <p:spPr>
          <a:xfrm>
            <a:off x="3656113" y="3071099"/>
            <a:ext cx="12680" cy="96969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92A3211F-8B1D-35BB-4828-0BE42251A777}"/>
              </a:ext>
            </a:extLst>
          </p:cNvPr>
          <p:cNvSpPr txBox="1"/>
          <p:nvPr/>
        </p:nvSpPr>
        <p:spPr>
          <a:xfrm>
            <a:off x="3302792" y="3518729"/>
            <a:ext cx="453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400">
                <a:solidFill>
                  <a:prstClr val="black"/>
                </a:solidFill>
                <a:latin typeface="맑은 고딕" panose="020F0502020204030204"/>
              </a:rPr>
              <a:t>O</a:t>
            </a:r>
            <a:r>
              <a:rPr lang="en-US" altLang="ko-KR" sz="1400" baseline="-25000">
                <a:solidFill>
                  <a:prstClr val="black"/>
                </a:solidFill>
                <a:latin typeface="맑은 고딕" panose="020F0502020204030204"/>
              </a:rPr>
              <a:t>1</a:t>
            </a:r>
            <a:endParaRPr lang="ko-KR" altLang="en-US" baseline="-250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97" name="순서도: 수동 연산 196">
            <a:extLst>
              <a:ext uri="{FF2B5EF4-FFF2-40B4-BE49-F238E27FC236}">
                <a16:creationId xmlns:a16="http://schemas.microsoft.com/office/drawing/2014/main" id="{7D89BBC4-8097-69B6-4CAB-47177B780482}"/>
              </a:ext>
            </a:extLst>
          </p:cNvPr>
          <p:cNvSpPr/>
          <p:nvPr/>
        </p:nvSpPr>
        <p:spPr>
          <a:xfrm>
            <a:off x="3192318" y="4057427"/>
            <a:ext cx="2205105" cy="203580"/>
          </a:xfrm>
          <a:prstGeom prst="flowChartManualOperation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CBF59633-F389-E0F7-3893-3FE9D7832186}"/>
              </a:ext>
            </a:extLst>
          </p:cNvPr>
          <p:cNvCxnSpPr>
            <a:cxnSpLocks/>
          </p:cNvCxnSpPr>
          <p:nvPr/>
        </p:nvCxnSpPr>
        <p:spPr>
          <a:xfrm>
            <a:off x="3960282" y="3071100"/>
            <a:ext cx="12680" cy="96969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46438C93-B9C9-7F14-3884-AA0C02CF9613}"/>
              </a:ext>
            </a:extLst>
          </p:cNvPr>
          <p:cNvSpPr txBox="1"/>
          <p:nvPr/>
        </p:nvSpPr>
        <p:spPr>
          <a:xfrm>
            <a:off x="3606961" y="3518730"/>
            <a:ext cx="453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400">
                <a:solidFill>
                  <a:prstClr val="black"/>
                </a:solidFill>
                <a:latin typeface="맑은 고딕" panose="020F0502020204030204"/>
              </a:rPr>
              <a:t>O</a:t>
            </a:r>
            <a:r>
              <a:rPr lang="en-US" altLang="ko-KR" sz="1400" baseline="-25000">
                <a:solidFill>
                  <a:prstClr val="black"/>
                </a:solidFill>
                <a:latin typeface="맑은 고딕" panose="020F0502020204030204"/>
              </a:rPr>
              <a:t>2</a:t>
            </a:r>
            <a:endParaRPr lang="ko-KR" altLang="en-US" baseline="-25000">
              <a:solidFill>
                <a:prstClr val="black"/>
              </a:solidFill>
              <a:latin typeface="맑은 고딕" panose="020F0502020204030204"/>
            </a:endParaRPr>
          </a:p>
        </p:txBody>
      </p:sp>
      <p:cxnSp>
        <p:nvCxnSpPr>
          <p:cNvPr id="200" name="직선 화살표 연결선 199">
            <a:extLst>
              <a:ext uri="{FF2B5EF4-FFF2-40B4-BE49-F238E27FC236}">
                <a16:creationId xmlns:a16="http://schemas.microsoft.com/office/drawing/2014/main" id="{A8A79A74-82B2-B54A-9490-458F8DB7D7E0}"/>
              </a:ext>
            </a:extLst>
          </p:cNvPr>
          <p:cNvCxnSpPr>
            <a:cxnSpLocks/>
          </p:cNvCxnSpPr>
          <p:nvPr/>
        </p:nvCxnSpPr>
        <p:spPr>
          <a:xfrm>
            <a:off x="4294871" y="3064535"/>
            <a:ext cx="12680" cy="96969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10C85455-9090-FA8C-ECA8-1D8F676265EC}"/>
              </a:ext>
            </a:extLst>
          </p:cNvPr>
          <p:cNvSpPr txBox="1"/>
          <p:nvPr/>
        </p:nvSpPr>
        <p:spPr>
          <a:xfrm>
            <a:off x="3941550" y="3512165"/>
            <a:ext cx="453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400">
                <a:solidFill>
                  <a:prstClr val="black"/>
                </a:solidFill>
                <a:latin typeface="맑은 고딕" panose="020F0502020204030204"/>
              </a:rPr>
              <a:t>O</a:t>
            </a:r>
            <a:r>
              <a:rPr lang="en-US" altLang="ko-KR" sz="1400" baseline="-25000">
                <a:solidFill>
                  <a:prstClr val="black"/>
                </a:solidFill>
                <a:latin typeface="맑은 고딕" panose="020F0502020204030204"/>
              </a:rPr>
              <a:t>3</a:t>
            </a:r>
            <a:endParaRPr lang="ko-KR" altLang="en-US" baseline="-25000">
              <a:solidFill>
                <a:prstClr val="black"/>
              </a:solidFill>
              <a:latin typeface="맑은 고딕" panose="020F0502020204030204"/>
            </a:endParaRPr>
          </a:p>
        </p:txBody>
      </p: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1DDDD425-BC61-CCF4-7116-0FA0BC149A76}"/>
              </a:ext>
            </a:extLst>
          </p:cNvPr>
          <p:cNvCxnSpPr>
            <a:cxnSpLocks/>
          </p:cNvCxnSpPr>
          <p:nvPr/>
        </p:nvCxnSpPr>
        <p:spPr>
          <a:xfrm>
            <a:off x="4621828" y="3064535"/>
            <a:ext cx="12680" cy="96969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419260C8-BDA3-D50B-7704-6435F937F188}"/>
              </a:ext>
            </a:extLst>
          </p:cNvPr>
          <p:cNvSpPr txBox="1"/>
          <p:nvPr/>
        </p:nvSpPr>
        <p:spPr>
          <a:xfrm>
            <a:off x="4268507" y="3512165"/>
            <a:ext cx="453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400">
                <a:solidFill>
                  <a:prstClr val="black"/>
                </a:solidFill>
                <a:latin typeface="맑은 고딕" panose="020F0502020204030204"/>
              </a:rPr>
              <a:t>O</a:t>
            </a:r>
            <a:r>
              <a:rPr lang="en-US" altLang="ko-KR" sz="1400" baseline="-25000">
                <a:solidFill>
                  <a:prstClr val="black"/>
                </a:solidFill>
                <a:latin typeface="맑은 고딕" panose="020F0502020204030204"/>
              </a:rPr>
              <a:t>4</a:t>
            </a:r>
            <a:endParaRPr lang="ko-KR" altLang="en-US" baseline="-25000">
              <a:solidFill>
                <a:prstClr val="black"/>
              </a:solidFill>
              <a:latin typeface="맑은 고딕" panose="020F0502020204030204"/>
            </a:endParaRPr>
          </a:p>
        </p:txBody>
      </p: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9DC83FDE-B141-1782-7F8D-BD6B88382711}"/>
              </a:ext>
            </a:extLst>
          </p:cNvPr>
          <p:cNvCxnSpPr>
            <a:cxnSpLocks/>
          </p:cNvCxnSpPr>
          <p:nvPr/>
        </p:nvCxnSpPr>
        <p:spPr>
          <a:xfrm>
            <a:off x="4940544" y="3071099"/>
            <a:ext cx="12680" cy="96969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8507B148-4541-36D0-6889-00B0A837A195}"/>
              </a:ext>
            </a:extLst>
          </p:cNvPr>
          <p:cNvSpPr txBox="1"/>
          <p:nvPr/>
        </p:nvSpPr>
        <p:spPr>
          <a:xfrm>
            <a:off x="4587223" y="3518729"/>
            <a:ext cx="453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400">
                <a:solidFill>
                  <a:prstClr val="black"/>
                </a:solidFill>
                <a:latin typeface="맑은 고딕" panose="020F0502020204030204"/>
              </a:rPr>
              <a:t>O</a:t>
            </a:r>
            <a:r>
              <a:rPr lang="en-US" altLang="ko-KR" sz="1400" baseline="-25000">
                <a:solidFill>
                  <a:prstClr val="black"/>
                </a:solidFill>
                <a:latin typeface="맑은 고딕" panose="020F0502020204030204"/>
              </a:rPr>
              <a:t>5</a:t>
            </a:r>
            <a:endParaRPr lang="ko-KR" altLang="en-US" baseline="-25000">
              <a:solidFill>
                <a:prstClr val="black"/>
              </a:solidFill>
              <a:latin typeface="맑은 고딕" panose="020F0502020204030204"/>
            </a:endParaRPr>
          </a:p>
        </p:txBody>
      </p:sp>
      <p:cxnSp>
        <p:nvCxnSpPr>
          <p:cNvPr id="206" name="직선 화살표 연결선 205">
            <a:extLst>
              <a:ext uri="{FF2B5EF4-FFF2-40B4-BE49-F238E27FC236}">
                <a16:creationId xmlns:a16="http://schemas.microsoft.com/office/drawing/2014/main" id="{85FEC2CC-82B9-9D8A-5B82-F9EB6530BC3F}"/>
              </a:ext>
            </a:extLst>
          </p:cNvPr>
          <p:cNvCxnSpPr>
            <a:cxnSpLocks/>
          </p:cNvCxnSpPr>
          <p:nvPr/>
        </p:nvCxnSpPr>
        <p:spPr>
          <a:xfrm>
            <a:off x="4288530" y="4290056"/>
            <a:ext cx="0" cy="308953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D916BC5D-2C95-DA84-C50F-CC4E659CA6F1}"/>
              </a:ext>
            </a:extLst>
          </p:cNvPr>
          <p:cNvSpPr txBox="1"/>
          <p:nvPr/>
        </p:nvSpPr>
        <p:spPr>
          <a:xfrm>
            <a:off x="3796549" y="4897415"/>
            <a:ext cx="102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>
                <a:solidFill>
                  <a:srgbClr val="7030A0"/>
                </a:solidFill>
                <a:latin typeface="맑은 고딕" panose="020F0502020204030204"/>
              </a:rPr>
              <a:t>(output)</a:t>
            </a:r>
            <a:endParaRPr lang="ko-KR" altLang="en-US">
              <a:solidFill>
                <a:srgbClr val="7030A0"/>
              </a:solidFill>
              <a:latin typeface="맑은 고딕" panose="020F0502020204030204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2685CADF-8D99-FAF4-0429-95F9CF22DBB1}"/>
              </a:ext>
            </a:extLst>
          </p:cNvPr>
          <p:cNvSpPr txBox="1"/>
          <p:nvPr/>
        </p:nvSpPr>
        <p:spPr>
          <a:xfrm>
            <a:off x="4157978" y="4576752"/>
            <a:ext cx="372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>
                <a:solidFill>
                  <a:prstClr val="black"/>
                </a:solidFill>
                <a:latin typeface="맑은 고딕" panose="020F0502020204030204"/>
              </a:rPr>
              <a:t>y</a:t>
            </a:r>
            <a:endParaRPr lang="ko-KR" altLang="en-US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0D17B3DA-18D5-334E-F244-F8EEDAF07184}"/>
              </a:ext>
            </a:extLst>
          </p:cNvPr>
          <p:cNvSpPr txBox="1"/>
          <p:nvPr/>
        </p:nvSpPr>
        <p:spPr>
          <a:xfrm>
            <a:off x="5471516" y="2834460"/>
            <a:ext cx="42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>
                <a:solidFill>
                  <a:prstClr val="black"/>
                </a:solidFill>
                <a:latin typeface="맑은 고딕" panose="020F0502020204030204"/>
              </a:rPr>
              <a:t>z*</a:t>
            </a:r>
            <a:endParaRPr lang="ko-KR" altLang="en-US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9680CF94-D8BC-A583-4E71-C0D0BC5E0751}"/>
              </a:ext>
            </a:extLst>
          </p:cNvPr>
          <p:cNvSpPr txBox="1"/>
          <p:nvPr/>
        </p:nvSpPr>
        <p:spPr>
          <a:xfrm>
            <a:off x="4906436" y="2334049"/>
            <a:ext cx="356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>
                <a:solidFill>
                  <a:prstClr val="black"/>
                </a:solidFill>
                <a:latin typeface="맑은 고딕" panose="020F0502020204030204"/>
              </a:rPr>
              <a:t>...</a:t>
            </a:r>
            <a:endParaRPr lang="ko-KR" altLang="en-US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CB4FCC7-A7D3-571F-785C-B6E7B1CC7702}"/>
              </a:ext>
            </a:extLst>
          </p:cNvPr>
          <p:cNvSpPr txBox="1"/>
          <p:nvPr/>
        </p:nvSpPr>
        <p:spPr>
          <a:xfrm>
            <a:off x="3827890" y="5581398"/>
            <a:ext cx="953053" cy="369332"/>
          </a:xfrm>
          <a:prstGeom prst="rect">
            <a:avLst/>
          </a:prstGeom>
          <a:noFill/>
          <a:ln>
            <a:solidFill>
              <a:srgbClr val="E7E6E6">
                <a:lumMod val="10000"/>
              </a:srgbClr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</a:rPr>
              <a:t>environ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071FE806-841A-9C01-2A39-9569BF16AB90}"/>
              </a:ext>
            </a:extLst>
          </p:cNvPr>
          <p:cNvCxnSpPr>
            <a:cxnSpLocks/>
            <a:endCxn id="211" idx="0"/>
          </p:cNvCxnSpPr>
          <p:nvPr/>
        </p:nvCxnSpPr>
        <p:spPr>
          <a:xfrm flipH="1">
            <a:off x="4304417" y="5305674"/>
            <a:ext cx="151" cy="275724"/>
          </a:xfrm>
          <a:prstGeom prst="straightConnector1">
            <a:avLst/>
          </a:prstGeom>
          <a:noFill/>
          <a:ln w="6350" cap="flat" cmpd="sng" algn="ctr">
            <a:solidFill>
              <a:srgbClr val="E7E6E6">
                <a:lumMod val="1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3" name="연결선: 꺾임 212">
            <a:extLst>
              <a:ext uri="{FF2B5EF4-FFF2-40B4-BE49-F238E27FC236}">
                <a16:creationId xmlns:a16="http://schemas.microsoft.com/office/drawing/2014/main" id="{AA922682-5536-E321-EEB5-12134C28245A}"/>
              </a:ext>
            </a:extLst>
          </p:cNvPr>
          <p:cNvCxnSpPr>
            <a:cxnSpLocks/>
            <a:stCxn id="215" idx="1"/>
            <a:endCxn id="217" idx="1"/>
          </p:cNvCxnSpPr>
          <p:nvPr/>
        </p:nvCxnSpPr>
        <p:spPr>
          <a:xfrm rot="10800000">
            <a:off x="1970820" y="4672488"/>
            <a:ext cx="220981" cy="1093577"/>
          </a:xfrm>
          <a:prstGeom prst="bentConnector3">
            <a:avLst>
              <a:gd name="adj1" fmla="val 308395"/>
            </a:avLst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14" name="TextBox 213">
            <a:extLst>
              <a:ext uri="{FF2B5EF4-FFF2-40B4-BE49-F238E27FC236}">
                <a16:creationId xmlns:a16="http://schemas.microsoft.com/office/drawing/2014/main" id="{A4E13B49-BAB3-46FF-BAD3-72EE27B459FA}"/>
              </a:ext>
            </a:extLst>
          </p:cNvPr>
          <p:cNvSpPr txBox="1"/>
          <p:nvPr/>
        </p:nvSpPr>
        <p:spPr>
          <a:xfrm>
            <a:off x="876826" y="5801038"/>
            <a:ext cx="132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>
                <a:solidFill>
                  <a:srgbClr val="7030A0"/>
                </a:solidFill>
                <a:latin typeface="맑은 고딕" panose="020F0502020204030204"/>
              </a:rPr>
              <a:t>(feedback)</a:t>
            </a:r>
            <a:endParaRPr lang="ko-KR" altLang="en-US" dirty="0">
              <a:solidFill>
                <a:srgbClr val="7030A0"/>
              </a:solidFill>
              <a:latin typeface="맑은 고딕" panose="020F0502020204030204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BD2EF4D0-A894-6218-05BA-BCEC92278964}"/>
              </a:ext>
            </a:extLst>
          </p:cNvPr>
          <p:cNvSpPr txBox="1"/>
          <p:nvPr/>
        </p:nvSpPr>
        <p:spPr>
          <a:xfrm>
            <a:off x="2191800" y="5304399"/>
            <a:ext cx="1203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</a:rPr>
              <a:t>Loss </a:t>
            </a:r>
          </a:p>
          <a:p>
            <a:pPr algn="ctr" latinLnBrk="1"/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</a:rPr>
              <a:t>Or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</a:rPr>
              <a:t> </a:t>
            </a:r>
          </a:p>
          <a:p>
            <a:pPr algn="ctr" latinLnBrk="1"/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</a:rPr>
              <a:t>Reward</a:t>
            </a:r>
            <a:endParaRPr lang="ko-KR" altLang="en-US" dirty="0">
              <a:solidFill>
                <a:prstClr val="black"/>
              </a:solidFill>
              <a:latin typeface="맑은 고딕" panose="020F0502020204030204"/>
            </a:endParaRPr>
          </a:p>
        </p:txBody>
      </p:sp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A2701F1F-09F3-F819-C899-72CC7F58739E}"/>
              </a:ext>
            </a:extLst>
          </p:cNvPr>
          <p:cNvCxnSpPr>
            <a:cxnSpLocks/>
            <a:stCxn id="211" idx="1"/>
            <a:endCxn id="215" idx="3"/>
          </p:cNvCxnSpPr>
          <p:nvPr/>
        </p:nvCxnSpPr>
        <p:spPr>
          <a:xfrm flipH="1">
            <a:off x="3394816" y="5766064"/>
            <a:ext cx="433074" cy="0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3417A7FA-9BD4-14D0-E3E9-CD88F54B18BD}"/>
              </a:ext>
            </a:extLst>
          </p:cNvPr>
          <p:cNvSpPr txBox="1"/>
          <p:nvPr/>
        </p:nvSpPr>
        <p:spPr>
          <a:xfrm>
            <a:off x="1970819" y="4487821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</a:rPr>
              <a:t>*</a:t>
            </a:r>
            <a:endParaRPr lang="ko-KR" altLang="en-US" dirty="0">
              <a:solidFill>
                <a:prstClr val="black"/>
              </a:solidFill>
              <a:latin typeface="맑은 고딕" panose="020F0502020204030204"/>
            </a:endParaRPr>
          </a:p>
        </p:txBody>
      </p: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905AA1F5-EE42-93C6-91FD-06C70C7F8768}"/>
              </a:ext>
            </a:extLst>
          </p:cNvPr>
          <p:cNvCxnSpPr>
            <a:cxnSpLocks/>
          </p:cNvCxnSpPr>
          <p:nvPr/>
        </p:nvCxnSpPr>
        <p:spPr>
          <a:xfrm flipH="1">
            <a:off x="2109228" y="4273578"/>
            <a:ext cx="1805" cy="214243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FBEFBBF1-C432-F674-11F1-8C9F4D6E7502}"/>
              </a:ext>
            </a:extLst>
          </p:cNvPr>
          <p:cNvSpPr txBox="1"/>
          <p:nvPr/>
        </p:nvSpPr>
        <p:spPr>
          <a:xfrm>
            <a:off x="1943910" y="3847129"/>
            <a:ext cx="372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</a:rPr>
              <a:t>F</a:t>
            </a:r>
            <a:r>
              <a:rPr lang="en-US" altLang="ko-KR" baseline="-25000" dirty="0" err="1">
                <a:solidFill>
                  <a:prstClr val="black"/>
                </a:solidFill>
                <a:latin typeface="맑은 고딕" panose="020F0502020204030204"/>
              </a:rPr>
              <a:t>z</a:t>
            </a:r>
            <a:endParaRPr lang="ko-KR" altLang="en-US" baseline="-25000" dirty="0">
              <a:solidFill>
                <a:prstClr val="black"/>
              </a:solidFill>
              <a:latin typeface="맑은 고딕" panose="020F0502020204030204"/>
            </a:endParaRPr>
          </a:p>
        </p:txBody>
      </p:sp>
      <p:cxnSp>
        <p:nvCxnSpPr>
          <p:cNvPr id="220" name="연결선: 꺾임 219">
            <a:extLst>
              <a:ext uri="{FF2B5EF4-FFF2-40B4-BE49-F238E27FC236}">
                <a16:creationId xmlns:a16="http://schemas.microsoft.com/office/drawing/2014/main" id="{CCE62E64-2CAF-D8D9-6D0C-FF797C6674C7}"/>
              </a:ext>
            </a:extLst>
          </p:cNvPr>
          <p:cNvCxnSpPr>
            <a:stCxn id="217" idx="3"/>
            <a:endCxn id="174" idx="2"/>
          </p:cNvCxnSpPr>
          <p:nvPr/>
        </p:nvCxnSpPr>
        <p:spPr>
          <a:xfrm flipV="1">
            <a:off x="2289601" y="3226891"/>
            <a:ext cx="452247" cy="1445596"/>
          </a:xfrm>
          <a:prstGeom prst="bentConnector2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915951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EPL Method – Non-diverging Property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240872-F047-FA61-1C36-41B823870EA7}"/>
              </a:ext>
            </a:extLst>
          </p:cNvPr>
          <p:cNvSpPr txBox="1"/>
          <p:nvPr/>
        </p:nvSpPr>
        <p:spPr>
          <a:xfrm>
            <a:off x="857213" y="3284984"/>
            <a:ext cx="4518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Passing through a single Implicit layer, </a:t>
            </a:r>
          </a:p>
          <a:p>
            <a:pPr algn="ctr"/>
            <a:r>
              <a:rPr lang="en-US" altLang="ko-KR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even if repeated infinitely, should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not diverge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.</a:t>
            </a:r>
            <a:endParaRPr lang="en-US" altLang="ko-KR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E6D8F4-EF35-1037-7E8C-CB0B62AA084E}"/>
              </a:ext>
            </a:extLst>
          </p:cNvPr>
          <p:cNvSpPr txBox="1"/>
          <p:nvPr/>
        </p:nvSpPr>
        <p:spPr>
          <a:xfrm>
            <a:off x="3064922" y="1365405"/>
            <a:ext cx="22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θ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64A8300-07B9-E165-D8C0-A5265960E339}"/>
              </a:ext>
            </a:extLst>
          </p:cNvPr>
          <p:cNvCxnSpPr>
            <a:cxnSpLocks/>
            <a:stCxn id="30" idx="3"/>
            <a:endCxn id="33" idx="1"/>
          </p:cNvCxnSpPr>
          <p:nvPr/>
        </p:nvCxnSpPr>
        <p:spPr>
          <a:xfrm>
            <a:off x="2728371" y="2406245"/>
            <a:ext cx="919311" cy="138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790FB85-2D22-0239-3F38-885ECECC4B65}"/>
              </a:ext>
            </a:extLst>
          </p:cNvPr>
          <p:cNvSpPr txBox="1"/>
          <p:nvPr/>
        </p:nvSpPr>
        <p:spPr>
          <a:xfrm>
            <a:off x="2490222" y="2221579"/>
            <a:ext cx="23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C6EAA6-F8C2-4715-D452-7216DE719846}"/>
              </a:ext>
            </a:extLst>
          </p:cNvPr>
          <p:cNvSpPr txBox="1"/>
          <p:nvPr/>
        </p:nvSpPr>
        <p:spPr>
          <a:xfrm>
            <a:off x="3647682" y="2221579"/>
            <a:ext cx="238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x’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A960656-28CF-4E9A-67B4-B86FCCB80156}"/>
              </a:ext>
            </a:extLst>
          </p:cNvPr>
          <p:cNvSpPr/>
          <p:nvPr/>
        </p:nvSpPr>
        <p:spPr>
          <a:xfrm>
            <a:off x="3119799" y="1734737"/>
            <a:ext cx="115045" cy="1330151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DB363B25-4994-0074-7182-F9A19CDDC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268" y="1969079"/>
            <a:ext cx="4758463" cy="370383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41C1652-8697-BAA5-41DD-4732E11CCD8C}"/>
              </a:ext>
            </a:extLst>
          </p:cNvPr>
          <p:cNvSpPr txBox="1"/>
          <p:nvPr/>
        </p:nvSpPr>
        <p:spPr>
          <a:xfrm>
            <a:off x="951986" y="5097958"/>
            <a:ext cx="4878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latin typeface="Abadi" panose="020B0604020104020204" pitchFamily="34" charset="0"/>
              </a:rPr>
              <a:t>There is Energy function  H(x) for x</a:t>
            </a:r>
          </a:p>
          <a:p>
            <a:pPr marL="342900" indent="-342900">
              <a:buAutoNum type="arabicPeriod"/>
            </a:pPr>
            <a:r>
              <a:rPr lang="en-US" altLang="ko-KR" dirty="0">
                <a:latin typeface="Abadi" panose="020B0604020104020204" pitchFamily="34" charset="0"/>
              </a:rPr>
              <a:t>H(x) &gt; H(x’)</a:t>
            </a:r>
          </a:p>
          <a:p>
            <a:pPr marL="342900" indent="-342900">
              <a:buAutoNum type="arabicPeriod"/>
            </a:pPr>
            <a:r>
              <a:rPr lang="en-US" altLang="ko-KR" dirty="0">
                <a:latin typeface="Abadi" panose="020B0604020104020204" pitchFamily="34" charset="0"/>
              </a:rPr>
              <a:t>For all x, H(x) is bounded from above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D526929-CD7B-CF35-1DF0-D4B121E5CA16}"/>
              </a:ext>
            </a:extLst>
          </p:cNvPr>
          <p:cNvSpPr txBox="1"/>
          <p:nvPr/>
        </p:nvSpPr>
        <p:spPr>
          <a:xfrm>
            <a:off x="623392" y="4291110"/>
            <a:ext cx="4997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At first, we designed an implicit layer with the stricter condition of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convergence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6194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AF3B3B8A-870D-1369-CFC9-1161FBF69CA9}"/>
              </a:ext>
            </a:extLst>
          </p:cNvPr>
          <p:cNvSpPr/>
          <p:nvPr/>
        </p:nvSpPr>
        <p:spPr>
          <a:xfrm>
            <a:off x="2169435" y="1600354"/>
            <a:ext cx="714291" cy="1525861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EPL Method – Local, External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240872-F047-FA61-1C36-41B823870EA7}"/>
              </a:ext>
            </a:extLst>
          </p:cNvPr>
          <p:cNvSpPr txBox="1"/>
          <p:nvPr/>
        </p:nvSpPr>
        <p:spPr>
          <a:xfrm>
            <a:off x="491799" y="4148695"/>
            <a:ext cx="4575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Here, by adding an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External layer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, we design a layer where energy </a:t>
            </a:r>
            <a:r>
              <a:rPr lang="en-US" altLang="ko-KR" b="0" i="0" dirty="0">
                <a:solidFill>
                  <a:srgbClr val="7030A0"/>
                </a:solidFill>
                <a:effectLst/>
                <a:latin typeface="Abadi" panose="020B0604020104020204" pitchFamily="34" charset="0"/>
              </a:rPr>
              <a:t>can increase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, but it satisfies the non-divergence property.</a:t>
            </a:r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64A8300-07B9-E165-D8C0-A5265960E339}"/>
              </a:ext>
            </a:extLst>
          </p:cNvPr>
          <p:cNvCxnSpPr>
            <a:cxnSpLocks/>
            <a:stCxn id="30" idx="3"/>
            <a:endCxn id="33" idx="1"/>
          </p:cNvCxnSpPr>
          <p:nvPr/>
        </p:nvCxnSpPr>
        <p:spPr>
          <a:xfrm>
            <a:off x="1850654" y="2336727"/>
            <a:ext cx="14156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790FB85-2D22-0239-3F38-885ECECC4B65}"/>
              </a:ext>
            </a:extLst>
          </p:cNvPr>
          <p:cNvSpPr txBox="1"/>
          <p:nvPr/>
        </p:nvSpPr>
        <p:spPr>
          <a:xfrm>
            <a:off x="1531872" y="2152061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C6EAA6-F8C2-4715-D452-7216DE719846}"/>
              </a:ext>
            </a:extLst>
          </p:cNvPr>
          <p:cNvSpPr txBox="1"/>
          <p:nvPr/>
        </p:nvSpPr>
        <p:spPr>
          <a:xfrm>
            <a:off x="3266340" y="2152061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x’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A960656-28CF-4E9A-67B4-B86FCCB80156}"/>
              </a:ext>
            </a:extLst>
          </p:cNvPr>
          <p:cNvSpPr/>
          <p:nvPr/>
        </p:nvSpPr>
        <p:spPr>
          <a:xfrm>
            <a:off x="2302274" y="1678084"/>
            <a:ext cx="153998" cy="13172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064C0C-973E-71BA-D71E-E9573A024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711" y="1376823"/>
            <a:ext cx="6134307" cy="3440091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950B4668-99AA-8D39-0750-F68A6888E7FC}"/>
              </a:ext>
            </a:extLst>
          </p:cNvPr>
          <p:cNvSpPr/>
          <p:nvPr/>
        </p:nvSpPr>
        <p:spPr>
          <a:xfrm>
            <a:off x="2625376" y="1678084"/>
            <a:ext cx="153998" cy="131728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51241F-A0FA-1CE0-A550-250230B26722}"/>
              </a:ext>
            </a:extLst>
          </p:cNvPr>
          <p:cNvSpPr txBox="1"/>
          <p:nvPr/>
        </p:nvSpPr>
        <p:spPr>
          <a:xfrm>
            <a:off x="1040586" y="3364990"/>
            <a:ext cx="1415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Local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kern="0" dirty="0">
                <a:solidFill>
                  <a:prstClr val="black"/>
                </a:solidFill>
                <a:latin typeface="맑은 고딕" panose="020F0502020204030204"/>
              </a:rPr>
              <a:t>(</a:t>
            </a:r>
            <a:r>
              <a:rPr lang="en-US" altLang="ko-KR" sz="1400" kern="0" dirty="0">
                <a:solidFill>
                  <a:srgbClr val="FF0000"/>
                </a:solidFill>
                <a:latin typeface="Abadi" panose="020B0604020104020204" pitchFamily="34" charset="0"/>
              </a:rPr>
              <a:t>lose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anose="020F0502020204030204"/>
              </a:rPr>
              <a:t>-energy</a:t>
            </a:r>
            <a:r>
              <a:rPr lang="en-US" altLang="ko-KR" sz="1400" kern="0" dirty="0">
                <a:solidFill>
                  <a:prstClr val="black"/>
                </a:solidFill>
                <a:latin typeface="맑은 고딕" panose="020F0502020204030204"/>
              </a:rPr>
              <a:t>)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EF49D6-71B8-5280-0BFC-B45DC621F9B8}"/>
              </a:ext>
            </a:extLst>
          </p:cNvPr>
          <p:cNvSpPr txBox="1"/>
          <p:nvPr/>
        </p:nvSpPr>
        <p:spPr>
          <a:xfrm>
            <a:off x="2625376" y="3371653"/>
            <a:ext cx="2030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External</a:t>
            </a:r>
          </a:p>
          <a:p>
            <a:pPr algn="ctr" latinLnBrk="1"/>
            <a:r>
              <a:rPr lang="en-US" altLang="ko-KR" sz="1400" kern="0" dirty="0">
                <a:solidFill>
                  <a:prstClr val="black"/>
                </a:solidFill>
                <a:latin typeface="맑은 고딕" panose="020F0502020204030204"/>
              </a:rPr>
              <a:t>(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anose="020F0502020204030204"/>
              </a:rPr>
              <a:t>lose or add-energy</a:t>
            </a:r>
            <a:r>
              <a:rPr lang="en-US" altLang="ko-KR" sz="1400" kern="0" dirty="0">
                <a:solidFill>
                  <a:prstClr val="black"/>
                </a:solidFill>
                <a:latin typeface="맑은 고딕" panose="020F0502020204030204"/>
              </a:rPr>
              <a:t>)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C5AE6B3-93ED-ED7B-2A12-83B3324C9557}"/>
              </a:ext>
            </a:extLst>
          </p:cNvPr>
          <p:cNvCxnSpPr>
            <a:cxnSpLocks/>
            <a:stCxn id="34" idx="0"/>
            <a:endCxn id="26" idx="2"/>
          </p:cNvCxnSpPr>
          <p:nvPr/>
        </p:nvCxnSpPr>
        <p:spPr>
          <a:xfrm flipV="1">
            <a:off x="1748429" y="2995370"/>
            <a:ext cx="630844" cy="369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584B9F3-C1FD-8764-9ED5-267584F048B2}"/>
              </a:ext>
            </a:extLst>
          </p:cNvPr>
          <p:cNvCxnSpPr>
            <a:cxnSpLocks/>
            <a:stCxn id="38" idx="0"/>
            <a:endCxn id="31" idx="2"/>
          </p:cNvCxnSpPr>
          <p:nvPr/>
        </p:nvCxnSpPr>
        <p:spPr>
          <a:xfrm flipH="1" flipV="1">
            <a:off x="2702375" y="2995370"/>
            <a:ext cx="938233" cy="3762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8629B86-0BDA-9F69-3477-9AACA8BEDBCD}"/>
              </a:ext>
            </a:extLst>
          </p:cNvPr>
          <p:cNvSpPr txBox="1"/>
          <p:nvPr/>
        </p:nvSpPr>
        <p:spPr>
          <a:xfrm>
            <a:off x="2373068" y="1192157"/>
            <a:ext cx="30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θ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725090E-2957-C151-F630-D19D38111603}"/>
              </a:ext>
            </a:extLst>
          </p:cNvPr>
          <p:cNvSpPr txBox="1"/>
          <p:nvPr/>
        </p:nvSpPr>
        <p:spPr>
          <a:xfrm>
            <a:off x="491799" y="5241974"/>
            <a:ext cx="10500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104020204" pitchFamily="34" charset="0"/>
              </a:rPr>
              <a:t>External layer</a:t>
            </a:r>
            <a:r>
              <a:rPr lang="en-US" altLang="ko-KR" dirty="0">
                <a:latin typeface="Abadi" panose="020B0604020104020204" pitchFamily="34" charset="0"/>
              </a:rPr>
              <a:t> can </a:t>
            </a:r>
            <a:r>
              <a:rPr lang="en-US" altLang="ko-KR" dirty="0">
                <a:solidFill>
                  <a:srgbClr val="7030A0"/>
                </a:solidFill>
                <a:latin typeface="Abadi" panose="020B0604020104020204" pitchFamily="34" charset="0"/>
              </a:rPr>
              <a:t>added finite energy</a:t>
            </a:r>
          </a:p>
          <a:p>
            <a:pPr marL="342900" indent="-342900">
              <a:buFontTx/>
              <a:buAutoNum type="arabicPeriod"/>
            </a:pPr>
            <a:r>
              <a:rPr lang="en-US" altLang="ko-KR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The vector x is composed of always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positive elements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.</a:t>
            </a:r>
            <a:endParaRPr lang="en-US" altLang="ko-KR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The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energy always decreases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in the local implicit layer, and this decrease is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directly proportional to x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>
                <a:latin typeface="Abadi" panose="020B0604020104020204" pitchFamily="34" charset="0"/>
              </a:rPr>
              <a:t>For all x, H(x) is bounded from above</a:t>
            </a:r>
          </a:p>
        </p:txBody>
      </p:sp>
    </p:spTree>
    <p:extLst>
      <p:ext uri="{BB962C8B-B14F-4D97-AF65-F5344CB8AC3E}">
        <p14:creationId xmlns:p14="http://schemas.microsoft.com/office/powerpoint/2010/main" val="1357448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EPL Method – Design Implicit Layer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E9CB0C-5A5A-DD68-304A-D68A55701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444" y="1347837"/>
            <a:ext cx="4294825" cy="62118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2BE0126-D952-FBE3-E36B-EF57F0EAEF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89" y="4132994"/>
            <a:ext cx="7560838" cy="99846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71C0A25-7282-5514-8FEA-6F0A09DEB20F}"/>
              </a:ext>
            </a:extLst>
          </p:cNvPr>
          <p:cNvSpPr txBox="1"/>
          <p:nvPr/>
        </p:nvSpPr>
        <p:spPr>
          <a:xfrm>
            <a:off x="2131569" y="1420277"/>
            <a:ext cx="30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θ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80EE5A4-5C3B-87ED-278E-2425FFBE30DE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1560575" y="2719999"/>
            <a:ext cx="1571501" cy="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EC0DB35-43AB-6021-9B87-C0E71BF1085D}"/>
              </a:ext>
            </a:extLst>
          </p:cNvPr>
          <p:cNvSpPr txBox="1"/>
          <p:nvPr/>
        </p:nvSpPr>
        <p:spPr>
          <a:xfrm>
            <a:off x="881753" y="2535764"/>
            <a:ext cx="678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x, p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5B75871-80F1-E51D-1B98-4F4236FC9600}"/>
                  </a:ext>
                </a:extLst>
              </p:cNvPr>
              <p:cNvSpPr txBox="1"/>
              <p:nvPr/>
            </p:nvSpPr>
            <p:spPr>
              <a:xfrm>
                <a:off x="3132076" y="2474355"/>
                <a:ext cx="2088232" cy="491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en-US" altLang="ko-KR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m:rPr>
                            <m:nor/>
                          </m:rPr>
                          <a:rPr lang="ko-KR" altLang="en-US" dirty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ko-K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dt </a:t>
                </a:r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p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en-US" altLang="ko-KR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m:rPr>
                            <m:nor/>
                          </m:rPr>
                          <a:rPr lang="ko-KR" altLang="en-US" dirty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ko-K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dt </a:t>
                </a:r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5B75871-80F1-E51D-1B98-4F4236FC9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076" y="2474355"/>
                <a:ext cx="2088232" cy="491288"/>
              </a:xfrm>
              <a:prstGeom prst="rect">
                <a:avLst/>
              </a:prstGeom>
              <a:blipFill>
                <a:blip r:embed="rId5"/>
                <a:stretch>
                  <a:fillRect l="-2632" b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직사각형 18">
            <a:extLst>
              <a:ext uri="{FF2B5EF4-FFF2-40B4-BE49-F238E27FC236}">
                <a16:creationId xmlns:a16="http://schemas.microsoft.com/office/drawing/2014/main" id="{52D5B00C-23BD-16DD-43F5-DDD16F74FE75}"/>
              </a:ext>
            </a:extLst>
          </p:cNvPr>
          <p:cNvSpPr/>
          <p:nvPr/>
        </p:nvSpPr>
        <p:spPr>
          <a:xfrm>
            <a:off x="2046796" y="1836379"/>
            <a:ext cx="526151" cy="1639322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5E340C5-81B5-2A34-ACF9-50B73B285BDB}"/>
              </a:ext>
            </a:extLst>
          </p:cNvPr>
          <p:cNvCxnSpPr>
            <a:cxnSpLocks/>
          </p:cNvCxnSpPr>
          <p:nvPr/>
        </p:nvCxnSpPr>
        <p:spPr>
          <a:xfrm flipV="1">
            <a:off x="6254460" y="2058180"/>
            <a:ext cx="0" cy="1205617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F2A21E2C-AA4C-F6C2-3B9F-724AF24D0844}"/>
              </a:ext>
            </a:extLst>
          </p:cNvPr>
          <p:cNvCxnSpPr>
            <a:cxnSpLocks/>
          </p:cNvCxnSpPr>
          <p:nvPr/>
        </p:nvCxnSpPr>
        <p:spPr>
          <a:xfrm>
            <a:off x="6254460" y="3277165"/>
            <a:ext cx="3993160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id="{3A442F07-C1C6-E783-1E3F-33D82FD3D0EA}"/>
              </a:ext>
            </a:extLst>
          </p:cNvPr>
          <p:cNvSpPr/>
          <p:nvPr/>
        </p:nvSpPr>
        <p:spPr>
          <a:xfrm>
            <a:off x="6414731" y="2169912"/>
            <a:ext cx="1408736" cy="919302"/>
          </a:xfrm>
          <a:custGeom>
            <a:avLst/>
            <a:gdLst>
              <a:gd name="connsiteX0" fmla="*/ 523 w 3716846"/>
              <a:gd name="connsiteY0" fmla="*/ 0 h 503339"/>
              <a:gd name="connsiteX1" fmla="*/ 612920 w 3716846"/>
              <a:gd name="connsiteY1" fmla="*/ 369115 h 503339"/>
              <a:gd name="connsiteX2" fmla="*/ 3716846 w 3716846"/>
              <a:gd name="connsiteY2" fmla="*/ 503339 h 50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16846" h="503339">
                <a:moveTo>
                  <a:pt x="523" y="0"/>
                </a:moveTo>
                <a:cubicBezTo>
                  <a:pt x="-2972" y="142612"/>
                  <a:pt x="-6467" y="285225"/>
                  <a:pt x="612920" y="369115"/>
                </a:cubicBezTo>
                <a:cubicBezTo>
                  <a:pt x="1232307" y="453005"/>
                  <a:pt x="2474576" y="478172"/>
                  <a:pt x="3716846" y="503339"/>
                </a:cubicBezTo>
              </a:path>
            </a:pathLst>
          </a:custGeom>
          <a:noFill/>
          <a:ln w="127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148E666-FC96-D871-9122-2A7AE1505502}"/>
              </a:ext>
            </a:extLst>
          </p:cNvPr>
          <p:cNvSpPr txBox="1"/>
          <p:nvPr/>
        </p:nvSpPr>
        <p:spPr>
          <a:xfrm>
            <a:off x="7787114" y="3369339"/>
            <a:ext cx="912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>
                <a:solidFill>
                  <a:prstClr val="black"/>
                </a:solidFill>
                <a:latin typeface="맑은 고딕" panose="020F0502020204030204"/>
              </a:rPr>
              <a:t>Energy</a:t>
            </a:r>
            <a:endParaRPr lang="ko-KR" altLang="en-US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3C8D0418-30DA-EF2C-6B33-9F9120343CE8}"/>
              </a:ext>
            </a:extLst>
          </p:cNvPr>
          <p:cNvSpPr/>
          <p:nvPr/>
        </p:nvSpPr>
        <p:spPr>
          <a:xfrm>
            <a:off x="7823468" y="2418220"/>
            <a:ext cx="2395634" cy="800242"/>
          </a:xfrm>
          <a:custGeom>
            <a:avLst/>
            <a:gdLst>
              <a:gd name="connsiteX0" fmla="*/ 0 w 2323751"/>
              <a:gd name="connsiteY0" fmla="*/ 327382 h 394511"/>
              <a:gd name="connsiteX1" fmla="*/ 402672 w 2323751"/>
              <a:gd name="connsiteY1" fmla="*/ 50546 h 394511"/>
              <a:gd name="connsiteX2" fmla="*/ 713065 w 2323751"/>
              <a:gd name="connsiteY2" fmla="*/ 394494 h 394511"/>
              <a:gd name="connsiteX3" fmla="*/ 1216404 w 2323751"/>
              <a:gd name="connsiteY3" fmla="*/ 33768 h 394511"/>
              <a:gd name="connsiteX4" fmla="*/ 1526797 w 2323751"/>
              <a:gd name="connsiteY4" fmla="*/ 369327 h 394511"/>
              <a:gd name="connsiteX5" fmla="*/ 2021747 w 2323751"/>
              <a:gd name="connsiteY5" fmla="*/ 212 h 394511"/>
              <a:gd name="connsiteX6" fmla="*/ 2323751 w 2323751"/>
              <a:gd name="connsiteY6" fmla="*/ 327382 h 394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3751" h="394511">
                <a:moveTo>
                  <a:pt x="0" y="327382"/>
                </a:moveTo>
                <a:cubicBezTo>
                  <a:pt x="141914" y="183371"/>
                  <a:pt x="283828" y="39361"/>
                  <a:pt x="402672" y="50546"/>
                </a:cubicBezTo>
                <a:cubicBezTo>
                  <a:pt x="521516" y="61731"/>
                  <a:pt x="577443" y="397290"/>
                  <a:pt x="713065" y="394494"/>
                </a:cubicBezTo>
                <a:cubicBezTo>
                  <a:pt x="848687" y="391698"/>
                  <a:pt x="1080782" y="37962"/>
                  <a:pt x="1216404" y="33768"/>
                </a:cubicBezTo>
                <a:cubicBezTo>
                  <a:pt x="1352026" y="29574"/>
                  <a:pt x="1392573" y="374920"/>
                  <a:pt x="1526797" y="369327"/>
                </a:cubicBezTo>
                <a:cubicBezTo>
                  <a:pt x="1661021" y="363734"/>
                  <a:pt x="1888921" y="7203"/>
                  <a:pt x="2021747" y="212"/>
                </a:cubicBezTo>
                <a:cubicBezTo>
                  <a:pt x="2154573" y="-6779"/>
                  <a:pt x="2239162" y="160301"/>
                  <a:pt x="2323751" y="327382"/>
                </a:cubicBezTo>
              </a:path>
            </a:pathLst>
          </a:custGeom>
          <a:noFill/>
          <a:ln w="127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A0F3CC1-6E75-CC50-BECF-9C9F96134371}"/>
              </a:ext>
            </a:extLst>
          </p:cNvPr>
          <p:cNvSpPr/>
          <p:nvPr/>
        </p:nvSpPr>
        <p:spPr>
          <a:xfrm>
            <a:off x="551384" y="4062997"/>
            <a:ext cx="7761693" cy="1150404"/>
          </a:xfrm>
          <a:prstGeom prst="rect">
            <a:avLst/>
          </a:prstGeom>
          <a:noFill/>
          <a:ln w="635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5029012-ACDF-C524-B277-9E7B7A09047E}"/>
              </a:ext>
            </a:extLst>
          </p:cNvPr>
          <p:cNvCxnSpPr/>
          <p:nvPr/>
        </p:nvCxnSpPr>
        <p:spPr>
          <a:xfrm flipH="1">
            <a:off x="551384" y="3475701"/>
            <a:ext cx="1512168" cy="601371"/>
          </a:xfrm>
          <a:prstGeom prst="line">
            <a:avLst/>
          </a:prstGeom>
          <a:ln w="63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257BE779-0B0D-7C1F-7BD8-E4200D06D197}"/>
              </a:ext>
            </a:extLst>
          </p:cNvPr>
          <p:cNvCxnSpPr>
            <a:cxnSpLocks/>
          </p:cNvCxnSpPr>
          <p:nvPr/>
        </p:nvCxnSpPr>
        <p:spPr>
          <a:xfrm>
            <a:off x="2433574" y="3475701"/>
            <a:ext cx="5879503" cy="588196"/>
          </a:xfrm>
          <a:prstGeom prst="line">
            <a:avLst/>
          </a:prstGeom>
          <a:ln w="63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내용 개체 틀 1">
            <a:extLst>
              <a:ext uri="{FF2B5EF4-FFF2-40B4-BE49-F238E27FC236}">
                <a16:creationId xmlns:a16="http://schemas.microsoft.com/office/drawing/2014/main" id="{E28360E9-F6EA-BAE0-B29E-43923921F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982" y="6063668"/>
            <a:ext cx="10858576" cy="864589"/>
          </a:xfrm>
        </p:spPr>
        <p:txBody>
          <a:bodyPr>
            <a:normAutofit/>
          </a:bodyPr>
          <a:lstStyle/>
          <a:p>
            <a:r>
              <a:rPr lang="en-US" altLang="ko-KR" sz="24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Can this structure fully explain the </a:t>
            </a:r>
            <a:r>
              <a:rPr lang="en-US" altLang="ko-KR" sz="24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movement of molecules 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in a neuron?</a:t>
            </a:r>
            <a:endParaRPr lang="en-US" altLang="ko-KR" sz="2800" b="0" i="0" dirty="0"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2719487-31E2-AC57-9AD5-629F1701C9FB}"/>
              </a:ext>
            </a:extLst>
          </p:cNvPr>
          <p:cNvSpPr/>
          <p:nvPr/>
        </p:nvSpPr>
        <p:spPr>
          <a:xfrm>
            <a:off x="1073418" y="4127938"/>
            <a:ext cx="5454629" cy="998465"/>
          </a:xfrm>
          <a:prstGeom prst="rect">
            <a:avLst/>
          </a:prstGeom>
          <a:noFill/>
          <a:ln w="38100" cap="flat" cmpd="sng" algn="ctr">
            <a:solidFill>
              <a:srgbClr val="B9CDE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DD57345-5331-FA73-A272-97983AE4527C}"/>
              </a:ext>
            </a:extLst>
          </p:cNvPr>
          <p:cNvSpPr/>
          <p:nvPr/>
        </p:nvSpPr>
        <p:spPr>
          <a:xfrm>
            <a:off x="6586276" y="4127938"/>
            <a:ext cx="1615751" cy="998465"/>
          </a:xfrm>
          <a:prstGeom prst="rect">
            <a:avLst/>
          </a:prstGeom>
          <a:noFill/>
          <a:ln w="57150" cap="flat" cmpd="sng" algn="ctr">
            <a:solidFill>
              <a:srgbClr val="BFBFB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515A95D-8303-DA3E-CD45-722BB0FC3849}"/>
              </a:ext>
            </a:extLst>
          </p:cNvPr>
          <p:cNvSpPr txBox="1"/>
          <p:nvPr/>
        </p:nvSpPr>
        <p:spPr>
          <a:xfrm>
            <a:off x="3092890" y="5353138"/>
            <a:ext cx="1415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Local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kern="0" dirty="0">
                <a:solidFill>
                  <a:prstClr val="black"/>
                </a:solidFill>
                <a:latin typeface="맑은 고딕" panose="020F0502020204030204"/>
              </a:rPr>
              <a:t>(</a:t>
            </a:r>
            <a:r>
              <a:rPr lang="en-US" altLang="ko-KR" sz="1400" kern="0" dirty="0">
                <a:solidFill>
                  <a:srgbClr val="FF0000"/>
                </a:solidFill>
                <a:latin typeface="Abadi" panose="020B0604020104020204" pitchFamily="34" charset="0"/>
              </a:rPr>
              <a:t>lose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anose="020F0502020204030204"/>
              </a:rPr>
              <a:t>-energy</a:t>
            </a:r>
            <a:r>
              <a:rPr lang="en-US" altLang="ko-KR" sz="1400" kern="0" dirty="0">
                <a:solidFill>
                  <a:prstClr val="black"/>
                </a:solidFill>
                <a:latin typeface="맑은 고딕" panose="020F0502020204030204"/>
              </a:rPr>
              <a:t>)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D356115-9BEF-D908-D1BA-FB48553AE10C}"/>
              </a:ext>
            </a:extLst>
          </p:cNvPr>
          <p:cNvSpPr txBox="1"/>
          <p:nvPr/>
        </p:nvSpPr>
        <p:spPr>
          <a:xfrm>
            <a:off x="6378920" y="5353137"/>
            <a:ext cx="2030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External</a:t>
            </a:r>
          </a:p>
          <a:p>
            <a:pPr algn="ctr" latinLnBrk="1"/>
            <a:r>
              <a:rPr lang="en-US" altLang="ko-KR" sz="1400" kern="0" dirty="0">
                <a:solidFill>
                  <a:prstClr val="black"/>
                </a:solidFill>
                <a:latin typeface="맑은 고딕" panose="020F0502020204030204"/>
              </a:rPr>
              <a:t>(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anose="020F0502020204030204"/>
              </a:rPr>
              <a:t>lose or add-energy</a:t>
            </a:r>
            <a:r>
              <a:rPr lang="en-US" altLang="ko-KR" sz="1400" kern="0" dirty="0">
                <a:solidFill>
                  <a:prstClr val="black"/>
                </a:solidFill>
                <a:latin typeface="맑은 고딕" panose="020F0502020204030204"/>
              </a:rPr>
              <a:t>)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ABECF14D-8562-E287-C523-15EA8F87F6E2}"/>
              </a:ext>
            </a:extLst>
          </p:cNvPr>
          <p:cNvCxnSpPr>
            <a:stCxn id="77" idx="0"/>
            <a:endCxn id="73" idx="2"/>
          </p:cNvCxnSpPr>
          <p:nvPr/>
        </p:nvCxnSpPr>
        <p:spPr>
          <a:xfrm flipV="1">
            <a:off x="3800733" y="5126403"/>
            <a:ext cx="0" cy="226735"/>
          </a:xfrm>
          <a:prstGeom prst="straightConnector1">
            <a:avLst/>
          </a:prstGeom>
          <a:ln>
            <a:solidFill>
              <a:srgbClr val="B9CD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35F4A426-C8B8-27ED-8B1E-275F2588A8AA}"/>
              </a:ext>
            </a:extLst>
          </p:cNvPr>
          <p:cNvCxnSpPr>
            <a:stCxn id="78" idx="0"/>
            <a:endCxn id="74" idx="2"/>
          </p:cNvCxnSpPr>
          <p:nvPr/>
        </p:nvCxnSpPr>
        <p:spPr>
          <a:xfrm flipV="1">
            <a:off x="7394152" y="5126403"/>
            <a:ext cx="0" cy="226734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939CAB1-3E5E-9834-F15D-C46FA7AC4C10}"/>
              </a:ext>
            </a:extLst>
          </p:cNvPr>
          <p:cNvSpPr txBox="1"/>
          <p:nvPr/>
        </p:nvSpPr>
        <p:spPr>
          <a:xfrm>
            <a:off x="968696" y="1948607"/>
            <a:ext cx="318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X</a:t>
            </a:r>
            <a:endParaRPr lang="ko-KR" alt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F0B1DC-8617-AE1A-9B5D-76F318CC5B2F}"/>
              </a:ext>
            </a:extLst>
          </p:cNvPr>
          <p:cNvSpPr txBox="1"/>
          <p:nvPr/>
        </p:nvSpPr>
        <p:spPr>
          <a:xfrm>
            <a:off x="3955969" y="1948607"/>
            <a:ext cx="526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X‘</a:t>
            </a:r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5752992-18A7-9FB3-2AAD-41FD9AC8E226}"/>
              </a:ext>
            </a:extLst>
          </p:cNvPr>
          <p:cNvSpPr/>
          <p:nvPr/>
        </p:nvSpPr>
        <p:spPr>
          <a:xfrm>
            <a:off x="2114415" y="1915364"/>
            <a:ext cx="153998" cy="15136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EB1492B-0339-7FC6-7840-D8A47E0FFBEF}"/>
              </a:ext>
            </a:extLst>
          </p:cNvPr>
          <p:cNvSpPr/>
          <p:nvPr/>
        </p:nvSpPr>
        <p:spPr>
          <a:xfrm>
            <a:off x="2341951" y="1908884"/>
            <a:ext cx="153998" cy="151363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5328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 Implicit Layer – Flow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24B5E480-F648-2EFF-B6B8-E6CD0E210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795" y="1533909"/>
            <a:ext cx="6262974" cy="327476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E6B6F34F-8C47-AEF8-1BCB-6B88B75BC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9488" y="1920270"/>
            <a:ext cx="5337523" cy="418043"/>
          </a:xfrm>
          <a:prstGeom prst="rect">
            <a:avLst/>
          </a:prstGeom>
        </p:spPr>
      </p:pic>
      <p:sp>
        <p:nvSpPr>
          <p:cNvPr id="105" name="내용 개체 틀 1">
            <a:extLst>
              <a:ext uri="{FF2B5EF4-FFF2-40B4-BE49-F238E27FC236}">
                <a16:creationId xmlns:a16="http://schemas.microsoft.com/office/drawing/2014/main" id="{975BF744-0C7B-3377-CCE2-39BA08147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936367"/>
            <a:ext cx="10858576" cy="5786478"/>
          </a:xfrm>
        </p:spPr>
        <p:txBody>
          <a:bodyPr/>
          <a:lstStyle/>
          <a:p>
            <a:r>
              <a:rPr lang="en-US" altLang="ko-KR" dirty="0"/>
              <a:t>Chemical Flow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AFE3572-07B2-377A-DF34-8D25E53452F6}"/>
              </a:ext>
            </a:extLst>
          </p:cNvPr>
          <p:cNvSpPr/>
          <p:nvPr/>
        </p:nvSpPr>
        <p:spPr>
          <a:xfrm>
            <a:off x="440391" y="2589154"/>
            <a:ext cx="5328592" cy="3864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2CB8E8E4-A233-0F89-CE05-F6E99AD6C4AF}"/>
              </a:ext>
            </a:extLst>
          </p:cNvPr>
          <p:cNvSpPr/>
          <p:nvPr/>
        </p:nvSpPr>
        <p:spPr>
          <a:xfrm>
            <a:off x="440391" y="6141218"/>
            <a:ext cx="5328592" cy="3121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Diffusion</a:t>
            </a:r>
            <a:endParaRPr lang="ko-KR" altLang="en-US" dirty="0"/>
          </a:p>
        </p:txBody>
      </p:sp>
      <p:pic>
        <p:nvPicPr>
          <p:cNvPr id="108" name="Picture 2" descr="활성화 에너지 - 위키백과, 우리 모두의 백과사전">
            <a:extLst>
              <a:ext uri="{FF2B5EF4-FFF2-40B4-BE49-F238E27FC236}">
                <a16:creationId xmlns:a16="http://schemas.microsoft.com/office/drawing/2014/main" id="{026E6B1E-EBFF-CF3E-12C0-1A1F649B5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108" y="4611602"/>
            <a:ext cx="2093256" cy="12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다이아몬드 108">
            <a:extLst>
              <a:ext uri="{FF2B5EF4-FFF2-40B4-BE49-F238E27FC236}">
                <a16:creationId xmlns:a16="http://schemas.microsoft.com/office/drawing/2014/main" id="{E6FCE904-D3C0-4CF3-34FD-E0084D4C6311}"/>
              </a:ext>
            </a:extLst>
          </p:cNvPr>
          <p:cNvSpPr/>
          <p:nvPr/>
        </p:nvSpPr>
        <p:spPr>
          <a:xfrm>
            <a:off x="6283349" y="4972380"/>
            <a:ext cx="425887" cy="396779"/>
          </a:xfrm>
          <a:prstGeom prst="diamond">
            <a:avLst/>
          </a:prstGeom>
          <a:solidFill>
            <a:srgbClr val="E7E6E6">
              <a:lumMod val="9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D8C175E2-7D71-3007-3A71-AF08EF9333A8}"/>
              </a:ext>
            </a:extLst>
          </p:cNvPr>
          <p:cNvSpPr/>
          <p:nvPr/>
        </p:nvSpPr>
        <p:spPr>
          <a:xfrm>
            <a:off x="6906544" y="4990317"/>
            <a:ext cx="388533" cy="361973"/>
          </a:xfrm>
          <a:prstGeom prst="ellipse">
            <a:avLst/>
          </a:prstGeom>
          <a:solidFill>
            <a:srgbClr val="A9D18E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997F4F89-A45D-064A-4382-58F2358FD7C7}"/>
              </a:ext>
            </a:extLst>
          </p:cNvPr>
          <p:cNvSpPr/>
          <p:nvPr/>
        </p:nvSpPr>
        <p:spPr>
          <a:xfrm>
            <a:off x="6023992" y="4509757"/>
            <a:ext cx="388533" cy="361973"/>
          </a:xfrm>
          <a:prstGeom prst="ellipse">
            <a:avLst/>
          </a:prstGeom>
          <a:solidFill>
            <a:srgbClr val="A9D18E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4C39A6D3-BB96-08C3-6F16-5F96ED3B6C77}"/>
              </a:ext>
            </a:extLst>
          </p:cNvPr>
          <p:cNvSpPr/>
          <p:nvPr/>
        </p:nvSpPr>
        <p:spPr>
          <a:xfrm>
            <a:off x="6023992" y="5500170"/>
            <a:ext cx="388533" cy="361973"/>
          </a:xfrm>
          <a:prstGeom prst="ellipse">
            <a:avLst/>
          </a:prstGeom>
          <a:solidFill>
            <a:srgbClr val="A9D18E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E8ED917D-FE57-DB38-4DCC-639D092B7FAB}"/>
              </a:ext>
            </a:extLst>
          </p:cNvPr>
          <p:cNvCxnSpPr>
            <a:cxnSpLocks/>
            <a:stCxn id="109" idx="0"/>
            <a:endCxn id="111" idx="5"/>
          </p:cNvCxnSpPr>
          <p:nvPr/>
        </p:nvCxnSpPr>
        <p:spPr>
          <a:xfrm flipH="1" flipV="1">
            <a:off x="6355626" y="4818720"/>
            <a:ext cx="140667" cy="153660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9436E21D-095A-D9C2-A134-E679D47D8B23}"/>
              </a:ext>
            </a:extLst>
          </p:cNvPr>
          <p:cNvCxnSpPr>
            <a:cxnSpLocks/>
            <a:stCxn id="109" idx="2"/>
            <a:endCxn id="112" idx="7"/>
          </p:cNvCxnSpPr>
          <p:nvPr/>
        </p:nvCxnSpPr>
        <p:spPr>
          <a:xfrm flipH="1">
            <a:off x="6355626" y="5369159"/>
            <a:ext cx="140667" cy="184021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F13DA653-BBF4-B0EA-765A-4524C9C465B2}"/>
              </a:ext>
            </a:extLst>
          </p:cNvPr>
          <p:cNvSpPr txBox="1"/>
          <p:nvPr/>
        </p:nvSpPr>
        <p:spPr>
          <a:xfrm>
            <a:off x="6344610" y="4998362"/>
            <a:ext cx="291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</a:rPr>
              <a:t>r</a:t>
            </a:r>
            <a:endParaRPr lang="ko-KR" altLang="en-US" sz="1400" dirty="0">
              <a:solidFill>
                <a:prstClr val="black"/>
              </a:solidFill>
              <a:latin typeface="맑은 고딕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DECAED9-0529-0DA4-0BD0-00DF9937207A}"/>
                  </a:ext>
                </a:extLst>
              </p:cNvPr>
              <p:cNvSpPr txBox="1"/>
              <p:nvPr/>
            </p:nvSpPr>
            <p:spPr>
              <a:xfrm>
                <a:off x="6943545" y="5006868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DECAED9-0529-0DA4-0BD0-00DF99372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545" y="5006868"/>
                <a:ext cx="29107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B6A04845-BF34-9E12-47E5-7C07A81B82F6}"/>
                  </a:ext>
                </a:extLst>
              </p:cNvPr>
              <p:cNvSpPr txBox="1"/>
              <p:nvPr/>
            </p:nvSpPr>
            <p:spPr>
              <a:xfrm>
                <a:off x="6064312" y="4520387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B6A04845-BF34-9E12-47E5-7C07A81B8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312" y="4520387"/>
                <a:ext cx="291070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157C33AE-09CD-C024-EDA8-30A102D09E67}"/>
              </a:ext>
            </a:extLst>
          </p:cNvPr>
          <p:cNvCxnSpPr>
            <a:cxnSpLocks/>
            <a:stCxn id="110" idx="2"/>
            <a:endCxn id="109" idx="3"/>
          </p:cNvCxnSpPr>
          <p:nvPr/>
        </p:nvCxnSpPr>
        <p:spPr>
          <a:xfrm flipH="1" flipV="1">
            <a:off x="6709236" y="5170770"/>
            <a:ext cx="197308" cy="534"/>
          </a:xfrm>
          <a:prstGeom prst="line">
            <a:avLst/>
          </a:prstGeom>
          <a:noFill/>
          <a:ln w="25400" cap="flat" cmpd="dbl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B9F75B44-B5DB-C97C-8243-41D8CDEA5F57}"/>
                  </a:ext>
                </a:extLst>
              </p:cNvPr>
              <p:cNvSpPr txBox="1"/>
              <p:nvPr/>
            </p:nvSpPr>
            <p:spPr>
              <a:xfrm>
                <a:off x="6064407" y="5516027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B9F75B44-B5DB-C97C-8243-41D8CDEA5F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407" y="5516027"/>
                <a:ext cx="291070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95645745-36A0-5279-AB91-AB52D7C1721C}"/>
              </a:ext>
            </a:extLst>
          </p:cNvPr>
          <p:cNvSpPr/>
          <p:nvPr/>
        </p:nvSpPr>
        <p:spPr>
          <a:xfrm>
            <a:off x="5879976" y="2589154"/>
            <a:ext cx="5328592" cy="3864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36B62E53-7835-3534-86E6-3997FC3BE199}"/>
              </a:ext>
            </a:extLst>
          </p:cNvPr>
          <p:cNvSpPr/>
          <p:nvPr/>
        </p:nvSpPr>
        <p:spPr>
          <a:xfrm>
            <a:off x="5879976" y="6141218"/>
            <a:ext cx="5328592" cy="3121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Chemical Reaction</a:t>
            </a:r>
            <a:endParaRPr lang="ko-KR" altLang="en-US" dirty="0"/>
          </a:p>
        </p:txBody>
      </p:sp>
      <p:cxnSp>
        <p:nvCxnSpPr>
          <p:cNvPr id="6145" name="직선 연결선 6144">
            <a:extLst>
              <a:ext uri="{FF2B5EF4-FFF2-40B4-BE49-F238E27FC236}">
                <a16:creationId xmlns:a16="http://schemas.microsoft.com/office/drawing/2014/main" id="{84F945EF-EC94-8DF5-AE1F-9F8AF0DD10A2}"/>
              </a:ext>
            </a:extLst>
          </p:cNvPr>
          <p:cNvCxnSpPr>
            <a:cxnSpLocks/>
            <a:stCxn id="127" idx="2"/>
            <a:endCxn id="6144" idx="6"/>
          </p:cNvCxnSpPr>
          <p:nvPr/>
        </p:nvCxnSpPr>
        <p:spPr>
          <a:xfrm flipH="1" flipV="1">
            <a:off x="1288016" y="5725480"/>
            <a:ext cx="397534" cy="10085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grpSp>
        <p:nvGrpSpPr>
          <p:cNvPr id="6179" name="그룹 6178">
            <a:extLst>
              <a:ext uri="{FF2B5EF4-FFF2-40B4-BE49-F238E27FC236}">
                <a16:creationId xmlns:a16="http://schemas.microsoft.com/office/drawing/2014/main" id="{BC20B35E-8463-80C5-BCC6-88433793B0E2}"/>
              </a:ext>
            </a:extLst>
          </p:cNvPr>
          <p:cNvGrpSpPr/>
          <p:nvPr/>
        </p:nvGrpSpPr>
        <p:grpSpPr>
          <a:xfrm>
            <a:off x="899483" y="5535669"/>
            <a:ext cx="388533" cy="370797"/>
            <a:chOff x="937661" y="5132865"/>
            <a:chExt cx="388533" cy="370797"/>
          </a:xfrm>
        </p:grpSpPr>
        <p:sp>
          <p:nvSpPr>
            <p:cNvPr id="6144" name="타원 6143">
              <a:extLst>
                <a:ext uri="{FF2B5EF4-FFF2-40B4-BE49-F238E27FC236}">
                  <a16:creationId xmlns:a16="http://schemas.microsoft.com/office/drawing/2014/main" id="{1B0D91F8-1D79-92C5-4361-C81BDFB5CEFA}"/>
                </a:ext>
              </a:extLst>
            </p:cNvPr>
            <p:cNvSpPr/>
            <p:nvPr/>
          </p:nvSpPr>
          <p:spPr>
            <a:xfrm>
              <a:off x="937661" y="5141689"/>
              <a:ext cx="388533" cy="361973"/>
            </a:xfrm>
            <a:prstGeom prst="ellipse">
              <a:avLst/>
            </a:prstGeom>
            <a:solidFill>
              <a:srgbClr val="A9D18E"/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47" name="TextBox 6146">
                  <a:extLst>
                    <a:ext uri="{FF2B5EF4-FFF2-40B4-BE49-F238E27FC236}">
                      <a16:creationId xmlns:a16="http://schemas.microsoft.com/office/drawing/2014/main" id="{472AD30E-49E8-E90B-EBF1-F83407D67497}"/>
                    </a:ext>
                  </a:extLst>
                </p:cNvPr>
                <p:cNvSpPr txBox="1"/>
                <p:nvPr/>
              </p:nvSpPr>
              <p:spPr>
                <a:xfrm>
                  <a:off x="965028" y="5132865"/>
                  <a:ext cx="2910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prstClr val="black"/>
                    </a:solidFill>
                    <a:latin typeface="맑은 고딕" panose="020F0502020204030204"/>
                  </a:endParaRPr>
                </a:p>
              </p:txBody>
            </p:sp>
          </mc:Choice>
          <mc:Fallback xmlns="">
            <p:sp>
              <p:nvSpPr>
                <p:cNvPr id="6147" name="TextBox 6146">
                  <a:extLst>
                    <a:ext uri="{FF2B5EF4-FFF2-40B4-BE49-F238E27FC236}">
                      <a16:creationId xmlns:a16="http://schemas.microsoft.com/office/drawing/2014/main" id="{472AD30E-49E8-E90B-EBF1-F83407D674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028" y="5132865"/>
                  <a:ext cx="291070" cy="307777"/>
                </a:xfrm>
                <a:prstGeom prst="rect">
                  <a:avLst/>
                </a:prstGeom>
                <a:blipFill>
                  <a:blip r:embed="rId9"/>
                  <a:stretch>
                    <a:fillRect r="-4167" b="-39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80" name="그룹 6179">
            <a:extLst>
              <a:ext uri="{FF2B5EF4-FFF2-40B4-BE49-F238E27FC236}">
                <a16:creationId xmlns:a16="http://schemas.microsoft.com/office/drawing/2014/main" id="{8AEF4E16-753F-F8D6-F7DB-D5C662C4A169}"/>
              </a:ext>
            </a:extLst>
          </p:cNvPr>
          <p:cNvGrpSpPr/>
          <p:nvPr/>
        </p:nvGrpSpPr>
        <p:grpSpPr>
          <a:xfrm>
            <a:off x="1685550" y="5535669"/>
            <a:ext cx="358269" cy="366785"/>
            <a:chOff x="1723728" y="5128471"/>
            <a:chExt cx="358269" cy="366785"/>
          </a:xfrm>
        </p:grpSpPr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92873E5-46F3-4248-E783-2A01F8296A1A}"/>
                </a:ext>
              </a:extLst>
            </p:cNvPr>
            <p:cNvSpPr/>
            <p:nvPr/>
          </p:nvSpPr>
          <p:spPr>
            <a:xfrm>
              <a:off x="1723728" y="5161478"/>
              <a:ext cx="358269" cy="333778"/>
            </a:xfrm>
            <a:prstGeom prst="ellipse">
              <a:avLst/>
            </a:prstGeom>
            <a:solidFill>
              <a:srgbClr val="A9D18E"/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48" name="TextBox 6147">
                  <a:extLst>
                    <a:ext uri="{FF2B5EF4-FFF2-40B4-BE49-F238E27FC236}">
                      <a16:creationId xmlns:a16="http://schemas.microsoft.com/office/drawing/2014/main" id="{65786B0E-A551-A84A-590B-43BC950CC4B4}"/>
                    </a:ext>
                  </a:extLst>
                </p:cNvPr>
                <p:cNvSpPr txBox="1"/>
                <p:nvPr/>
              </p:nvSpPr>
              <p:spPr>
                <a:xfrm>
                  <a:off x="1732016" y="5128471"/>
                  <a:ext cx="2910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prstClr val="black"/>
                    </a:solidFill>
                    <a:latin typeface="맑은 고딕" panose="020F0502020204030204"/>
                  </a:endParaRPr>
                </a:p>
              </p:txBody>
            </p:sp>
          </mc:Choice>
          <mc:Fallback xmlns="">
            <p:sp>
              <p:nvSpPr>
                <p:cNvPr id="6148" name="TextBox 6147">
                  <a:extLst>
                    <a:ext uri="{FF2B5EF4-FFF2-40B4-BE49-F238E27FC236}">
                      <a16:creationId xmlns:a16="http://schemas.microsoft.com/office/drawing/2014/main" id="{65786B0E-A551-A84A-590B-43BC950CC4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2016" y="5128471"/>
                  <a:ext cx="291070" cy="307777"/>
                </a:xfrm>
                <a:prstGeom prst="rect">
                  <a:avLst/>
                </a:prstGeom>
                <a:blipFill>
                  <a:blip r:embed="rId10"/>
                  <a:stretch>
                    <a:fillRect r="-6250" b="-39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81" name="그룹 6180">
            <a:extLst>
              <a:ext uri="{FF2B5EF4-FFF2-40B4-BE49-F238E27FC236}">
                <a16:creationId xmlns:a16="http://schemas.microsoft.com/office/drawing/2014/main" id="{80A66A3C-6FEC-3713-CD3D-097E83756322}"/>
              </a:ext>
            </a:extLst>
          </p:cNvPr>
          <p:cNvGrpSpPr/>
          <p:nvPr/>
        </p:nvGrpSpPr>
        <p:grpSpPr>
          <a:xfrm>
            <a:off x="2450626" y="5535669"/>
            <a:ext cx="358269" cy="367505"/>
            <a:chOff x="2488804" y="5138864"/>
            <a:chExt cx="358269" cy="367505"/>
          </a:xfrm>
        </p:grpSpPr>
        <p:sp>
          <p:nvSpPr>
            <p:cNvPr id="6155" name="타원 6154">
              <a:extLst>
                <a:ext uri="{FF2B5EF4-FFF2-40B4-BE49-F238E27FC236}">
                  <a16:creationId xmlns:a16="http://schemas.microsoft.com/office/drawing/2014/main" id="{5B45CB16-773A-863C-EA01-4D1D34565D3D}"/>
                </a:ext>
              </a:extLst>
            </p:cNvPr>
            <p:cNvSpPr/>
            <p:nvPr/>
          </p:nvSpPr>
          <p:spPr>
            <a:xfrm>
              <a:off x="2488804" y="5172591"/>
              <a:ext cx="358269" cy="333778"/>
            </a:xfrm>
            <a:prstGeom prst="ellipse">
              <a:avLst/>
            </a:prstGeom>
            <a:solidFill>
              <a:srgbClr val="A9D18E"/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56" name="TextBox 6155">
                  <a:extLst>
                    <a:ext uri="{FF2B5EF4-FFF2-40B4-BE49-F238E27FC236}">
                      <a16:creationId xmlns:a16="http://schemas.microsoft.com/office/drawing/2014/main" id="{E4CEDA17-686D-5898-11C0-AF9257525FBD}"/>
                    </a:ext>
                  </a:extLst>
                </p:cNvPr>
                <p:cNvSpPr txBox="1"/>
                <p:nvPr/>
              </p:nvSpPr>
              <p:spPr>
                <a:xfrm>
                  <a:off x="2491585" y="5138864"/>
                  <a:ext cx="2910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prstClr val="black"/>
                    </a:solidFill>
                    <a:latin typeface="맑은 고딕" panose="020F0502020204030204"/>
                  </a:endParaRPr>
                </a:p>
              </p:txBody>
            </p:sp>
          </mc:Choice>
          <mc:Fallback xmlns="">
            <p:sp>
              <p:nvSpPr>
                <p:cNvPr id="6156" name="TextBox 6155">
                  <a:extLst>
                    <a:ext uri="{FF2B5EF4-FFF2-40B4-BE49-F238E27FC236}">
                      <a16:creationId xmlns:a16="http://schemas.microsoft.com/office/drawing/2014/main" id="{E4CEDA17-686D-5898-11C0-AF9257525F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585" y="5138864"/>
                  <a:ext cx="291070" cy="307777"/>
                </a:xfrm>
                <a:prstGeom prst="rect">
                  <a:avLst/>
                </a:prstGeom>
                <a:blipFill>
                  <a:blip r:embed="rId11"/>
                  <a:stretch>
                    <a:fillRect r="-6250" b="-39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83" name="그룹 6182">
            <a:extLst>
              <a:ext uri="{FF2B5EF4-FFF2-40B4-BE49-F238E27FC236}">
                <a16:creationId xmlns:a16="http://schemas.microsoft.com/office/drawing/2014/main" id="{6C7EE779-EB06-8F1E-E924-7ED203F6BC7F}"/>
              </a:ext>
            </a:extLst>
          </p:cNvPr>
          <p:cNvGrpSpPr/>
          <p:nvPr/>
        </p:nvGrpSpPr>
        <p:grpSpPr>
          <a:xfrm>
            <a:off x="4030130" y="5535669"/>
            <a:ext cx="358269" cy="366785"/>
            <a:chOff x="4068308" y="5166787"/>
            <a:chExt cx="358269" cy="366785"/>
          </a:xfrm>
        </p:grpSpPr>
        <p:sp>
          <p:nvSpPr>
            <p:cNvPr id="6159" name="타원 6158">
              <a:extLst>
                <a:ext uri="{FF2B5EF4-FFF2-40B4-BE49-F238E27FC236}">
                  <a16:creationId xmlns:a16="http://schemas.microsoft.com/office/drawing/2014/main" id="{978909A5-A219-2621-C8D9-1FF9AD1D565D}"/>
                </a:ext>
              </a:extLst>
            </p:cNvPr>
            <p:cNvSpPr/>
            <p:nvPr/>
          </p:nvSpPr>
          <p:spPr>
            <a:xfrm>
              <a:off x="4068308" y="5199794"/>
              <a:ext cx="358269" cy="333778"/>
            </a:xfrm>
            <a:prstGeom prst="ellipse">
              <a:avLst/>
            </a:prstGeom>
            <a:solidFill>
              <a:srgbClr val="A9D18E"/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60" name="TextBox 6159">
                  <a:extLst>
                    <a:ext uri="{FF2B5EF4-FFF2-40B4-BE49-F238E27FC236}">
                      <a16:creationId xmlns:a16="http://schemas.microsoft.com/office/drawing/2014/main" id="{C869997D-5891-E075-DDEF-A2E0D2CC8972}"/>
                    </a:ext>
                  </a:extLst>
                </p:cNvPr>
                <p:cNvSpPr txBox="1"/>
                <p:nvPr/>
              </p:nvSpPr>
              <p:spPr>
                <a:xfrm>
                  <a:off x="4076596" y="5166787"/>
                  <a:ext cx="2910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prstClr val="black"/>
                    </a:solidFill>
                    <a:latin typeface="맑은 고딕" panose="020F0502020204030204"/>
                  </a:endParaRPr>
                </a:p>
              </p:txBody>
            </p:sp>
          </mc:Choice>
          <mc:Fallback xmlns="">
            <p:sp>
              <p:nvSpPr>
                <p:cNvPr id="6160" name="TextBox 6159">
                  <a:extLst>
                    <a:ext uri="{FF2B5EF4-FFF2-40B4-BE49-F238E27FC236}">
                      <a16:creationId xmlns:a16="http://schemas.microsoft.com/office/drawing/2014/main" id="{C869997D-5891-E075-DDEF-A2E0D2CC89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6596" y="5166787"/>
                  <a:ext cx="291070" cy="307777"/>
                </a:xfrm>
                <a:prstGeom prst="rect">
                  <a:avLst/>
                </a:prstGeom>
                <a:blipFill>
                  <a:blip r:embed="rId12"/>
                  <a:stretch>
                    <a:fillRect r="-8333" b="-39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84" name="그룹 6183">
            <a:extLst>
              <a:ext uri="{FF2B5EF4-FFF2-40B4-BE49-F238E27FC236}">
                <a16:creationId xmlns:a16="http://schemas.microsoft.com/office/drawing/2014/main" id="{E8BE2F90-050D-19BA-5E11-DB77128B70BF}"/>
              </a:ext>
            </a:extLst>
          </p:cNvPr>
          <p:cNvGrpSpPr/>
          <p:nvPr/>
        </p:nvGrpSpPr>
        <p:grpSpPr>
          <a:xfrm>
            <a:off x="4835457" y="5535669"/>
            <a:ext cx="358269" cy="366785"/>
            <a:chOff x="4873635" y="5191336"/>
            <a:chExt cx="358269" cy="366785"/>
          </a:xfrm>
        </p:grpSpPr>
        <p:sp>
          <p:nvSpPr>
            <p:cNvPr id="6161" name="타원 6160">
              <a:extLst>
                <a:ext uri="{FF2B5EF4-FFF2-40B4-BE49-F238E27FC236}">
                  <a16:creationId xmlns:a16="http://schemas.microsoft.com/office/drawing/2014/main" id="{C78D0D78-EA9A-92C2-91F8-DE7B4740BC82}"/>
                </a:ext>
              </a:extLst>
            </p:cNvPr>
            <p:cNvSpPr/>
            <p:nvPr/>
          </p:nvSpPr>
          <p:spPr>
            <a:xfrm>
              <a:off x="4873635" y="5224343"/>
              <a:ext cx="358269" cy="333778"/>
            </a:xfrm>
            <a:prstGeom prst="ellipse">
              <a:avLst/>
            </a:prstGeom>
            <a:solidFill>
              <a:srgbClr val="A9D18E"/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62" name="TextBox 6161">
                  <a:extLst>
                    <a:ext uri="{FF2B5EF4-FFF2-40B4-BE49-F238E27FC236}">
                      <a16:creationId xmlns:a16="http://schemas.microsoft.com/office/drawing/2014/main" id="{B3F9DED0-9F50-AA98-25C9-D26BD1A64FAC}"/>
                    </a:ext>
                  </a:extLst>
                </p:cNvPr>
                <p:cNvSpPr txBox="1"/>
                <p:nvPr/>
              </p:nvSpPr>
              <p:spPr>
                <a:xfrm>
                  <a:off x="4881923" y="5191336"/>
                  <a:ext cx="2910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prstClr val="black"/>
                    </a:solidFill>
                    <a:latin typeface="맑은 고딕" panose="020F0502020204030204"/>
                  </a:endParaRPr>
                </a:p>
              </p:txBody>
            </p:sp>
          </mc:Choice>
          <mc:Fallback xmlns="">
            <p:sp>
              <p:nvSpPr>
                <p:cNvPr id="6162" name="TextBox 6161">
                  <a:extLst>
                    <a:ext uri="{FF2B5EF4-FFF2-40B4-BE49-F238E27FC236}">
                      <a16:creationId xmlns:a16="http://schemas.microsoft.com/office/drawing/2014/main" id="{B3F9DED0-9F50-AA98-25C9-D26BD1A64F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1923" y="5191336"/>
                  <a:ext cx="291070" cy="307777"/>
                </a:xfrm>
                <a:prstGeom prst="rect">
                  <a:avLst/>
                </a:prstGeom>
                <a:blipFill>
                  <a:blip r:embed="rId13"/>
                  <a:stretch>
                    <a:fillRect r="-8511" b="-39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63" name="직선 연결선 6162">
            <a:extLst>
              <a:ext uri="{FF2B5EF4-FFF2-40B4-BE49-F238E27FC236}">
                <a16:creationId xmlns:a16="http://schemas.microsoft.com/office/drawing/2014/main" id="{878CA779-0023-B5C7-160D-1A708B09ED5A}"/>
              </a:ext>
            </a:extLst>
          </p:cNvPr>
          <p:cNvCxnSpPr>
            <a:cxnSpLocks/>
            <a:stCxn id="6155" idx="2"/>
            <a:endCxn id="127" idx="6"/>
          </p:cNvCxnSpPr>
          <p:nvPr/>
        </p:nvCxnSpPr>
        <p:spPr>
          <a:xfrm flipH="1" flipV="1">
            <a:off x="2043819" y="5735565"/>
            <a:ext cx="406807" cy="720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6170" name="직선 연결선 6169">
            <a:extLst>
              <a:ext uri="{FF2B5EF4-FFF2-40B4-BE49-F238E27FC236}">
                <a16:creationId xmlns:a16="http://schemas.microsoft.com/office/drawing/2014/main" id="{7D899FBA-AE55-ABE8-366A-B0E8D95C8114}"/>
              </a:ext>
            </a:extLst>
          </p:cNvPr>
          <p:cNvCxnSpPr>
            <a:cxnSpLocks/>
            <a:stCxn id="6157" idx="2"/>
            <a:endCxn id="6155" idx="6"/>
          </p:cNvCxnSpPr>
          <p:nvPr/>
        </p:nvCxnSpPr>
        <p:spPr>
          <a:xfrm flipH="1">
            <a:off x="2808895" y="5735565"/>
            <a:ext cx="427339" cy="720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6173" name="직선 연결선 6172">
            <a:extLst>
              <a:ext uri="{FF2B5EF4-FFF2-40B4-BE49-F238E27FC236}">
                <a16:creationId xmlns:a16="http://schemas.microsoft.com/office/drawing/2014/main" id="{2ABCD8E3-B8BC-03B6-20B2-AB998D088D25}"/>
              </a:ext>
            </a:extLst>
          </p:cNvPr>
          <p:cNvCxnSpPr>
            <a:cxnSpLocks/>
            <a:stCxn id="6159" idx="2"/>
            <a:endCxn id="6157" idx="6"/>
          </p:cNvCxnSpPr>
          <p:nvPr/>
        </p:nvCxnSpPr>
        <p:spPr>
          <a:xfrm flipH="1">
            <a:off x="3594503" y="5735565"/>
            <a:ext cx="435627" cy="0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6176" name="직선 연결선 6175">
            <a:extLst>
              <a:ext uri="{FF2B5EF4-FFF2-40B4-BE49-F238E27FC236}">
                <a16:creationId xmlns:a16="http://schemas.microsoft.com/office/drawing/2014/main" id="{DAA7005F-99A0-7070-490C-08C07917781E}"/>
              </a:ext>
            </a:extLst>
          </p:cNvPr>
          <p:cNvCxnSpPr>
            <a:cxnSpLocks/>
            <a:stCxn id="6161" idx="2"/>
            <a:endCxn id="6159" idx="6"/>
          </p:cNvCxnSpPr>
          <p:nvPr/>
        </p:nvCxnSpPr>
        <p:spPr>
          <a:xfrm flipH="1">
            <a:off x="4388399" y="5735565"/>
            <a:ext cx="447058" cy="0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grpSp>
        <p:nvGrpSpPr>
          <p:cNvPr id="6182" name="그룹 6181">
            <a:extLst>
              <a:ext uri="{FF2B5EF4-FFF2-40B4-BE49-F238E27FC236}">
                <a16:creationId xmlns:a16="http://schemas.microsoft.com/office/drawing/2014/main" id="{78019720-FA29-EE7F-CD8E-BA0B343CA44C}"/>
              </a:ext>
            </a:extLst>
          </p:cNvPr>
          <p:cNvGrpSpPr/>
          <p:nvPr/>
        </p:nvGrpSpPr>
        <p:grpSpPr>
          <a:xfrm>
            <a:off x="3236234" y="5535669"/>
            <a:ext cx="358269" cy="366785"/>
            <a:chOff x="3274412" y="5161478"/>
            <a:chExt cx="358269" cy="366785"/>
          </a:xfrm>
        </p:grpSpPr>
        <p:sp>
          <p:nvSpPr>
            <p:cNvPr id="6157" name="타원 6156">
              <a:extLst>
                <a:ext uri="{FF2B5EF4-FFF2-40B4-BE49-F238E27FC236}">
                  <a16:creationId xmlns:a16="http://schemas.microsoft.com/office/drawing/2014/main" id="{EACEF675-8746-F184-742B-E6632624EB0E}"/>
                </a:ext>
              </a:extLst>
            </p:cNvPr>
            <p:cNvSpPr/>
            <p:nvPr/>
          </p:nvSpPr>
          <p:spPr>
            <a:xfrm>
              <a:off x="3274412" y="5194485"/>
              <a:ext cx="358269" cy="333778"/>
            </a:xfrm>
            <a:prstGeom prst="ellipse">
              <a:avLst/>
            </a:prstGeom>
            <a:solidFill>
              <a:srgbClr val="A9D18E"/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58" name="TextBox 6157">
                  <a:extLst>
                    <a:ext uri="{FF2B5EF4-FFF2-40B4-BE49-F238E27FC236}">
                      <a16:creationId xmlns:a16="http://schemas.microsoft.com/office/drawing/2014/main" id="{6EAE94A0-DC85-2F68-4EAF-6EFBC4B26593}"/>
                    </a:ext>
                  </a:extLst>
                </p:cNvPr>
                <p:cNvSpPr txBox="1"/>
                <p:nvPr/>
              </p:nvSpPr>
              <p:spPr>
                <a:xfrm>
                  <a:off x="3282700" y="5161478"/>
                  <a:ext cx="2910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prstClr val="black"/>
                    </a:solidFill>
                    <a:latin typeface="맑은 고딕" panose="020F0502020204030204"/>
                  </a:endParaRPr>
                </a:p>
              </p:txBody>
            </p:sp>
          </mc:Choice>
          <mc:Fallback xmlns="">
            <p:sp>
              <p:nvSpPr>
                <p:cNvPr id="6158" name="TextBox 6157">
                  <a:extLst>
                    <a:ext uri="{FF2B5EF4-FFF2-40B4-BE49-F238E27FC236}">
                      <a16:creationId xmlns:a16="http://schemas.microsoft.com/office/drawing/2014/main" id="{6EAE94A0-DC85-2F68-4EAF-6EFBC4B265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2700" y="5161478"/>
                  <a:ext cx="291070" cy="307777"/>
                </a:xfrm>
                <a:prstGeom prst="rect">
                  <a:avLst/>
                </a:prstGeom>
                <a:blipFill>
                  <a:blip r:embed="rId14"/>
                  <a:stretch>
                    <a:fillRect r="-6250" b="-39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6187" name="Picture 4" descr="Analytical Solution of Fick's 2nd law — MATLAB Number ONE">
            <a:extLst>
              <a:ext uri="{FF2B5EF4-FFF2-40B4-BE49-F238E27FC236}">
                <a16:creationId xmlns:a16="http://schemas.microsoft.com/office/drawing/2014/main" id="{33716406-A78B-D02D-1011-B370C3E5F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99" y="3380256"/>
            <a:ext cx="4725571" cy="2068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89" name="그림 6188">
            <a:extLst>
              <a:ext uri="{FF2B5EF4-FFF2-40B4-BE49-F238E27FC236}">
                <a16:creationId xmlns:a16="http://schemas.microsoft.com/office/drawing/2014/main" id="{3093A94F-93B4-D526-B434-074436D9DFB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146359" y="2659347"/>
            <a:ext cx="1645385" cy="625589"/>
          </a:xfrm>
          <a:prstGeom prst="rect">
            <a:avLst/>
          </a:prstGeom>
        </p:spPr>
      </p:pic>
      <p:pic>
        <p:nvPicPr>
          <p:cNvPr id="6191" name="그림 6190">
            <a:extLst>
              <a:ext uri="{FF2B5EF4-FFF2-40B4-BE49-F238E27FC236}">
                <a16:creationId xmlns:a16="http://schemas.microsoft.com/office/drawing/2014/main" id="{CBD6FE37-F735-D7B4-BDC6-8A4B5372709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007768" y="2732098"/>
            <a:ext cx="957894" cy="541100"/>
          </a:xfrm>
          <a:prstGeom prst="rect">
            <a:avLst/>
          </a:prstGeom>
        </p:spPr>
      </p:pic>
      <p:sp>
        <p:nvSpPr>
          <p:cNvPr id="6192" name="TextBox 6191">
            <a:extLst>
              <a:ext uri="{FF2B5EF4-FFF2-40B4-BE49-F238E27FC236}">
                <a16:creationId xmlns:a16="http://schemas.microsoft.com/office/drawing/2014/main" id="{C89797EE-C1B8-77E0-6E08-B8E06DA46F38}"/>
              </a:ext>
            </a:extLst>
          </p:cNvPr>
          <p:cNvSpPr txBox="1"/>
          <p:nvPr/>
        </p:nvSpPr>
        <p:spPr>
          <a:xfrm>
            <a:off x="623392" y="2708920"/>
            <a:ext cx="1382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b="1" i="0" dirty="0">
                <a:solidFill>
                  <a:srgbClr val="0372A6"/>
                </a:solidFill>
                <a:effectLst/>
                <a:latin typeface="Tahoma" panose="020B0604030504040204" pitchFamily="34" charset="0"/>
              </a:rPr>
              <a:t>Fick’s Law</a:t>
            </a:r>
            <a:endParaRPr lang="ko-KR" altLang="en-US" dirty="0">
              <a:solidFill>
                <a:prstClr val="black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193" name="Picture 6" descr="Rate of a Chemical Reaction and Factors Affecting Rate - Chemistry Class 12  - NEET PDF Download">
            <a:extLst>
              <a:ext uri="{FF2B5EF4-FFF2-40B4-BE49-F238E27FC236}">
                <a16:creationId xmlns:a16="http://schemas.microsoft.com/office/drawing/2014/main" id="{434604FC-3E88-3578-0BD8-A6BD98861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832" y="4509120"/>
            <a:ext cx="1656184" cy="1381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194" name="TextBox 6193">
                <a:extLst>
                  <a:ext uri="{FF2B5EF4-FFF2-40B4-BE49-F238E27FC236}">
                    <a16:creationId xmlns:a16="http://schemas.microsoft.com/office/drawing/2014/main" id="{EEA84F2B-7A63-6ED4-9F82-88BFF9DD2470}"/>
                  </a:ext>
                </a:extLst>
              </p:cNvPr>
              <p:cNvSpPr txBox="1"/>
              <p:nvPr/>
            </p:nvSpPr>
            <p:spPr>
              <a:xfrm>
                <a:off x="5909254" y="2715730"/>
                <a:ext cx="5171216" cy="1634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:r>
                  <a:rPr lang="en-US" altLang="ko-KR" b="1" i="0" dirty="0">
                    <a:solidFill>
                      <a:srgbClr val="0372A6"/>
                    </a:solidFill>
                    <a:effectLst/>
                    <a:latin typeface="Tahoma" panose="020B0604030504040204" pitchFamily="34" charset="0"/>
                  </a:rPr>
                  <a:t>First order reactions</a:t>
                </a:r>
                <a:endParaRPr lang="en-US" altLang="ko-KR" dirty="0">
                  <a:solidFill>
                    <a:prstClr val="black"/>
                  </a:solidFill>
                  <a:latin typeface="맑은 고딕" panose="020F0502020204030204"/>
                </a:endParaRPr>
              </a:p>
              <a:p>
                <a:pPr latinLnBrk="1">
                  <a:spcBef>
                    <a:spcPts val="600"/>
                  </a:spcBef>
                </a:pPr>
                <a:r>
                  <a:rPr lang="en-US" altLang="ko-KR" dirty="0">
                    <a:solidFill>
                      <a:prstClr val="black"/>
                    </a:solidFill>
                    <a:latin typeface="맑은 고딕" panose="020F0502020204030204"/>
                  </a:rPr>
                  <a:t>	     </a:t>
                </a:r>
                <a:r>
                  <a:rPr lang="en-US" altLang="ko-KR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A+B → C  :  k</a:t>
                </a:r>
                <a:r>
                  <a:rPr lang="en-US" altLang="ko-KR" baseline="-250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altLang="ko-KR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[A][B]</a:t>
                </a:r>
              </a:p>
              <a:p>
                <a:pPr latinLnBrk="1"/>
                <a:r>
                  <a:rPr lang="en-US" altLang="ko-KR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        C ← A+B  :  k</a:t>
                </a:r>
                <a:r>
                  <a:rPr lang="en-US" altLang="ko-KR" baseline="-250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altLang="ko-KR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[C]</a:t>
                </a:r>
              </a:p>
              <a:p>
                <a:pPr latinLnBrk="1"/>
                <a:endParaRPr lang="en-US" altLang="ko-KR" baseline="-250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-KR" b="0" i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ko-KR" b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dt</m:t>
                        </m:r>
                      </m:den>
                    </m:f>
                    <m:r>
                      <m:rPr>
                        <m:nor/>
                      </m:rPr>
                      <a:rPr lang="en-US" altLang="ko-KR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 − 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en-US" altLang="ko-KR" baseline="-25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][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a:rPr lang="en-US" altLang="ko-KR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en-US" altLang="ko-KR" baseline="-25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 =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en-US" altLang="ko-KR" baseline="-25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ko-KR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a:rPr lang="en-US" altLang="ko-KR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n-US" altLang="ko-KR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][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a:rPr lang="en-US" altLang="ko-KR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),  </m:t>
                    </m:r>
                    <m:f>
                      <m:fPr>
                        <m:ctrlP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altLang="ko-KR" baseline="-250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altLang="ko-KR" baseline="-250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baseline="-250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:r>
                  <a:rPr lang="en-US" altLang="ko-KR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 </a:t>
                </a:r>
                <a:endParaRPr lang="ko-KR" altLang="en-US" baseline="-2500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194" name="TextBox 6193">
                <a:extLst>
                  <a:ext uri="{FF2B5EF4-FFF2-40B4-BE49-F238E27FC236}">
                    <a16:creationId xmlns:a16="http://schemas.microsoft.com/office/drawing/2014/main" id="{EEA84F2B-7A63-6ED4-9F82-88BFF9DD2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254" y="2715730"/>
                <a:ext cx="5171216" cy="1634935"/>
              </a:xfrm>
              <a:prstGeom prst="rect">
                <a:avLst/>
              </a:prstGeom>
              <a:blipFill>
                <a:blip r:embed="rId19"/>
                <a:stretch>
                  <a:fillRect l="-942" t="-1859" r="-1413" b="-3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8037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그림 74">
            <a:extLst>
              <a:ext uri="{FF2B5EF4-FFF2-40B4-BE49-F238E27FC236}">
                <a16:creationId xmlns:a16="http://schemas.microsoft.com/office/drawing/2014/main" id="{DE8CCC52-5F05-C000-5905-E455347B6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442" y="4607301"/>
            <a:ext cx="1537168" cy="508579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06F05D46-C6B0-A9EA-BF3E-BADC18C826DA}"/>
              </a:ext>
            </a:extLst>
          </p:cNvPr>
          <p:cNvSpPr/>
          <p:nvPr/>
        </p:nvSpPr>
        <p:spPr>
          <a:xfrm>
            <a:off x="6335758" y="3284984"/>
            <a:ext cx="4292798" cy="273630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 Implicit Layer – Flow</a:t>
            </a:r>
          </a:p>
        </p:txBody>
      </p:sp>
      <p:sp>
        <p:nvSpPr>
          <p:cNvPr id="105" name="내용 개체 틀 1">
            <a:extLst>
              <a:ext uri="{FF2B5EF4-FFF2-40B4-BE49-F238E27FC236}">
                <a16:creationId xmlns:a16="http://schemas.microsoft.com/office/drawing/2014/main" id="{975BF744-0C7B-3377-CCE2-39BA08147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936367"/>
            <a:ext cx="10858576" cy="5786478"/>
          </a:xfrm>
        </p:spPr>
        <p:txBody>
          <a:bodyPr/>
          <a:lstStyle/>
          <a:p>
            <a:r>
              <a:rPr lang="en-US" altLang="ko-KR" dirty="0"/>
              <a:t>Hamiltonian Flow &amp;  Collision Flow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AFE3572-07B2-377A-DF34-8D25E53452F6}"/>
              </a:ext>
            </a:extLst>
          </p:cNvPr>
          <p:cNvSpPr/>
          <p:nvPr/>
        </p:nvSpPr>
        <p:spPr>
          <a:xfrm>
            <a:off x="440391" y="2589154"/>
            <a:ext cx="5328592" cy="3864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2CB8E8E4-A233-0F89-CE05-F6E99AD6C4AF}"/>
              </a:ext>
            </a:extLst>
          </p:cNvPr>
          <p:cNvSpPr/>
          <p:nvPr/>
        </p:nvSpPr>
        <p:spPr>
          <a:xfrm>
            <a:off x="440391" y="6141218"/>
            <a:ext cx="5328592" cy="3121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Diffusion</a:t>
            </a:r>
            <a:endParaRPr lang="ko-KR" altLang="en-US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95645745-36A0-5279-AB91-AB52D7C1721C}"/>
              </a:ext>
            </a:extLst>
          </p:cNvPr>
          <p:cNvSpPr/>
          <p:nvPr/>
        </p:nvSpPr>
        <p:spPr>
          <a:xfrm>
            <a:off x="5879976" y="2589154"/>
            <a:ext cx="5328592" cy="3864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36B62E53-7835-3534-86E6-3997FC3BE199}"/>
              </a:ext>
            </a:extLst>
          </p:cNvPr>
          <p:cNvSpPr/>
          <p:nvPr/>
        </p:nvSpPr>
        <p:spPr>
          <a:xfrm>
            <a:off x="5879976" y="6141218"/>
            <a:ext cx="5328592" cy="3121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Chemical Reaction</a:t>
            </a:r>
            <a:endParaRPr lang="ko-KR" altLang="en-US" dirty="0"/>
          </a:p>
        </p:txBody>
      </p:sp>
      <p:cxnSp>
        <p:nvCxnSpPr>
          <p:cNvPr id="6145" name="직선 연결선 6144">
            <a:extLst>
              <a:ext uri="{FF2B5EF4-FFF2-40B4-BE49-F238E27FC236}">
                <a16:creationId xmlns:a16="http://schemas.microsoft.com/office/drawing/2014/main" id="{84F945EF-EC94-8DF5-AE1F-9F8AF0DD10A2}"/>
              </a:ext>
            </a:extLst>
          </p:cNvPr>
          <p:cNvCxnSpPr>
            <a:cxnSpLocks/>
            <a:stCxn id="127" idx="2"/>
            <a:endCxn id="6144" idx="6"/>
          </p:cNvCxnSpPr>
          <p:nvPr/>
        </p:nvCxnSpPr>
        <p:spPr>
          <a:xfrm flipH="1" flipV="1">
            <a:off x="6725023" y="5694735"/>
            <a:ext cx="397534" cy="10085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grpSp>
        <p:nvGrpSpPr>
          <p:cNvPr id="6179" name="그룹 6178">
            <a:extLst>
              <a:ext uri="{FF2B5EF4-FFF2-40B4-BE49-F238E27FC236}">
                <a16:creationId xmlns:a16="http://schemas.microsoft.com/office/drawing/2014/main" id="{BC20B35E-8463-80C5-BCC6-88433793B0E2}"/>
              </a:ext>
            </a:extLst>
          </p:cNvPr>
          <p:cNvGrpSpPr/>
          <p:nvPr/>
        </p:nvGrpSpPr>
        <p:grpSpPr>
          <a:xfrm>
            <a:off x="6336490" y="5504924"/>
            <a:ext cx="388533" cy="370797"/>
            <a:chOff x="937661" y="5132865"/>
            <a:chExt cx="388533" cy="370797"/>
          </a:xfrm>
        </p:grpSpPr>
        <p:sp>
          <p:nvSpPr>
            <p:cNvPr id="6144" name="타원 6143">
              <a:extLst>
                <a:ext uri="{FF2B5EF4-FFF2-40B4-BE49-F238E27FC236}">
                  <a16:creationId xmlns:a16="http://schemas.microsoft.com/office/drawing/2014/main" id="{1B0D91F8-1D79-92C5-4361-C81BDFB5CEFA}"/>
                </a:ext>
              </a:extLst>
            </p:cNvPr>
            <p:cNvSpPr/>
            <p:nvPr/>
          </p:nvSpPr>
          <p:spPr>
            <a:xfrm>
              <a:off x="937661" y="5141689"/>
              <a:ext cx="388533" cy="361973"/>
            </a:xfrm>
            <a:prstGeom prst="ellipse">
              <a:avLst/>
            </a:prstGeom>
            <a:solidFill>
              <a:srgbClr val="A9D18E"/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47" name="TextBox 6146">
                  <a:extLst>
                    <a:ext uri="{FF2B5EF4-FFF2-40B4-BE49-F238E27FC236}">
                      <a16:creationId xmlns:a16="http://schemas.microsoft.com/office/drawing/2014/main" id="{472AD30E-49E8-E90B-EBF1-F83407D67497}"/>
                    </a:ext>
                  </a:extLst>
                </p:cNvPr>
                <p:cNvSpPr txBox="1"/>
                <p:nvPr/>
              </p:nvSpPr>
              <p:spPr>
                <a:xfrm>
                  <a:off x="965028" y="5132865"/>
                  <a:ext cx="2910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prstClr val="black"/>
                    </a:solidFill>
                    <a:latin typeface="맑은 고딕" panose="020F0502020204030204"/>
                  </a:endParaRPr>
                </a:p>
              </p:txBody>
            </p:sp>
          </mc:Choice>
          <mc:Fallback xmlns="">
            <p:sp>
              <p:nvSpPr>
                <p:cNvPr id="6147" name="TextBox 6146">
                  <a:extLst>
                    <a:ext uri="{FF2B5EF4-FFF2-40B4-BE49-F238E27FC236}">
                      <a16:creationId xmlns:a16="http://schemas.microsoft.com/office/drawing/2014/main" id="{472AD30E-49E8-E90B-EBF1-F83407D674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028" y="5132865"/>
                  <a:ext cx="291070" cy="307777"/>
                </a:xfrm>
                <a:prstGeom prst="rect">
                  <a:avLst/>
                </a:prstGeom>
                <a:blipFill>
                  <a:blip r:embed="rId4"/>
                  <a:stretch>
                    <a:fillRect r="-4167" b="-39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80" name="그룹 6179">
            <a:extLst>
              <a:ext uri="{FF2B5EF4-FFF2-40B4-BE49-F238E27FC236}">
                <a16:creationId xmlns:a16="http://schemas.microsoft.com/office/drawing/2014/main" id="{8AEF4E16-753F-F8D6-F7DB-D5C662C4A169}"/>
              </a:ext>
            </a:extLst>
          </p:cNvPr>
          <p:cNvGrpSpPr/>
          <p:nvPr/>
        </p:nvGrpSpPr>
        <p:grpSpPr>
          <a:xfrm>
            <a:off x="7122557" y="5504924"/>
            <a:ext cx="358269" cy="366785"/>
            <a:chOff x="1723728" y="5128471"/>
            <a:chExt cx="358269" cy="366785"/>
          </a:xfrm>
        </p:grpSpPr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92873E5-46F3-4248-E783-2A01F8296A1A}"/>
                </a:ext>
              </a:extLst>
            </p:cNvPr>
            <p:cNvSpPr/>
            <p:nvPr/>
          </p:nvSpPr>
          <p:spPr>
            <a:xfrm>
              <a:off x="1723728" y="5161478"/>
              <a:ext cx="358269" cy="333778"/>
            </a:xfrm>
            <a:prstGeom prst="ellipse">
              <a:avLst/>
            </a:prstGeom>
            <a:solidFill>
              <a:srgbClr val="A9D18E"/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48" name="TextBox 6147">
                  <a:extLst>
                    <a:ext uri="{FF2B5EF4-FFF2-40B4-BE49-F238E27FC236}">
                      <a16:creationId xmlns:a16="http://schemas.microsoft.com/office/drawing/2014/main" id="{65786B0E-A551-A84A-590B-43BC950CC4B4}"/>
                    </a:ext>
                  </a:extLst>
                </p:cNvPr>
                <p:cNvSpPr txBox="1"/>
                <p:nvPr/>
              </p:nvSpPr>
              <p:spPr>
                <a:xfrm>
                  <a:off x="1732016" y="5128471"/>
                  <a:ext cx="2910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prstClr val="black"/>
                    </a:solidFill>
                    <a:latin typeface="맑은 고딕" panose="020F0502020204030204"/>
                  </a:endParaRPr>
                </a:p>
              </p:txBody>
            </p:sp>
          </mc:Choice>
          <mc:Fallback xmlns="">
            <p:sp>
              <p:nvSpPr>
                <p:cNvPr id="6148" name="TextBox 6147">
                  <a:extLst>
                    <a:ext uri="{FF2B5EF4-FFF2-40B4-BE49-F238E27FC236}">
                      <a16:creationId xmlns:a16="http://schemas.microsoft.com/office/drawing/2014/main" id="{65786B0E-A551-A84A-590B-43BC950CC4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2016" y="5128471"/>
                  <a:ext cx="291070" cy="307777"/>
                </a:xfrm>
                <a:prstGeom prst="rect">
                  <a:avLst/>
                </a:prstGeom>
                <a:blipFill>
                  <a:blip r:embed="rId5"/>
                  <a:stretch>
                    <a:fillRect r="-6250" b="-39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81" name="그룹 6180">
            <a:extLst>
              <a:ext uri="{FF2B5EF4-FFF2-40B4-BE49-F238E27FC236}">
                <a16:creationId xmlns:a16="http://schemas.microsoft.com/office/drawing/2014/main" id="{80A66A3C-6FEC-3713-CD3D-097E83756322}"/>
              </a:ext>
            </a:extLst>
          </p:cNvPr>
          <p:cNvGrpSpPr/>
          <p:nvPr/>
        </p:nvGrpSpPr>
        <p:grpSpPr>
          <a:xfrm>
            <a:off x="7887633" y="5504924"/>
            <a:ext cx="358269" cy="367505"/>
            <a:chOff x="2488804" y="5138864"/>
            <a:chExt cx="358269" cy="367505"/>
          </a:xfrm>
        </p:grpSpPr>
        <p:sp>
          <p:nvSpPr>
            <p:cNvPr id="6155" name="타원 6154">
              <a:extLst>
                <a:ext uri="{FF2B5EF4-FFF2-40B4-BE49-F238E27FC236}">
                  <a16:creationId xmlns:a16="http://schemas.microsoft.com/office/drawing/2014/main" id="{5B45CB16-773A-863C-EA01-4D1D34565D3D}"/>
                </a:ext>
              </a:extLst>
            </p:cNvPr>
            <p:cNvSpPr/>
            <p:nvPr/>
          </p:nvSpPr>
          <p:spPr>
            <a:xfrm>
              <a:off x="2488804" y="5172591"/>
              <a:ext cx="358269" cy="333778"/>
            </a:xfrm>
            <a:prstGeom prst="ellipse">
              <a:avLst/>
            </a:prstGeom>
            <a:solidFill>
              <a:srgbClr val="A9D18E"/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56" name="TextBox 6155">
                  <a:extLst>
                    <a:ext uri="{FF2B5EF4-FFF2-40B4-BE49-F238E27FC236}">
                      <a16:creationId xmlns:a16="http://schemas.microsoft.com/office/drawing/2014/main" id="{E4CEDA17-686D-5898-11C0-AF9257525FBD}"/>
                    </a:ext>
                  </a:extLst>
                </p:cNvPr>
                <p:cNvSpPr txBox="1"/>
                <p:nvPr/>
              </p:nvSpPr>
              <p:spPr>
                <a:xfrm>
                  <a:off x="2491585" y="5138864"/>
                  <a:ext cx="2910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prstClr val="black"/>
                    </a:solidFill>
                    <a:latin typeface="맑은 고딕" panose="020F0502020204030204"/>
                  </a:endParaRPr>
                </a:p>
              </p:txBody>
            </p:sp>
          </mc:Choice>
          <mc:Fallback xmlns="">
            <p:sp>
              <p:nvSpPr>
                <p:cNvPr id="6156" name="TextBox 6155">
                  <a:extLst>
                    <a:ext uri="{FF2B5EF4-FFF2-40B4-BE49-F238E27FC236}">
                      <a16:creationId xmlns:a16="http://schemas.microsoft.com/office/drawing/2014/main" id="{E4CEDA17-686D-5898-11C0-AF9257525F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585" y="5138864"/>
                  <a:ext cx="291070" cy="307777"/>
                </a:xfrm>
                <a:prstGeom prst="rect">
                  <a:avLst/>
                </a:prstGeom>
                <a:blipFill>
                  <a:blip r:embed="rId6"/>
                  <a:stretch>
                    <a:fillRect r="-6250" b="-39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83" name="그룹 6182">
            <a:extLst>
              <a:ext uri="{FF2B5EF4-FFF2-40B4-BE49-F238E27FC236}">
                <a16:creationId xmlns:a16="http://schemas.microsoft.com/office/drawing/2014/main" id="{6C7EE779-EB06-8F1E-E924-7ED203F6BC7F}"/>
              </a:ext>
            </a:extLst>
          </p:cNvPr>
          <p:cNvGrpSpPr/>
          <p:nvPr/>
        </p:nvGrpSpPr>
        <p:grpSpPr>
          <a:xfrm>
            <a:off x="9467137" y="5504924"/>
            <a:ext cx="358269" cy="366785"/>
            <a:chOff x="4068308" y="5166787"/>
            <a:chExt cx="358269" cy="366785"/>
          </a:xfrm>
        </p:grpSpPr>
        <p:sp>
          <p:nvSpPr>
            <p:cNvPr id="6159" name="타원 6158">
              <a:extLst>
                <a:ext uri="{FF2B5EF4-FFF2-40B4-BE49-F238E27FC236}">
                  <a16:creationId xmlns:a16="http://schemas.microsoft.com/office/drawing/2014/main" id="{978909A5-A219-2621-C8D9-1FF9AD1D565D}"/>
                </a:ext>
              </a:extLst>
            </p:cNvPr>
            <p:cNvSpPr/>
            <p:nvPr/>
          </p:nvSpPr>
          <p:spPr>
            <a:xfrm>
              <a:off x="4068308" y="5199794"/>
              <a:ext cx="358269" cy="333778"/>
            </a:xfrm>
            <a:prstGeom prst="ellipse">
              <a:avLst/>
            </a:prstGeom>
            <a:solidFill>
              <a:srgbClr val="A9D18E"/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60" name="TextBox 6159">
                  <a:extLst>
                    <a:ext uri="{FF2B5EF4-FFF2-40B4-BE49-F238E27FC236}">
                      <a16:creationId xmlns:a16="http://schemas.microsoft.com/office/drawing/2014/main" id="{C869997D-5891-E075-DDEF-A2E0D2CC8972}"/>
                    </a:ext>
                  </a:extLst>
                </p:cNvPr>
                <p:cNvSpPr txBox="1"/>
                <p:nvPr/>
              </p:nvSpPr>
              <p:spPr>
                <a:xfrm>
                  <a:off x="4076596" y="5166787"/>
                  <a:ext cx="2910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prstClr val="black"/>
                    </a:solidFill>
                    <a:latin typeface="맑은 고딕" panose="020F0502020204030204"/>
                  </a:endParaRPr>
                </a:p>
              </p:txBody>
            </p:sp>
          </mc:Choice>
          <mc:Fallback xmlns="">
            <p:sp>
              <p:nvSpPr>
                <p:cNvPr id="6160" name="TextBox 6159">
                  <a:extLst>
                    <a:ext uri="{FF2B5EF4-FFF2-40B4-BE49-F238E27FC236}">
                      <a16:creationId xmlns:a16="http://schemas.microsoft.com/office/drawing/2014/main" id="{C869997D-5891-E075-DDEF-A2E0D2CC89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6596" y="5166787"/>
                  <a:ext cx="291070" cy="307777"/>
                </a:xfrm>
                <a:prstGeom prst="rect">
                  <a:avLst/>
                </a:prstGeom>
                <a:blipFill>
                  <a:blip r:embed="rId7"/>
                  <a:stretch>
                    <a:fillRect r="-8333" b="-39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84" name="그룹 6183">
            <a:extLst>
              <a:ext uri="{FF2B5EF4-FFF2-40B4-BE49-F238E27FC236}">
                <a16:creationId xmlns:a16="http://schemas.microsoft.com/office/drawing/2014/main" id="{E8BE2F90-050D-19BA-5E11-DB77128B70BF}"/>
              </a:ext>
            </a:extLst>
          </p:cNvPr>
          <p:cNvGrpSpPr/>
          <p:nvPr/>
        </p:nvGrpSpPr>
        <p:grpSpPr>
          <a:xfrm>
            <a:off x="10272464" y="5504924"/>
            <a:ext cx="358269" cy="366785"/>
            <a:chOff x="4873635" y="5191336"/>
            <a:chExt cx="358269" cy="366785"/>
          </a:xfrm>
        </p:grpSpPr>
        <p:sp>
          <p:nvSpPr>
            <p:cNvPr id="6161" name="타원 6160">
              <a:extLst>
                <a:ext uri="{FF2B5EF4-FFF2-40B4-BE49-F238E27FC236}">
                  <a16:creationId xmlns:a16="http://schemas.microsoft.com/office/drawing/2014/main" id="{C78D0D78-EA9A-92C2-91F8-DE7B4740BC82}"/>
                </a:ext>
              </a:extLst>
            </p:cNvPr>
            <p:cNvSpPr/>
            <p:nvPr/>
          </p:nvSpPr>
          <p:spPr>
            <a:xfrm>
              <a:off x="4873635" y="5224343"/>
              <a:ext cx="358269" cy="333778"/>
            </a:xfrm>
            <a:prstGeom prst="ellipse">
              <a:avLst/>
            </a:prstGeom>
            <a:solidFill>
              <a:srgbClr val="A9D18E"/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62" name="TextBox 6161">
                  <a:extLst>
                    <a:ext uri="{FF2B5EF4-FFF2-40B4-BE49-F238E27FC236}">
                      <a16:creationId xmlns:a16="http://schemas.microsoft.com/office/drawing/2014/main" id="{B3F9DED0-9F50-AA98-25C9-D26BD1A64FAC}"/>
                    </a:ext>
                  </a:extLst>
                </p:cNvPr>
                <p:cNvSpPr txBox="1"/>
                <p:nvPr/>
              </p:nvSpPr>
              <p:spPr>
                <a:xfrm>
                  <a:off x="4881923" y="5191336"/>
                  <a:ext cx="2910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prstClr val="black"/>
                    </a:solidFill>
                    <a:latin typeface="맑은 고딕" panose="020F0502020204030204"/>
                  </a:endParaRPr>
                </a:p>
              </p:txBody>
            </p:sp>
          </mc:Choice>
          <mc:Fallback xmlns="">
            <p:sp>
              <p:nvSpPr>
                <p:cNvPr id="6162" name="TextBox 6161">
                  <a:extLst>
                    <a:ext uri="{FF2B5EF4-FFF2-40B4-BE49-F238E27FC236}">
                      <a16:creationId xmlns:a16="http://schemas.microsoft.com/office/drawing/2014/main" id="{B3F9DED0-9F50-AA98-25C9-D26BD1A64F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1923" y="5191336"/>
                  <a:ext cx="291070" cy="307777"/>
                </a:xfrm>
                <a:prstGeom prst="rect">
                  <a:avLst/>
                </a:prstGeom>
                <a:blipFill>
                  <a:blip r:embed="rId8"/>
                  <a:stretch>
                    <a:fillRect r="-6250" b="-39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63" name="직선 연결선 6162">
            <a:extLst>
              <a:ext uri="{FF2B5EF4-FFF2-40B4-BE49-F238E27FC236}">
                <a16:creationId xmlns:a16="http://schemas.microsoft.com/office/drawing/2014/main" id="{878CA779-0023-B5C7-160D-1A708B09ED5A}"/>
              </a:ext>
            </a:extLst>
          </p:cNvPr>
          <p:cNvCxnSpPr>
            <a:cxnSpLocks/>
            <a:stCxn id="6155" idx="2"/>
            <a:endCxn id="127" idx="6"/>
          </p:cNvCxnSpPr>
          <p:nvPr/>
        </p:nvCxnSpPr>
        <p:spPr>
          <a:xfrm flipH="1" flipV="1">
            <a:off x="7480826" y="5704820"/>
            <a:ext cx="406807" cy="720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6170" name="직선 연결선 6169">
            <a:extLst>
              <a:ext uri="{FF2B5EF4-FFF2-40B4-BE49-F238E27FC236}">
                <a16:creationId xmlns:a16="http://schemas.microsoft.com/office/drawing/2014/main" id="{7D899FBA-AE55-ABE8-366A-B0E8D95C8114}"/>
              </a:ext>
            </a:extLst>
          </p:cNvPr>
          <p:cNvCxnSpPr>
            <a:cxnSpLocks/>
            <a:stCxn id="6157" idx="2"/>
            <a:endCxn id="6155" idx="6"/>
          </p:cNvCxnSpPr>
          <p:nvPr/>
        </p:nvCxnSpPr>
        <p:spPr>
          <a:xfrm flipH="1">
            <a:off x="8245902" y="5704820"/>
            <a:ext cx="427339" cy="720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6173" name="직선 연결선 6172">
            <a:extLst>
              <a:ext uri="{FF2B5EF4-FFF2-40B4-BE49-F238E27FC236}">
                <a16:creationId xmlns:a16="http://schemas.microsoft.com/office/drawing/2014/main" id="{2ABCD8E3-B8BC-03B6-20B2-AB998D088D25}"/>
              </a:ext>
            </a:extLst>
          </p:cNvPr>
          <p:cNvCxnSpPr>
            <a:cxnSpLocks/>
            <a:stCxn id="6159" idx="2"/>
            <a:endCxn id="6157" idx="6"/>
          </p:cNvCxnSpPr>
          <p:nvPr/>
        </p:nvCxnSpPr>
        <p:spPr>
          <a:xfrm flipH="1">
            <a:off x="9031510" y="5704820"/>
            <a:ext cx="435627" cy="0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6176" name="직선 연결선 6175">
            <a:extLst>
              <a:ext uri="{FF2B5EF4-FFF2-40B4-BE49-F238E27FC236}">
                <a16:creationId xmlns:a16="http://schemas.microsoft.com/office/drawing/2014/main" id="{DAA7005F-99A0-7070-490C-08C07917781E}"/>
              </a:ext>
            </a:extLst>
          </p:cNvPr>
          <p:cNvCxnSpPr>
            <a:cxnSpLocks/>
            <a:stCxn id="6161" idx="2"/>
            <a:endCxn id="6159" idx="6"/>
          </p:cNvCxnSpPr>
          <p:nvPr/>
        </p:nvCxnSpPr>
        <p:spPr>
          <a:xfrm flipH="1">
            <a:off x="9825406" y="5704820"/>
            <a:ext cx="447058" cy="0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grpSp>
        <p:nvGrpSpPr>
          <p:cNvPr id="6182" name="그룹 6181">
            <a:extLst>
              <a:ext uri="{FF2B5EF4-FFF2-40B4-BE49-F238E27FC236}">
                <a16:creationId xmlns:a16="http://schemas.microsoft.com/office/drawing/2014/main" id="{78019720-FA29-EE7F-CD8E-BA0B343CA44C}"/>
              </a:ext>
            </a:extLst>
          </p:cNvPr>
          <p:cNvGrpSpPr/>
          <p:nvPr/>
        </p:nvGrpSpPr>
        <p:grpSpPr>
          <a:xfrm>
            <a:off x="8673241" y="5504924"/>
            <a:ext cx="358269" cy="366785"/>
            <a:chOff x="3274412" y="5161478"/>
            <a:chExt cx="358269" cy="366785"/>
          </a:xfrm>
        </p:grpSpPr>
        <p:sp>
          <p:nvSpPr>
            <p:cNvPr id="6157" name="타원 6156">
              <a:extLst>
                <a:ext uri="{FF2B5EF4-FFF2-40B4-BE49-F238E27FC236}">
                  <a16:creationId xmlns:a16="http://schemas.microsoft.com/office/drawing/2014/main" id="{EACEF675-8746-F184-742B-E6632624EB0E}"/>
                </a:ext>
              </a:extLst>
            </p:cNvPr>
            <p:cNvSpPr/>
            <p:nvPr/>
          </p:nvSpPr>
          <p:spPr>
            <a:xfrm>
              <a:off x="3274412" y="5194485"/>
              <a:ext cx="358269" cy="333778"/>
            </a:xfrm>
            <a:prstGeom prst="ellipse">
              <a:avLst/>
            </a:prstGeom>
            <a:solidFill>
              <a:srgbClr val="A9D18E"/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58" name="TextBox 6157">
                  <a:extLst>
                    <a:ext uri="{FF2B5EF4-FFF2-40B4-BE49-F238E27FC236}">
                      <a16:creationId xmlns:a16="http://schemas.microsoft.com/office/drawing/2014/main" id="{6EAE94A0-DC85-2F68-4EAF-6EFBC4B26593}"/>
                    </a:ext>
                  </a:extLst>
                </p:cNvPr>
                <p:cNvSpPr txBox="1"/>
                <p:nvPr/>
              </p:nvSpPr>
              <p:spPr>
                <a:xfrm>
                  <a:off x="3282700" y="5161478"/>
                  <a:ext cx="2910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prstClr val="black"/>
                    </a:solidFill>
                    <a:latin typeface="맑은 고딕" panose="020F0502020204030204"/>
                  </a:endParaRPr>
                </a:p>
              </p:txBody>
            </p:sp>
          </mc:Choice>
          <mc:Fallback xmlns="">
            <p:sp>
              <p:nvSpPr>
                <p:cNvPr id="6158" name="TextBox 6157">
                  <a:extLst>
                    <a:ext uri="{FF2B5EF4-FFF2-40B4-BE49-F238E27FC236}">
                      <a16:creationId xmlns:a16="http://schemas.microsoft.com/office/drawing/2014/main" id="{6EAE94A0-DC85-2F68-4EAF-6EFBC4B265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2700" y="5161478"/>
                  <a:ext cx="291070" cy="307777"/>
                </a:xfrm>
                <a:prstGeom prst="rect">
                  <a:avLst/>
                </a:prstGeom>
                <a:blipFill>
                  <a:blip r:embed="rId9"/>
                  <a:stretch>
                    <a:fillRect r="-6250" b="-39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192" name="TextBox 6191">
            <a:extLst>
              <a:ext uri="{FF2B5EF4-FFF2-40B4-BE49-F238E27FC236}">
                <a16:creationId xmlns:a16="http://schemas.microsoft.com/office/drawing/2014/main" id="{C89797EE-C1B8-77E0-6E08-B8E06DA46F38}"/>
              </a:ext>
            </a:extLst>
          </p:cNvPr>
          <p:cNvSpPr txBox="1"/>
          <p:nvPr/>
        </p:nvSpPr>
        <p:spPr>
          <a:xfrm>
            <a:off x="552110" y="3154017"/>
            <a:ext cx="3816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i="0" dirty="0">
                <a:effectLst/>
                <a:latin typeface="Tahoma" panose="020B0604030504040204" pitchFamily="34" charset="0"/>
              </a:rPr>
              <a:t>Continuity Equation of Current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9EDC45-F4EA-26E4-25EA-077F8D1BDCE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02608" y="1471624"/>
            <a:ext cx="3801304" cy="40505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E2330DD-D8F4-3B1D-F244-31CAC222A7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38237" y="1998477"/>
            <a:ext cx="3079886" cy="35475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D49E924-7086-2995-7FFB-A8CC04CE008D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r="51477" b="-11242"/>
          <a:stretch/>
        </p:blipFill>
        <p:spPr>
          <a:xfrm>
            <a:off x="5807968" y="1541940"/>
            <a:ext cx="3744416" cy="40128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EC79523-F66B-F562-98A5-37B9712C671A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49456" b="1659"/>
          <a:stretch/>
        </p:blipFill>
        <p:spPr>
          <a:xfrm>
            <a:off x="5807968" y="2013209"/>
            <a:ext cx="3900468" cy="3547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592BCA-96AC-DB87-33BD-B9516692DEBE}"/>
              </a:ext>
            </a:extLst>
          </p:cNvPr>
          <p:cNvSpPr txBox="1"/>
          <p:nvPr/>
        </p:nvSpPr>
        <p:spPr>
          <a:xfrm>
            <a:off x="6066254" y="2695144"/>
            <a:ext cx="334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b="1" i="0" dirty="0">
                <a:solidFill>
                  <a:srgbClr val="0372A6"/>
                </a:solidFill>
                <a:effectLst/>
                <a:latin typeface="Tahoma" panose="020B0604030504040204" pitchFamily="34" charset="0"/>
              </a:rPr>
              <a:t>Nernst–Planck equation</a:t>
            </a:r>
            <a:endParaRPr lang="ko-KR" altLang="en-US" dirty="0">
              <a:solidFill>
                <a:prstClr val="black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2803507-332F-7708-2B9F-7417048BF7F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49465" y="3095558"/>
            <a:ext cx="1060582" cy="369332"/>
          </a:xfrm>
          <a:prstGeom prst="rect">
            <a:avLst/>
          </a:prstGeom>
        </p:spPr>
      </p:pic>
      <p:pic>
        <p:nvPicPr>
          <p:cNvPr id="16386" name="Picture 2" descr="CONTINUITY EQUATIONS - Electronic Conduction: Classical and Quantum Theory  to Nanoelectronic Devices">
            <a:extLst>
              <a:ext uri="{FF2B5EF4-FFF2-40B4-BE49-F238E27FC236}">
                <a16:creationId xmlns:a16="http://schemas.microsoft.com/office/drawing/2014/main" id="{8C4EF0C9-A905-4AA4-8689-A0AB2BC91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300" y="4299018"/>
            <a:ext cx="2756882" cy="107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EDEC9ED5-F5E9-AC26-0FAB-556CBC3D5E27}"/>
              </a:ext>
            </a:extLst>
          </p:cNvPr>
          <p:cNvSpPr/>
          <p:nvPr/>
        </p:nvSpPr>
        <p:spPr>
          <a:xfrm>
            <a:off x="5887938" y="3284984"/>
            <a:ext cx="440263" cy="27363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E1F06B-C1AB-D482-8DBD-4CEF71237E5E}"/>
              </a:ext>
            </a:extLst>
          </p:cNvPr>
          <p:cNvSpPr/>
          <p:nvPr/>
        </p:nvSpPr>
        <p:spPr>
          <a:xfrm>
            <a:off x="10640205" y="3293909"/>
            <a:ext cx="559104" cy="27363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648E573-E937-BD76-3B3C-6ED3010DC412}"/>
                  </a:ext>
                </a:extLst>
              </p:cNvPr>
              <p:cNvSpPr txBox="1"/>
              <p:nvPr/>
            </p:nvSpPr>
            <p:spPr>
              <a:xfrm>
                <a:off x="5911002" y="3429000"/>
                <a:ext cx="461665" cy="25630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𝐸𝑥𝑡</m:t>
                      </m:r>
                      <m:r>
                        <a:rPr lang="en-US" altLang="ko-KR" sz="1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𝑟𝑎𝑐𝑒𝑙𝑙𝑢𝑙𝑎𝑟</m:t>
                      </m:r>
                      <m:r>
                        <a:rPr lang="en-US" altLang="ko-KR" sz="1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𝑠𝑝𝑎𝑐𝑒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648E573-E937-BD76-3B3C-6ED3010DC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002" y="3429000"/>
                <a:ext cx="461665" cy="25630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A9EFCF7-4DF6-DA8F-D114-EC920A478C9A}"/>
                  </a:ext>
                </a:extLst>
              </p:cNvPr>
              <p:cNvSpPr txBox="1"/>
              <p:nvPr/>
            </p:nvSpPr>
            <p:spPr>
              <a:xfrm>
                <a:off x="10692249" y="3380545"/>
                <a:ext cx="461665" cy="25630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 latinLnBrk="1"/>
                <a:r>
                  <a:rPr lang="en-US" altLang="ko-KR" dirty="0">
                    <a:solidFill>
                      <a:srgbClr val="FF0000"/>
                    </a:solidFill>
                  </a:rPr>
                  <a:t>I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𝑡𝑒𝑟𝑎𝑐𝑒𝑙𝑙𝑢𝑙𝑎𝑟</m:t>
                    </m:r>
                    <m:r>
                      <a:rPr lang="en-US" altLang="ko-KR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𝑠𝑝𝑎𝑐𝑒</m:t>
                    </m:r>
                  </m:oMath>
                </a14:m>
                <a:endParaRPr lang="ko-KR" altLang="en-US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A9EFCF7-4DF6-DA8F-D114-EC920A478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2249" y="3380545"/>
                <a:ext cx="461665" cy="2563032"/>
              </a:xfrm>
              <a:prstGeom prst="rect">
                <a:avLst/>
              </a:prstGeom>
              <a:blipFill>
                <a:blip r:embed="rId16"/>
                <a:stretch>
                  <a:fillRect l="-118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81F80D5-DE8D-E49F-8779-79145BE44BB9}"/>
                  </a:ext>
                </a:extLst>
              </p:cNvPr>
              <p:cNvSpPr txBox="1"/>
              <p:nvPr/>
            </p:nvSpPr>
            <p:spPr>
              <a:xfrm>
                <a:off x="6324109" y="3344195"/>
                <a:ext cx="16057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𝑐𝑒𝑙𝑙</m:t>
                      </m:r>
                      <m:r>
                        <a:rPr lang="en-US" altLang="ko-KR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𝑚𝑒𝑚𝑏𝑟𝑎𝑛𝑒</m:t>
                      </m:r>
                      <m:r>
                        <a:rPr lang="en-US" altLang="ko-KR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81F80D5-DE8D-E49F-8779-79145BE44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109" y="3344195"/>
                <a:ext cx="1605709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E2B2C1A-B469-C807-B7BD-FE88CB794E66}"/>
              </a:ext>
            </a:extLst>
          </p:cNvPr>
          <p:cNvCxnSpPr>
            <a:cxnSpLocks/>
            <a:stCxn id="31" idx="2"/>
            <a:endCxn id="28" idx="6"/>
          </p:cNvCxnSpPr>
          <p:nvPr/>
        </p:nvCxnSpPr>
        <p:spPr>
          <a:xfrm flipH="1">
            <a:off x="1565788" y="5682545"/>
            <a:ext cx="1199042" cy="4412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80C5717-DE1A-FE3A-A001-7D46A55195EF}"/>
              </a:ext>
            </a:extLst>
          </p:cNvPr>
          <p:cNvGrpSpPr/>
          <p:nvPr/>
        </p:nvGrpSpPr>
        <p:grpSpPr>
          <a:xfrm>
            <a:off x="1118115" y="5497146"/>
            <a:ext cx="447673" cy="370797"/>
            <a:chOff x="878521" y="5132865"/>
            <a:chExt cx="447673" cy="370797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CFB4FD5-2EAA-00E9-68F1-9780032B82B9}"/>
                </a:ext>
              </a:extLst>
            </p:cNvPr>
            <p:cNvSpPr/>
            <p:nvPr/>
          </p:nvSpPr>
          <p:spPr>
            <a:xfrm>
              <a:off x="937661" y="5141689"/>
              <a:ext cx="388533" cy="361973"/>
            </a:xfrm>
            <a:prstGeom prst="ellipse">
              <a:avLst/>
            </a:prstGeom>
            <a:solidFill>
              <a:srgbClr val="A9D18E"/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D099D59-C720-BD8A-AD33-79F5B4439ED1}"/>
                    </a:ext>
                  </a:extLst>
                </p:cNvPr>
                <p:cNvSpPr txBox="1"/>
                <p:nvPr/>
              </p:nvSpPr>
              <p:spPr>
                <a:xfrm>
                  <a:off x="878521" y="5132865"/>
                  <a:ext cx="291070" cy="3243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𝑝𝑟𝑒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prstClr val="black"/>
                    </a:solidFill>
                    <a:latin typeface="맑은 고딕" panose="020F0502020204030204"/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D099D59-C720-BD8A-AD33-79F5B4439E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521" y="5132865"/>
                  <a:ext cx="291070" cy="324384"/>
                </a:xfrm>
                <a:prstGeom prst="rect">
                  <a:avLst/>
                </a:prstGeom>
                <a:blipFill>
                  <a:blip r:embed="rId18"/>
                  <a:stretch>
                    <a:fillRect r="-5625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84EAF14-36E4-103D-AA4A-0602AA0006B2}"/>
              </a:ext>
            </a:extLst>
          </p:cNvPr>
          <p:cNvGrpSpPr/>
          <p:nvPr/>
        </p:nvGrpSpPr>
        <p:grpSpPr>
          <a:xfrm>
            <a:off x="2764830" y="5490019"/>
            <a:ext cx="358269" cy="359415"/>
            <a:chOff x="1723728" y="5135841"/>
            <a:chExt cx="358269" cy="359415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AAAC56A3-5C51-65C4-571B-ED21500C93A2}"/>
                </a:ext>
              </a:extLst>
            </p:cNvPr>
            <p:cNvSpPr/>
            <p:nvPr/>
          </p:nvSpPr>
          <p:spPr>
            <a:xfrm>
              <a:off x="1723728" y="5161478"/>
              <a:ext cx="358269" cy="333778"/>
            </a:xfrm>
            <a:prstGeom prst="ellipse">
              <a:avLst/>
            </a:prstGeom>
            <a:solidFill>
              <a:srgbClr val="A9D18E"/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9A68C5E-238B-86E2-D202-D09F27954388}"/>
                    </a:ext>
                  </a:extLst>
                </p:cNvPr>
                <p:cNvSpPr txBox="1"/>
                <p:nvPr/>
              </p:nvSpPr>
              <p:spPr>
                <a:xfrm>
                  <a:off x="1760574" y="5135841"/>
                  <a:ext cx="2910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ko-KR" altLang="en-US" sz="1400" i="1" dirty="0">
                    <a:solidFill>
                      <a:prstClr val="black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9A68C5E-238B-86E2-D202-D09F279543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0574" y="5135841"/>
                  <a:ext cx="291070" cy="307777"/>
                </a:xfrm>
                <a:prstGeom prst="rect">
                  <a:avLst/>
                </a:prstGeom>
                <a:blipFill>
                  <a:blip r:embed="rId19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FAA2FDF-CD22-24EC-EA32-86C0A397B684}"/>
              </a:ext>
            </a:extLst>
          </p:cNvPr>
          <p:cNvGrpSpPr/>
          <p:nvPr/>
        </p:nvGrpSpPr>
        <p:grpSpPr>
          <a:xfrm>
            <a:off x="4485237" y="5473982"/>
            <a:ext cx="411380" cy="367505"/>
            <a:chOff x="2435693" y="5138864"/>
            <a:chExt cx="411380" cy="367505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8F839026-D430-9866-5B01-C63A49601F09}"/>
                </a:ext>
              </a:extLst>
            </p:cNvPr>
            <p:cNvSpPr/>
            <p:nvPr/>
          </p:nvSpPr>
          <p:spPr>
            <a:xfrm>
              <a:off x="2488804" y="5172591"/>
              <a:ext cx="358269" cy="333778"/>
            </a:xfrm>
            <a:prstGeom prst="ellipse">
              <a:avLst/>
            </a:prstGeom>
            <a:solidFill>
              <a:srgbClr val="A9D18E"/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E038573-B8A9-F173-364B-90F748F8B8E6}"/>
                    </a:ext>
                  </a:extLst>
                </p:cNvPr>
                <p:cNvSpPr txBox="1"/>
                <p:nvPr/>
              </p:nvSpPr>
              <p:spPr>
                <a:xfrm>
                  <a:off x="2435693" y="5138864"/>
                  <a:ext cx="291070" cy="3243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𝑝𝑜𝑠𝑡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prstClr val="black"/>
                    </a:solidFill>
                    <a:latin typeface="맑은 고딕" panose="020F0502020204030204"/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E038573-B8A9-F173-364B-90F748F8B8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5693" y="5138864"/>
                  <a:ext cx="291070" cy="324384"/>
                </a:xfrm>
                <a:prstGeom prst="rect">
                  <a:avLst/>
                </a:prstGeom>
                <a:blipFill>
                  <a:blip r:embed="rId20"/>
                  <a:stretch>
                    <a:fillRect r="-79167" b="-188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AB8A49E-9A02-9DB3-F6F3-7EC7B82767C5}"/>
              </a:ext>
            </a:extLst>
          </p:cNvPr>
          <p:cNvCxnSpPr>
            <a:cxnSpLocks/>
            <a:stCxn id="34" idx="2"/>
            <a:endCxn id="31" idx="6"/>
          </p:cNvCxnSpPr>
          <p:nvPr/>
        </p:nvCxnSpPr>
        <p:spPr>
          <a:xfrm flipH="1">
            <a:off x="3123099" y="5674598"/>
            <a:ext cx="1415249" cy="7947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pic>
        <p:nvPicPr>
          <p:cNvPr id="38" name="그림 37">
            <a:extLst>
              <a:ext uri="{FF2B5EF4-FFF2-40B4-BE49-F238E27FC236}">
                <a16:creationId xmlns:a16="http://schemas.microsoft.com/office/drawing/2014/main" id="{81BE9051-3FB4-C8FC-E5DD-FAA0BD1352BF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32487" t="12048" r="303" b="4786"/>
          <a:stretch/>
        </p:blipFill>
        <p:spPr>
          <a:xfrm>
            <a:off x="9819429" y="1984473"/>
            <a:ext cx="1242277" cy="35475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209E031-5D58-4ED6-C95E-9AB2CDE95558}"/>
              </a:ext>
            </a:extLst>
          </p:cNvPr>
          <p:cNvSpPr txBox="1"/>
          <p:nvPr/>
        </p:nvSpPr>
        <p:spPr>
          <a:xfrm>
            <a:off x="544900" y="3539299"/>
            <a:ext cx="3816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i="0" dirty="0">
                <a:effectLst/>
                <a:latin typeface="Tahoma" panose="020B0604030504040204" pitchFamily="34" charset="0"/>
              </a:rPr>
              <a:t>Ohm’s Law</a:t>
            </a:r>
            <a:endParaRPr lang="ko-KR" altLang="en-US" sz="16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8EBBAE22-1ACF-4E72-ED47-475CCD269B08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056807" y="3418173"/>
            <a:ext cx="2452857" cy="57556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E719C83-11D5-2F5F-D4E7-46F4CF7F6D48}"/>
              </a:ext>
            </a:extLst>
          </p:cNvPr>
          <p:cNvSpPr txBox="1"/>
          <p:nvPr/>
        </p:nvSpPr>
        <p:spPr>
          <a:xfrm>
            <a:off x="567988" y="2692499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b="1" i="0" dirty="0">
                <a:solidFill>
                  <a:srgbClr val="0372A6"/>
                </a:solidFill>
                <a:effectLst/>
                <a:latin typeface="Tahoma" panose="020B0604030504040204" pitchFamily="34" charset="0"/>
              </a:rPr>
              <a:t>Microscopic Model of Current</a:t>
            </a:r>
            <a:endParaRPr lang="ko-KR" altLang="en-US" dirty="0">
              <a:solidFill>
                <a:prstClr val="black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BF73A63-3104-F6CA-FFD3-C000E1987BDA}"/>
              </a:ext>
            </a:extLst>
          </p:cNvPr>
          <p:cNvSpPr/>
          <p:nvPr/>
        </p:nvSpPr>
        <p:spPr>
          <a:xfrm>
            <a:off x="3649465" y="3464890"/>
            <a:ext cx="142279" cy="2496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A0AFE93-21EF-C978-04BE-2CD9E600307F}"/>
              </a:ext>
            </a:extLst>
          </p:cNvPr>
          <p:cNvSpPr txBox="1"/>
          <p:nvPr/>
        </p:nvSpPr>
        <p:spPr>
          <a:xfrm>
            <a:off x="4393255" y="3937297"/>
            <a:ext cx="135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By Collision</a:t>
            </a:r>
            <a:endParaRPr lang="ko-KR" altLang="en-US" sz="1600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7D42116-7633-1940-CAB5-CEC91D3B8BB6}"/>
              </a:ext>
            </a:extLst>
          </p:cNvPr>
          <p:cNvCxnSpPr>
            <a:stCxn id="48" idx="1"/>
            <a:endCxn id="47" idx="2"/>
          </p:cNvCxnSpPr>
          <p:nvPr/>
        </p:nvCxnSpPr>
        <p:spPr>
          <a:xfrm flipH="1" flipV="1">
            <a:off x="3720605" y="3714582"/>
            <a:ext cx="672650" cy="3919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73583C4-C49F-DA57-B037-79A75F3A34D9}"/>
              </a:ext>
            </a:extLst>
          </p:cNvPr>
          <p:cNvSpPr/>
          <p:nvPr/>
        </p:nvSpPr>
        <p:spPr>
          <a:xfrm>
            <a:off x="7631048" y="4631957"/>
            <a:ext cx="696116" cy="4839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8577656-9ECE-EA26-4AED-7A3D551B2418}"/>
              </a:ext>
            </a:extLst>
          </p:cNvPr>
          <p:cNvSpPr/>
          <p:nvPr/>
        </p:nvSpPr>
        <p:spPr>
          <a:xfrm>
            <a:off x="8379208" y="4631957"/>
            <a:ext cx="840887" cy="4839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4A9AB76-C147-FCC3-4949-DE7FA4E3522C}"/>
              </a:ext>
            </a:extLst>
          </p:cNvPr>
          <p:cNvSpPr txBox="1"/>
          <p:nvPr/>
        </p:nvSpPr>
        <p:spPr>
          <a:xfrm>
            <a:off x="6439194" y="4380966"/>
            <a:ext cx="863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diffusion properties</a:t>
            </a:r>
            <a:endParaRPr lang="ko-KR" altLang="en-US" sz="12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46DE6F5-A709-7A81-CA0F-9A51CBF0FC80}"/>
              </a:ext>
            </a:extLst>
          </p:cNvPr>
          <p:cNvCxnSpPr>
            <a:cxnSpLocks/>
          </p:cNvCxnSpPr>
          <p:nvPr/>
        </p:nvCxnSpPr>
        <p:spPr>
          <a:xfrm>
            <a:off x="7122557" y="4607301"/>
            <a:ext cx="496842" cy="1092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0B1B9E3-0088-BB22-11A2-A0BE55A9668D}"/>
              </a:ext>
            </a:extLst>
          </p:cNvPr>
          <p:cNvSpPr txBox="1"/>
          <p:nvPr/>
        </p:nvSpPr>
        <p:spPr>
          <a:xfrm>
            <a:off x="9475425" y="4365104"/>
            <a:ext cx="1150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electrophoretic effects</a:t>
            </a:r>
            <a:endParaRPr lang="ko-KR" altLang="en-US" sz="1200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4C912B21-B6AD-BF3E-5590-A0D8E3BADC01}"/>
              </a:ext>
            </a:extLst>
          </p:cNvPr>
          <p:cNvCxnSpPr>
            <a:cxnSpLocks/>
          </p:cNvCxnSpPr>
          <p:nvPr/>
        </p:nvCxnSpPr>
        <p:spPr>
          <a:xfrm flipH="1">
            <a:off x="9213610" y="4548293"/>
            <a:ext cx="291070" cy="1465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그림 72">
            <a:extLst>
              <a:ext uri="{FF2B5EF4-FFF2-40B4-BE49-F238E27FC236}">
                <a16:creationId xmlns:a16="http://schemas.microsoft.com/office/drawing/2014/main" id="{8BB6D634-3528-F996-EEA6-CCD3AFC634FB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965956" y="2634470"/>
            <a:ext cx="2182606" cy="512478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FC4FEA20-2131-DC8C-6470-D56A9D99A7BD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702531" y="3717138"/>
            <a:ext cx="1420088" cy="560960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39AEE86D-833A-2470-75FC-D257A0FBE62D}"/>
              </a:ext>
            </a:extLst>
          </p:cNvPr>
          <p:cNvSpPr txBox="1"/>
          <p:nvPr/>
        </p:nvSpPr>
        <p:spPr>
          <a:xfrm>
            <a:off x="9176252" y="4666759"/>
            <a:ext cx="52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 0</a:t>
            </a:r>
            <a:endParaRPr lang="ko-KR" altLang="en-US" dirty="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96D7CDC5-E6AC-0FD6-BF5C-151C1D93B2E3}"/>
              </a:ext>
            </a:extLst>
          </p:cNvPr>
          <p:cNvCxnSpPr>
            <a:cxnSpLocks/>
          </p:cNvCxnSpPr>
          <p:nvPr/>
        </p:nvCxnSpPr>
        <p:spPr>
          <a:xfrm flipH="1" flipV="1">
            <a:off x="9535413" y="4937499"/>
            <a:ext cx="84702" cy="2477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E4AE17A9-55FD-DA4D-E8AA-79D6A2EBB9CF}"/>
              </a:ext>
            </a:extLst>
          </p:cNvPr>
          <p:cNvSpPr txBox="1"/>
          <p:nvPr/>
        </p:nvSpPr>
        <p:spPr>
          <a:xfrm>
            <a:off x="9244252" y="5138710"/>
            <a:ext cx="1150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equilibrium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8482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 Implicit Layer – Flow</a:t>
            </a:r>
          </a:p>
        </p:txBody>
      </p:sp>
      <p:sp>
        <p:nvSpPr>
          <p:cNvPr id="105" name="내용 개체 틀 1">
            <a:extLst>
              <a:ext uri="{FF2B5EF4-FFF2-40B4-BE49-F238E27FC236}">
                <a16:creationId xmlns:a16="http://schemas.microsoft.com/office/drawing/2014/main" id="{975BF744-0C7B-3377-CCE2-39BA08147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936367"/>
            <a:ext cx="10858576" cy="5786478"/>
          </a:xfrm>
        </p:spPr>
        <p:txBody>
          <a:bodyPr/>
          <a:lstStyle/>
          <a:p>
            <a:r>
              <a:rPr lang="en-US" altLang="ko-KR" dirty="0"/>
              <a:t>External Homeostasis Flow  (Not maintained for free)</a:t>
            </a:r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AFE3572-07B2-377A-DF34-8D25E53452F6}"/>
              </a:ext>
            </a:extLst>
          </p:cNvPr>
          <p:cNvSpPr/>
          <p:nvPr/>
        </p:nvSpPr>
        <p:spPr>
          <a:xfrm>
            <a:off x="440390" y="2589154"/>
            <a:ext cx="10696169" cy="3864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2CB8E8E4-A233-0F89-CE05-F6E99AD6C4AF}"/>
              </a:ext>
            </a:extLst>
          </p:cNvPr>
          <p:cNvSpPr/>
          <p:nvPr/>
        </p:nvSpPr>
        <p:spPr>
          <a:xfrm>
            <a:off x="440391" y="6141218"/>
            <a:ext cx="10696168" cy="3121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Diffusion</a:t>
            </a:r>
            <a:endParaRPr lang="ko-KR" altLang="en-US" dirty="0"/>
          </a:p>
        </p:txBody>
      </p:sp>
      <p:sp>
        <p:nvSpPr>
          <p:cNvPr id="6192" name="TextBox 6191">
            <a:extLst>
              <a:ext uri="{FF2B5EF4-FFF2-40B4-BE49-F238E27FC236}">
                <a16:creationId xmlns:a16="http://schemas.microsoft.com/office/drawing/2014/main" id="{C89797EE-C1B8-77E0-6E08-B8E06DA46F38}"/>
              </a:ext>
            </a:extLst>
          </p:cNvPr>
          <p:cNvSpPr txBox="1"/>
          <p:nvPr/>
        </p:nvSpPr>
        <p:spPr>
          <a:xfrm>
            <a:off x="623392" y="270892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b="1" i="0" dirty="0">
                <a:solidFill>
                  <a:srgbClr val="0372A6"/>
                </a:solidFill>
                <a:effectLst/>
                <a:latin typeface="Tahoma" panose="020B0604030504040204" pitchFamily="34" charset="0"/>
              </a:rPr>
              <a:t>ATP - ADP</a:t>
            </a:r>
            <a:endParaRPr lang="ko-KR" altLang="en-US" dirty="0">
              <a:solidFill>
                <a:prstClr val="black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D083D20-3898-752B-E1E4-0C0A6E054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348" y="1640653"/>
            <a:ext cx="2553056" cy="41915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4F1B127-DBB1-4D99-C400-F0B608B90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8702" y="1593949"/>
            <a:ext cx="628738" cy="485843"/>
          </a:xfrm>
          <a:prstGeom prst="rect">
            <a:avLst/>
          </a:prstGeom>
        </p:spPr>
      </p:pic>
      <p:pic>
        <p:nvPicPr>
          <p:cNvPr id="18434" name="Picture 2" descr="Cellular Neurophysiology">
            <a:extLst>
              <a:ext uri="{FF2B5EF4-FFF2-40B4-BE49-F238E27FC236}">
                <a16:creationId xmlns:a16="http://schemas.microsoft.com/office/drawing/2014/main" id="{5742A37E-E54A-46DD-D7E2-7426FBA1B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147" y="3238094"/>
            <a:ext cx="4727848" cy="202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0" name="Picture 8">
            <a:extLst>
              <a:ext uri="{FF2B5EF4-FFF2-40B4-BE49-F238E27FC236}">
                <a16:creationId xmlns:a16="http://schemas.microsoft.com/office/drawing/2014/main" id="{3B35777C-31EE-3056-BB24-E44625CE0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210" y="3251701"/>
            <a:ext cx="3841789" cy="242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B338FB73-DD6A-8200-5CFE-5A7875048302}"/>
              </a:ext>
            </a:extLst>
          </p:cNvPr>
          <p:cNvSpPr/>
          <p:nvPr/>
        </p:nvSpPr>
        <p:spPr>
          <a:xfrm>
            <a:off x="6735528" y="4763593"/>
            <a:ext cx="944648" cy="10039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DDBB11-82D6-691D-FF8B-D95E2E0FC680}"/>
              </a:ext>
            </a:extLst>
          </p:cNvPr>
          <p:cNvSpPr txBox="1"/>
          <p:nvPr/>
        </p:nvSpPr>
        <p:spPr>
          <a:xfrm>
            <a:off x="651540" y="5611875"/>
            <a:ext cx="560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Our </a:t>
            </a:r>
            <a:r>
              <a:rPr lang="en-US" altLang="ko-KR" dirty="0">
                <a:solidFill>
                  <a:srgbClr val="FF0000"/>
                </a:solidFill>
              </a:rPr>
              <a:t>goal</a:t>
            </a:r>
            <a:r>
              <a:rPr lang="en-US" altLang="ko-KR" dirty="0"/>
              <a:t> is make continuous </a:t>
            </a:r>
            <a:r>
              <a:rPr lang="en-US" altLang="ko-KR" dirty="0" err="1"/>
              <a:t>Homeostatis</a:t>
            </a:r>
            <a:r>
              <a:rPr lang="en-US" altLang="ko-KR" dirty="0"/>
              <a:t> flow!  (survival)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6DEBB30-E6D8-CED3-DAB6-53C60D17D78A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6256454" y="5724269"/>
            <a:ext cx="479074" cy="722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67F27E0-DEC8-3E59-E9C7-5308A9262E46}"/>
              </a:ext>
            </a:extLst>
          </p:cNvPr>
          <p:cNvSpPr/>
          <p:nvPr/>
        </p:nvSpPr>
        <p:spPr>
          <a:xfrm>
            <a:off x="8184232" y="3759685"/>
            <a:ext cx="432048" cy="3893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E11DE96-CDBC-5BD3-7D53-FFA948A7B36C}"/>
              </a:ext>
            </a:extLst>
          </p:cNvPr>
          <p:cNvSpPr/>
          <p:nvPr/>
        </p:nvSpPr>
        <p:spPr>
          <a:xfrm>
            <a:off x="5357846" y="4676065"/>
            <a:ext cx="378114" cy="265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7F92DDF-A9CF-3511-C85D-FF14169A5D17}"/>
              </a:ext>
            </a:extLst>
          </p:cNvPr>
          <p:cNvCxnSpPr>
            <a:stCxn id="48" idx="1"/>
            <a:endCxn id="49" idx="3"/>
          </p:cNvCxnSpPr>
          <p:nvPr/>
        </p:nvCxnSpPr>
        <p:spPr>
          <a:xfrm flipH="1">
            <a:off x="5735960" y="3954383"/>
            <a:ext cx="2448272" cy="8542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056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A539D8B-C7CC-D262-D9E7-5678FD24D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Table of Contents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12CB28-176C-F515-5A73-D3F430D90EB1}"/>
              </a:ext>
            </a:extLst>
          </p:cNvPr>
          <p:cNvSpPr/>
          <p:nvPr/>
        </p:nvSpPr>
        <p:spPr>
          <a:xfrm>
            <a:off x="0" y="0"/>
            <a:ext cx="6312024" cy="6858000"/>
          </a:xfrm>
          <a:prstGeom prst="rect">
            <a:avLst/>
          </a:prstGeom>
          <a:solidFill>
            <a:srgbClr val="DDD9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713FDD7-C083-B823-891C-4824039391CA}"/>
              </a:ext>
            </a:extLst>
          </p:cNvPr>
          <p:cNvCxnSpPr/>
          <p:nvPr/>
        </p:nvCxnSpPr>
        <p:spPr>
          <a:xfrm>
            <a:off x="1487488" y="2636912"/>
            <a:ext cx="2952328" cy="0"/>
          </a:xfrm>
          <a:prstGeom prst="line">
            <a:avLst/>
          </a:prstGeom>
          <a:ln>
            <a:solidFill>
              <a:srgbClr val="E46C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C68B4D9-CDCE-7E82-C6CA-E08E2E2CD234}"/>
              </a:ext>
            </a:extLst>
          </p:cNvPr>
          <p:cNvSpPr txBox="1"/>
          <p:nvPr/>
        </p:nvSpPr>
        <p:spPr>
          <a:xfrm>
            <a:off x="1199456" y="2852936"/>
            <a:ext cx="3744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Contents</a:t>
            </a:r>
            <a:endParaRPr lang="ko-KR" alt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3FF7A61-CE20-A998-DD5A-B83554A50C37}"/>
              </a:ext>
            </a:extLst>
          </p:cNvPr>
          <p:cNvCxnSpPr/>
          <p:nvPr/>
        </p:nvCxnSpPr>
        <p:spPr>
          <a:xfrm>
            <a:off x="1559496" y="3645024"/>
            <a:ext cx="2952328" cy="0"/>
          </a:xfrm>
          <a:prstGeom prst="line">
            <a:avLst/>
          </a:prstGeom>
          <a:ln>
            <a:solidFill>
              <a:srgbClr val="E46C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420013-B86E-7506-5629-104C106915CE}"/>
              </a:ext>
            </a:extLst>
          </p:cNvPr>
          <p:cNvSpPr/>
          <p:nvPr/>
        </p:nvSpPr>
        <p:spPr>
          <a:xfrm>
            <a:off x="6310659" y="0"/>
            <a:ext cx="631202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7FB734-7C88-C9B3-5A38-F23ECA81BD64}"/>
              </a:ext>
            </a:extLst>
          </p:cNvPr>
          <p:cNvSpPr txBox="1"/>
          <p:nvPr/>
        </p:nvSpPr>
        <p:spPr>
          <a:xfrm>
            <a:off x="6672064" y="260648"/>
            <a:ext cx="5519936" cy="554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chemeClr val="tx2"/>
              </a:buClr>
              <a:buSzPct val="150000"/>
              <a:buFont typeface="+mj-lt"/>
              <a:buAutoNum type="arabicPeriod"/>
            </a:pPr>
            <a:r>
              <a:rPr lang="en-US" altLang="ko-KR" sz="2000" dirty="0"/>
              <a:t>  Motivation</a:t>
            </a:r>
          </a:p>
          <a:p>
            <a:pPr marL="342900" indent="-342900">
              <a:lnSpc>
                <a:spcPct val="200000"/>
              </a:lnSpc>
              <a:buClr>
                <a:schemeClr val="tx2"/>
              </a:buClr>
              <a:buSzPct val="150000"/>
              <a:buFont typeface="+mj-lt"/>
              <a:buAutoNum type="arabicPeriod"/>
            </a:pPr>
            <a:r>
              <a:rPr lang="en-US" altLang="ko-KR" sz="2000" dirty="0"/>
              <a:t>  Introduction</a:t>
            </a:r>
          </a:p>
          <a:p>
            <a:pPr marL="342900" indent="-342900">
              <a:lnSpc>
                <a:spcPct val="200000"/>
              </a:lnSpc>
              <a:buClr>
                <a:schemeClr val="tx2"/>
              </a:buClr>
              <a:buSzPct val="150000"/>
              <a:buFont typeface="+mj-lt"/>
              <a:buAutoNum type="arabicPeriod"/>
            </a:pPr>
            <a:r>
              <a:rPr lang="en-US" altLang="ko-KR" sz="2000" dirty="0"/>
              <a:t>  Summary of Related Works</a:t>
            </a:r>
          </a:p>
          <a:p>
            <a:pPr marL="342900" indent="-342900">
              <a:lnSpc>
                <a:spcPct val="200000"/>
              </a:lnSpc>
              <a:buClr>
                <a:schemeClr val="tx2"/>
              </a:buClr>
              <a:buSzPct val="150000"/>
              <a:buFont typeface="+mj-lt"/>
              <a:buAutoNum type="arabicPeriod"/>
            </a:pPr>
            <a:r>
              <a:rPr lang="en-US" altLang="ko-KR" sz="2000" dirty="0"/>
              <a:t>  EPL Method </a:t>
            </a:r>
          </a:p>
          <a:p>
            <a:pPr marL="342900" indent="-342900">
              <a:lnSpc>
                <a:spcPct val="200000"/>
              </a:lnSpc>
              <a:buClr>
                <a:schemeClr val="tx2"/>
              </a:buClr>
              <a:buSzPct val="150000"/>
              <a:buFont typeface="+mj-lt"/>
              <a:buAutoNum type="arabicPeriod"/>
            </a:pPr>
            <a:r>
              <a:rPr lang="en-US" altLang="ko-KR" sz="2000" dirty="0"/>
              <a:t>  Design Implicit Layer</a:t>
            </a:r>
          </a:p>
          <a:p>
            <a:pPr marL="342900" indent="-342900">
              <a:lnSpc>
                <a:spcPct val="200000"/>
              </a:lnSpc>
              <a:buClr>
                <a:schemeClr val="tx2"/>
              </a:buClr>
              <a:buSzPct val="150000"/>
              <a:buFont typeface="+mj-lt"/>
              <a:buAutoNum type="arabicPeriod"/>
            </a:pPr>
            <a:r>
              <a:rPr lang="en-US" altLang="ko-KR" sz="2000" dirty="0"/>
              <a:t>  Experiment</a:t>
            </a:r>
          </a:p>
          <a:p>
            <a:pPr marL="342900" indent="-342900">
              <a:lnSpc>
                <a:spcPct val="200000"/>
              </a:lnSpc>
              <a:buClr>
                <a:schemeClr val="tx2"/>
              </a:buClr>
              <a:buSzPct val="150000"/>
              <a:buFont typeface="+mj-lt"/>
              <a:buAutoNum type="arabicPeriod"/>
            </a:pPr>
            <a:r>
              <a:rPr lang="en-US" altLang="ko-KR" sz="2000" dirty="0"/>
              <a:t>  Result</a:t>
            </a:r>
          </a:p>
          <a:p>
            <a:pPr marL="342900" indent="-342900">
              <a:lnSpc>
                <a:spcPct val="200000"/>
              </a:lnSpc>
              <a:buClr>
                <a:schemeClr val="tx2"/>
              </a:buClr>
              <a:buSzPct val="150000"/>
              <a:buFont typeface="+mj-lt"/>
              <a:buAutoNum type="arabicPeriod"/>
            </a:pPr>
            <a:r>
              <a:rPr lang="en-US" altLang="ko-KR" sz="2000" dirty="0"/>
              <a:t>  Conclusion &amp; Future Work</a:t>
            </a:r>
          </a:p>
          <a:p>
            <a:pPr marL="342900" indent="-342900">
              <a:lnSpc>
                <a:spcPct val="200000"/>
              </a:lnSpc>
              <a:buClr>
                <a:schemeClr val="tx2"/>
              </a:buClr>
              <a:buSzPct val="150000"/>
              <a:buFont typeface="+mj-lt"/>
              <a:buAutoNum type="arabicPeriod"/>
            </a:pPr>
            <a:r>
              <a:rPr lang="en-US" altLang="ko-KR" sz="2000" dirty="0"/>
              <a:t>  Appendix</a:t>
            </a:r>
          </a:p>
        </p:txBody>
      </p:sp>
    </p:spTree>
    <p:extLst>
      <p:ext uri="{BB962C8B-B14F-4D97-AF65-F5344CB8AC3E}">
        <p14:creationId xmlns:p14="http://schemas.microsoft.com/office/powerpoint/2010/main" val="2876816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 Implicit Layer – Example of neuron model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FE371E-9361-C866-70C0-7647CCF57B6F}"/>
              </a:ext>
            </a:extLst>
          </p:cNvPr>
          <p:cNvSpPr/>
          <p:nvPr/>
        </p:nvSpPr>
        <p:spPr>
          <a:xfrm>
            <a:off x="2727572" y="2390902"/>
            <a:ext cx="297940" cy="295220"/>
          </a:xfrm>
          <a:prstGeom prst="rect">
            <a:avLst/>
          </a:prstGeom>
          <a:solidFill>
            <a:srgbClr val="9DC3E6"/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084A64-F58D-01BB-AF9A-913FEC935C74}"/>
              </a:ext>
            </a:extLst>
          </p:cNvPr>
          <p:cNvSpPr/>
          <p:nvPr/>
        </p:nvSpPr>
        <p:spPr>
          <a:xfrm>
            <a:off x="2423592" y="1268760"/>
            <a:ext cx="6863197" cy="5027026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E8F7A7D-53AE-11C3-6BFE-7D21839D6865}"/>
              </a:ext>
            </a:extLst>
          </p:cNvPr>
          <p:cNvSpPr/>
          <p:nvPr/>
        </p:nvSpPr>
        <p:spPr>
          <a:xfrm>
            <a:off x="3128238" y="2367232"/>
            <a:ext cx="388533" cy="361973"/>
          </a:xfrm>
          <a:prstGeom prst="ellipse">
            <a:avLst/>
          </a:prstGeom>
          <a:solidFill>
            <a:srgbClr val="A9D18E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5F5B15A-CAB0-7069-381A-A8AD6CBF88C8}"/>
                  </a:ext>
                </a:extLst>
              </p:cNvPr>
              <p:cNvSpPr txBox="1"/>
              <p:nvPr/>
            </p:nvSpPr>
            <p:spPr>
              <a:xfrm>
                <a:off x="3138339" y="2350893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5F5B15A-CAB0-7069-381A-A8AD6CBF8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339" y="2350893"/>
                <a:ext cx="291070" cy="307777"/>
              </a:xfrm>
              <a:prstGeom prst="rect">
                <a:avLst/>
              </a:prstGeom>
              <a:blipFill>
                <a:blip r:embed="rId3"/>
                <a:stretch>
                  <a:fillRect r="-4167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B35102-5507-CE3E-D9B2-B2E3E5A702F8}"/>
              </a:ext>
            </a:extLst>
          </p:cNvPr>
          <p:cNvSpPr/>
          <p:nvPr/>
        </p:nvSpPr>
        <p:spPr>
          <a:xfrm>
            <a:off x="2726458" y="2293767"/>
            <a:ext cx="876820" cy="484185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313B163-66AD-DF41-D477-56416CE321F0}"/>
                  </a:ext>
                </a:extLst>
              </p:cNvPr>
              <p:cNvSpPr txBox="1"/>
              <p:nvPr/>
            </p:nvSpPr>
            <p:spPr>
              <a:xfrm>
                <a:off x="2683371" y="2362903"/>
                <a:ext cx="4004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313B163-66AD-DF41-D477-56416CE32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371" y="2362903"/>
                <a:ext cx="400423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12D446-6C77-2A3D-B7C7-940D56EA6CBE}"/>
              </a:ext>
            </a:extLst>
          </p:cNvPr>
          <p:cNvSpPr/>
          <p:nvPr/>
        </p:nvSpPr>
        <p:spPr>
          <a:xfrm>
            <a:off x="2727572" y="3006918"/>
            <a:ext cx="297940" cy="295220"/>
          </a:xfrm>
          <a:prstGeom prst="rect">
            <a:avLst/>
          </a:prstGeom>
          <a:solidFill>
            <a:srgbClr val="9DC3E6"/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0610BDC-47B6-A9E6-3089-9102D22139E0}"/>
              </a:ext>
            </a:extLst>
          </p:cNvPr>
          <p:cNvSpPr/>
          <p:nvPr/>
        </p:nvSpPr>
        <p:spPr>
          <a:xfrm>
            <a:off x="3128238" y="2983248"/>
            <a:ext cx="388533" cy="361973"/>
          </a:xfrm>
          <a:prstGeom prst="ellipse">
            <a:avLst/>
          </a:prstGeom>
          <a:solidFill>
            <a:srgbClr val="A9D18E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07E4AF-64D0-803E-D8E1-7BEB76E178A9}"/>
                  </a:ext>
                </a:extLst>
              </p:cNvPr>
              <p:cNvSpPr txBox="1"/>
              <p:nvPr/>
            </p:nvSpPr>
            <p:spPr>
              <a:xfrm>
                <a:off x="3138339" y="2966909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07E4AF-64D0-803E-D8E1-7BEB76E17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339" y="2966909"/>
                <a:ext cx="291070" cy="307777"/>
              </a:xfrm>
              <a:prstGeom prst="rect">
                <a:avLst/>
              </a:prstGeom>
              <a:blipFill>
                <a:blip r:embed="rId3"/>
                <a:stretch>
                  <a:fillRect r="-4167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직사각형 15">
            <a:extLst>
              <a:ext uri="{FF2B5EF4-FFF2-40B4-BE49-F238E27FC236}">
                <a16:creationId xmlns:a16="http://schemas.microsoft.com/office/drawing/2014/main" id="{B2044286-7375-B6FC-B638-88E75949F061}"/>
              </a:ext>
            </a:extLst>
          </p:cNvPr>
          <p:cNvSpPr/>
          <p:nvPr/>
        </p:nvSpPr>
        <p:spPr>
          <a:xfrm>
            <a:off x="2726458" y="2909783"/>
            <a:ext cx="876820" cy="484185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CBD784B-C4EF-8E58-4D56-15F2E3C94222}"/>
                  </a:ext>
                </a:extLst>
              </p:cNvPr>
              <p:cNvSpPr txBox="1"/>
              <p:nvPr/>
            </p:nvSpPr>
            <p:spPr>
              <a:xfrm>
                <a:off x="2683371" y="2978919"/>
                <a:ext cx="4004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CBD784B-C4EF-8E58-4D56-15F2E3C94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371" y="2978919"/>
                <a:ext cx="400423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7A7DDF-A35F-C4D5-CF46-B154C7CB64EC}"/>
              </a:ext>
            </a:extLst>
          </p:cNvPr>
          <p:cNvSpPr/>
          <p:nvPr/>
        </p:nvSpPr>
        <p:spPr>
          <a:xfrm>
            <a:off x="2727572" y="3688004"/>
            <a:ext cx="297940" cy="295220"/>
          </a:xfrm>
          <a:prstGeom prst="rect">
            <a:avLst/>
          </a:prstGeom>
          <a:solidFill>
            <a:srgbClr val="9DC3E6"/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D3F20CD-E2BA-1E12-BF2C-0AFC51281D24}"/>
              </a:ext>
            </a:extLst>
          </p:cNvPr>
          <p:cNvSpPr/>
          <p:nvPr/>
        </p:nvSpPr>
        <p:spPr>
          <a:xfrm>
            <a:off x="3128238" y="3664334"/>
            <a:ext cx="388533" cy="361973"/>
          </a:xfrm>
          <a:prstGeom prst="ellipse">
            <a:avLst/>
          </a:prstGeom>
          <a:solidFill>
            <a:srgbClr val="A9D18E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EF9D4C1-D063-37FA-0CC8-99423C5792B1}"/>
                  </a:ext>
                </a:extLst>
              </p:cNvPr>
              <p:cNvSpPr txBox="1"/>
              <p:nvPr/>
            </p:nvSpPr>
            <p:spPr>
              <a:xfrm>
                <a:off x="3138339" y="3647995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EF9D4C1-D063-37FA-0CC8-99423C579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339" y="3647995"/>
                <a:ext cx="291070" cy="307777"/>
              </a:xfrm>
              <a:prstGeom prst="rect">
                <a:avLst/>
              </a:prstGeom>
              <a:blipFill>
                <a:blip r:embed="rId6"/>
                <a:stretch>
                  <a:fillRect r="-4167"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직사각형 26">
            <a:extLst>
              <a:ext uri="{FF2B5EF4-FFF2-40B4-BE49-F238E27FC236}">
                <a16:creationId xmlns:a16="http://schemas.microsoft.com/office/drawing/2014/main" id="{CACD4515-667A-5D7F-FA00-6A4735396D3D}"/>
              </a:ext>
            </a:extLst>
          </p:cNvPr>
          <p:cNvSpPr/>
          <p:nvPr/>
        </p:nvSpPr>
        <p:spPr>
          <a:xfrm>
            <a:off x="2726458" y="3590869"/>
            <a:ext cx="876820" cy="484185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85824DF-B8C3-CA61-98D3-393FE78DB0FB}"/>
                  </a:ext>
                </a:extLst>
              </p:cNvPr>
              <p:cNvSpPr txBox="1"/>
              <p:nvPr/>
            </p:nvSpPr>
            <p:spPr>
              <a:xfrm>
                <a:off x="2683371" y="3660005"/>
                <a:ext cx="4004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85824DF-B8C3-CA61-98D3-393FE78DB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371" y="3660005"/>
                <a:ext cx="40042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직사각형 28">
            <a:extLst>
              <a:ext uri="{FF2B5EF4-FFF2-40B4-BE49-F238E27FC236}">
                <a16:creationId xmlns:a16="http://schemas.microsoft.com/office/drawing/2014/main" id="{8DE1A58F-395C-B3F4-460B-209664A32191}"/>
              </a:ext>
            </a:extLst>
          </p:cNvPr>
          <p:cNvSpPr/>
          <p:nvPr/>
        </p:nvSpPr>
        <p:spPr>
          <a:xfrm>
            <a:off x="2727572" y="4836555"/>
            <a:ext cx="297940" cy="295220"/>
          </a:xfrm>
          <a:prstGeom prst="rect">
            <a:avLst/>
          </a:prstGeom>
          <a:solidFill>
            <a:srgbClr val="9DC3E6"/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E9BF05A-9E5E-A9AA-2934-8E3B25F0D4F0}"/>
              </a:ext>
            </a:extLst>
          </p:cNvPr>
          <p:cNvSpPr/>
          <p:nvPr/>
        </p:nvSpPr>
        <p:spPr>
          <a:xfrm>
            <a:off x="3128238" y="4812885"/>
            <a:ext cx="388533" cy="361973"/>
          </a:xfrm>
          <a:prstGeom prst="ellipse">
            <a:avLst/>
          </a:prstGeom>
          <a:solidFill>
            <a:srgbClr val="A9D18E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EEE63C6-9DF6-8CCF-0165-72CF43F9CF11}"/>
                  </a:ext>
                </a:extLst>
              </p:cNvPr>
              <p:cNvSpPr txBox="1"/>
              <p:nvPr/>
            </p:nvSpPr>
            <p:spPr>
              <a:xfrm>
                <a:off x="3138339" y="4796546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EEE63C6-9DF6-8CCF-0165-72CF43F9C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339" y="4796546"/>
                <a:ext cx="291070" cy="307777"/>
              </a:xfrm>
              <a:prstGeom prst="rect">
                <a:avLst/>
              </a:prstGeom>
              <a:blipFill>
                <a:blip r:embed="rId3"/>
                <a:stretch>
                  <a:fillRect r="-4167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D34217-AC27-1161-06A1-FCD208A1AFDA}"/>
              </a:ext>
            </a:extLst>
          </p:cNvPr>
          <p:cNvSpPr/>
          <p:nvPr/>
        </p:nvSpPr>
        <p:spPr>
          <a:xfrm>
            <a:off x="2726458" y="4739420"/>
            <a:ext cx="876820" cy="484185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213571-18A3-77FB-2EA9-0F242DE1A2D4}"/>
                  </a:ext>
                </a:extLst>
              </p:cNvPr>
              <p:cNvSpPr txBox="1"/>
              <p:nvPr/>
            </p:nvSpPr>
            <p:spPr>
              <a:xfrm>
                <a:off x="2683371" y="4808556"/>
                <a:ext cx="4004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213571-18A3-77FB-2EA9-0F242DE1A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371" y="4808556"/>
                <a:ext cx="400423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386658D-E814-DDDF-80DE-0C9254FABB92}"/>
              </a:ext>
            </a:extLst>
          </p:cNvPr>
          <p:cNvCxnSpPr>
            <a:cxnSpLocks/>
          </p:cNvCxnSpPr>
          <p:nvPr/>
        </p:nvCxnSpPr>
        <p:spPr>
          <a:xfrm>
            <a:off x="2420168" y="2104786"/>
            <a:ext cx="6866621" cy="0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DB7C377-21EA-F13C-D261-9605299BE5D5}"/>
              </a:ext>
            </a:extLst>
          </p:cNvPr>
          <p:cNvCxnSpPr>
            <a:cxnSpLocks/>
          </p:cNvCxnSpPr>
          <p:nvPr/>
        </p:nvCxnSpPr>
        <p:spPr>
          <a:xfrm>
            <a:off x="2439674" y="5408364"/>
            <a:ext cx="6847115" cy="0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3DF715C-8B3E-4628-BE89-0865B2EC0F1F}"/>
                  </a:ext>
                </a:extLst>
              </p:cNvPr>
              <p:cNvSpPr txBox="1"/>
              <p:nvPr/>
            </p:nvSpPr>
            <p:spPr>
              <a:xfrm>
                <a:off x="3661235" y="1607976"/>
                <a:ext cx="18274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𝐸𝑥𝑡𝑟𝑎𝑐𝑒𝑙𝑙𝑢𝑙𝑎𝑟</m:t>
                      </m:r>
                      <m:r>
                        <a:rPr lang="en-US" altLang="ko-KR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𝑠𝑝𝑎𝑐𝑒</m:t>
                      </m:r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3DF715C-8B3E-4628-BE89-0865B2EC0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235" y="1607976"/>
                <a:ext cx="1827403" cy="307777"/>
              </a:xfrm>
              <a:prstGeom prst="rect">
                <a:avLst/>
              </a:prstGeom>
              <a:blipFill>
                <a:blip r:embed="rId9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F65BABB-F8AF-06A8-474A-CDBA2C7C0A36}"/>
                  </a:ext>
                </a:extLst>
              </p:cNvPr>
              <p:cNvSpPr txBox="1"/>
              <p:nvPr/>
            </p:nvSpPr>
            <p:spPr>
              <a:xfrm>
                <a:off x="3705177" y="5734466"/>
                <a:ext cx="18274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𝑖𝑛𝑡𝑒𝑟𝑎𝑐𝑒𝑙𝑙𝑢𝑙𝑎𝑟</m:t>
                      </m:r>
                      <m:r>
                        <a:rPr lang="en-US" altLang="ko-KR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𝑠𝑝𝑎𝑐𝑒</m:t>
                      </m:r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F65BABB-F8AF-06A8-474A-CDBA2C7C0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177" y="5734466"/>
                <a:ext cx="1827403" cy="307777"/>
              </a:xfrm>
              <a:prstGeom prst="rect">
                <a:avLst/>
              </a:prstGeom>
              <a:blipFill>
                <a:blip r:embed="rId10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2DB8BEB-DE02-84CF-F79F-93CF9C918635}"/>
                  </a:ext>
                </a:extLst>
              </p:cNvPr>
              <p:cNvSpPr txBox="1"/>
              <p:nvPr/>
            </p:nvSpPr>
            <p:spPr>
              <a:xfrm>
                <a:off x="3609141" y="3703475"/>
                <a:ext cx="16057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𝑐𝑒𝑙𝑙</m:t>
                      </m:r>
                      <m:r>
                        <a:rPr lang="en-US" altLang="ko-KR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𝑚𝑒𝑚𝑏𝑟𝑎𝑛𝑒</m:t>
                      </m:r>
                      <m:r>
                        <a:rPr lang="en-US" altLang="ko-KR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2DB8BEB-DE02-84CF-F79F-93CF9C918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141" y="3703475"/>
                <a:ext cx="1605709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직사각형 38">
            <a:extLst>
              <a:ext uri="{FF2B5EF4-FFF2-40B4-BE49-F238E27FC236}">
                <a16:creationId xmlns:a16="http://schemas.microsoft.com/office/drawing/2014/main" id="{E6ED0A6A-9D63-D6FD-C16D-972F94942378}"/>
              </a:ext>
            </a:extLst>
          </p:cNvPr>
          <p:cNvSpPr/>
          <p:nvPr/>
        </p:nvSpPr>
        <p:spPr>
          <a:xfrm>
            <a:off x="2727572" y="1628741"/>
            <a:ext cx="297940" cy="295220"/>
          </a:xfrm>
          <a:prstGeom prst="rect">
            <a:avLst/>
          </a:prstGeom>
          <a:solidFill>
            <a:srgbClr val="9DC3E6"/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8F4FCA36-554A-78A5-6B02-4514870343E4}"/>
              </a:ext>
            </a:extLst>
          </p:cNvPr>
          <p:cNvSpPr/>
          <p:nvPr/>
        </p:nvSpPr>
        <p:spPr>
          <a:xfrm>
            <a:off x="3128238" y="1605071"/>
            <a:ext cx="388533" cy="361973"/>
          </a:xfrm>
          <a:prstGeom prst="ellipse">
            <a:avLst/>
          </a:prstGeom>
          <a:solidFill>
            <a:srgbClr val="A9D18E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12DCB5B-7992-3E71-12BB-34FB7E14E5F3}"/>
                  </a:ext>
                </a:extLst>
              </p:cNvPr>
              <p:cNvSpPr txBox="1"/>
              <p:nvPr/>
            </p:nvSpPr>
            <p:spPr>
              <a:xfrm>
                <a:off x="3138339" y="1588732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12DCB5B-7992-3E71-12BB-34FB7E14E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339" y="1588732"/>
                <a:ext cx="291070" cy="307777"/>
              </a:xfrm>
              <a:prstGeom prst="rect">
                <a:avLst/>
              </a:prstGeom>
              <a:blipFill>
                <a:blip r:embed="rId3"/>
                <a:stretch>
                  <a:fillRect r="-4167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직사각형 41">
            <a:extLst>
              <a:ext uri="{FF2B5EF4-FFF2-40B4-BE49-F238E27FC236}">
                <a16:creationId xmlns:a16="http://schemas.microsoft.com/office/drawing/2014/main" id="{4F593C04-8AD8-2A5B-A5AF-B7096DF26D5B}"/>
              </a:ext>
            </a:extLst>
          </p:cNvPr>
          <p:cNvSpPr/>
          <p:nvPr/>
        </p:nvSpPr>
        <p:spPr>
          <a:xfrm>
            <a:off x="2726458" y="1531606"/>
            <a:ext cx="876820" cy="484185"/>
          </a:xfrm>
          <a:prstGeom prst="rect">
            <a:avLst/>
          </a:prstGeom>
          <a:noFill/>
          <a:ln w="12700" cap="flat" cmpd="sng" algn="ctr">
            <a:noFill/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5C098CC-D908-0DA7-20B5-7833EE4BDDDC}"/>
                  </a:ext>
                </a:extLst>
              </p:cNvPr>
              <p:cNvSpPr txBox="1"/>
              <p:nvPr/>
            </p:nvSpPr>
            <p:spPr>
              <a:xfrm>
                <a:off x="2683371" y="1600742"/>
                <a:ext cx="4004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5C098CC-D908-0DA7-20B5-7833EE4BD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371" y="1600742"/>
                <a:ext cx="400423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ED6F6D-65D2-639D-9DA9-4F9C6682C039}"/>
              </a:ext>
            </a:extLst>
          </p:cNvPr>
          <p:cNvSpPr/>
          <p:nvPr/>
        </p:nvSpPr>
        <p:spPr>
          <a:xfrm>
            <a:off x="2675502" y="5721431"/>
            <a:ext cx="410279" cy="295220"/>
          </a:xfrm>
          <a:prstGeom prst="rect">
            <a:avLst/>
          </a:prstGeom>
          <a:solidFill>
            <a:srgbClr val="9DC3E6"/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AAA2906-05DD-1700-C997-3A8BE2A0CAB9}"/>
              </a:ext>
            </a:extLst>
          </p:cNvPr>
          <p:cNvSpPr/>
          <p:nvPr/>
        </p:nvSpPr>
        <p:spPr>
          <a:xfrm>
            <a:off x="3129173" y="5693432"/>
            <a:ext cx="388533" cy="361973"/>
          </a:xfrm>
          <a:prstGeom prst="ellipse">
            <a:avLst/>
          </a:prstGeom>
          <a:solidFill>
            <a:srgbClr val="A9D18E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B148018-F107-DEDC-87FA-0CDBC1BC050D}"/>
                  </a:ext>
                </a:extLst>
              </p:cNvPr>
              <p:cNvSpPr txBox="1"/>
              <p:nvPr/>
            </p:nvSpPr>
            <p:spPr>
              <a:xfrm>
                <a:off x="3162470" y="5681422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B148018-F107-DEDC-87FA-0CDBC1BC0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470" y="5681422"/>
                <a:ext cx="291070" cy="307777"/>
              </a:xfrm>
              <a:prstGeom prst="rect">
                <a:avLst/>
              </a:prstGeom>
              <a:blipFill>
                <a:blip r:embed="rId6"/>
                <a:stretch>
                  <a:fillRect r="-4167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직사각형 46">
            <a:extLst>
              <a:ext uri="{FF2B5EF4-FFF2-40B4-BE49-F238E27FC236}">
                <a16:creationId xmlns:a16="http://schemas.microsoft.com/office/drawing/2014/main" id="{E5302658-8ACE-C4B4-0F08-8CC7668B9EAA}"/>
              </a:ext>
            </a:extLst>
          </p:cNvPr>
          <p:cNvSpPr/>
          <p:nvPr/>
        </p:nvSpPr>
        <p:spPr>
          <a:xfrm>
            <a:off x="2674388" y="5624296"/>
            <a:ext cx="987397" cy="484185"/>
          </a:xfrm>
          <a:prstGeom prst="rect">
            <a:avLst/>
          </a:prstGeom>
          <a:noFill/>
          <a:ln w="12700" cap="flat" cmpd="sng" algn="ctr">
            <a:noFill/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BE51686-1E75-315E-B4DD-84DC8130A474}"/>
                  </a:ext>
                </a:extLst>
              </p:cNvPr>
              <p:cNvSpPr txBox="1"/>
              <p:nvPr/>
            </p:nvSpPr>
            <p:spPr>
              <a:xfrm>
                <a:off x="2631302" y="5693432"/>
                <a:ext cx="4004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BE51686-1E75-315E-B4DD-84DC8130A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1302" y="5693432"/>
                <a:ext cx="400423" cy="307777"/>
              </a:xfrm>
              <a:prstGeom prst="rect">
                <a:avLst/>
              </a:prstGeom>
              <a:blipFill>
                <a:blip r:embed="rId13"/>
                <a:stretch>
                  <a:fillRect r="-16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원통형 48">
            <a:extLst>
              <a:ext uri="{FF2B5EF4-FFF2-40B4-BE49-F238E27FC236}">
                <a16:creationId xmlns:a16="http://schemas.microsoft.com/office/drawing/2014/main" id="{C556AB38-35A2-00EC-AB76-0DFAF1B2BAA7}"/>
              </a:ext>
            </a:extLst>
          </p:cNvPr>
          <p:cNvSpPr/>
          <p:nvPr/>
        </p:nvSpPr>
        <p:spPr>
          <a:xfrm>
            <a:off x="5277668" y="1837721"/>
            <a:ext cx="3679941" cy="3786575"/>
          </a:xfrm>
          <a:prstGeom prst="can">
            <a:avLst>
              <a:gd name="adj" fmla="val 13755"/>
            </a:avLst>
          </a:prstGeom>
          <a:solidFill>
            <a:srgbClr val="4472C4">
              <a:lumMod val="20000"/>
              <a:lumOff val="8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68DD654-1D7C-8ACC-0A06-BD4774C24F48}"/>
              </a:ext>
            </a:extLst>
          </p:cNvPr>
          <p:cNvSpPr/>
          <p:nvPr/>
        </p:nvSpPr>
        <p:spPr>
          <a:xfrm>
            <a:off x="5426214" y="2520808"/>
            <a:ext cx="297940" cy="295220"/>
          </a:xfrm>
          <a:prstGeom prst="rect">
            <a:avLst/>
          </a:prstGeom>
          <a:solidFill>
            <a:srgbClr val="9DC3E6"/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94B1FF9B-4143-6A07-5649-2B3913B268E5}"/>
              </a:ext>
            </a:extLst>
          </p:cNvPr>
          <p:cNvSpPr/>
          <p:nvPr/>
        </p:nvSpPr>
        <p:spPr>
          <a:xfrm>
            <a:off x="6910959" y="3030671"/>
            <a:ext cx="716989" cy="667976"/>
          </a:xfrm>
          <a:prstGeom prst="ellipse">
            <a:avLst/>
          </a:prstGeom>
          <a:solidFill>
            <a:srgbClr val="A9D18E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387EA25-D579-B9FE-549A-D6492E544A54}"/>
                  </a:ext>
                </a:extLst>
              </p:cNvPr>
              <p:cNvSpPr txBox="1"/>
              <p:nvPr/>
            </p:nvSpPr>
            <p:spPr>
              <a:xfrm>
                <a:off x="6939359" y="3171597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latinLnBrk="1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𝑎𝑐𝑡𝑖𝑣𝑎𝑡𝑒𝑑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387EA25-D579-B9FE-549A-D6492E544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359" y="3171597"/>
                <a:ext cx="291070" cy="307777"/>
              </a:xfrm>
              <a:prstGeom prst="rect">
                <a:avLst/>
              </a:prstGeom>
              <a:blipFill>
                <a:blip r:embed="rId14"/>
                <a:stretch>
                  <a:fillRect r="-189583"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직사각형 52">
            <a:extLst>
              <a:ext uri="{FF2B5EF4-FFF2-40B4-BE49-F238E27FC236}">
                <a16:creationId xmlns:a16="http://schemas.microsoft.com/office/drawing/2014/main" id="{47DE5BD7-9E12-0752-9F2E-6FB8AB8C77E6}"/>
              </a:ext>
            </a:extLst>
          </p:cNvPr>
          <p:cNvSpPr/>
          <p:nvPr/>
        </p:nvSpPr>
        <p:spPr>
          <a:xfrm>
            <a:off x="5429657" y="2522734"/>
            <a:ext cx="3349873" cy="2870188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08929A6-B2F0-691B-1969-A8A3CD35697D}"/>
                  </a:ext>
                </a:extLst>
              </p:cNvPr>
              <p:cNvSpPr txBox="1"/>
              <p:nvPr/>
            </p:nvSpPr>
            <p:spPr>
              <a:xfrm>
                <a:off x="5382013" y="2492809"/>
                <a:ext cx="4004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08929A6-B2F0-691B-1969-A8A3CD356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013" y="2492809"/>
                <a:ext cx="400423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D195309-17F1-AFA9-D2EF-1E2D1FA4EBDC}"/>
              </a:ext>
            </a:extLst>
          </p:cNvPr>
          <p:cNvCxnSpPr>
            <a:cxnSpLocks/>
            <a:stCxn id="42" idx="2"/>
            <a:endCxn id="11" idx="0"/>
          </p:cNvCxnSpPr>
          <p:nvPr/>
        </p:nvCxnSpPr>
        <p:spPr>
          <a:xfrm>
            <a:off x="3164868" y="2015791"/>
            <a:ext cx="0" cy="277976"/>
          </a:xfrm>
          <a:prstGeom prst="line">
            <a:avLst/>
          </a:prstGeom>
          <a:noFill/>
          <a:ln w="190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4E14A295-2166-5933-8739-966F121E190A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3164868" y="2777952"/>
            <a:ext cx="0" cy="131831"/>
          </a:xfrm>
          <a:prstGeom prst="line">
            <a:avLst/>
          </a:prstGeom>
          <a:noFill/>
          <a:ln w="190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68A70B5-64D1-B3E9-3955-7F3DD0471A5E}"/>
              </a:ext>
            </a:extLst>
          </p:cNvPr>
          <p:cNvCxnSpPr>
            <a:cxnSpLocks/>
            <a:stCxn id="16" idx="2"/>
            <a:endCxn id="27" idx="0"/>
          </p:cNvCxnSpPr>
          <p:nvPr/>
        </p:nvCxnSpPr>
        <p:spPr>
          <a:xfrm>
            <a:off x="3164868" y="3393968"/>
            <a:ext cx="0" cy="196901"/>
          </a:xfrm>
          <a:prstGeom prst="line">
            <a:avLst/>
          </a:prstGeom>
          <a:noFill/>
          <a:ln w="190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F0D71403-4D7F-BDCF-EAB1-5746B073DC48}"/>
              </a:ext>
            </a:extLst>
          </p:cNvPr>
          <p:cNvCxnSpPr>
            <a:cxnSpLocks/>
            <a:stCxn id="27" idx="2"/>
            <a:endCxn id="32" idx="0"/>
          </p:cNvCxnSpPr>
          <p:nvPr/>
        </p:nvCxnSpPr>
        <p:spPr>
          <a:xfrm>
            <a:off x="3164868" y="4075054"/>
            <a:ext cx="0" cy="664366"/>
          </a:xfrm>
          <a:prstGeom prst="line">
            <a:avLst/>
          </a:prstGeom>
          <a:noFill/>
          <a:ln w="190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C3F6B2C2-17A2-890C-C949-0126EC505458}"/>
              </a:ext>
            </a:extLst>
          </p:cNvPr>
          <p:cNvCxnSpPr>
            <a:cxnSpLocks/>
            <a:stCxn id="32" idx="2"/>
            <a:endCxn id="47" idx="0"/>
          </p:cNvCxnSpPr>
          <p:nvPr/>
        </p:nvCxnSpPr>
        <p:spPr>
          <a:xfrm>
            <a:off x="3164868" y="5223605"/>
            <a:ext cx="3219" cy="400691"/>
          </a:xfrm>
          <a:prstGeom prst="line">
            <a:avLst/>
          </a:prstGeom>
          <a:noFill/>
          <a:ln w="190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60" name="타원 59">
            <a:extLst>
              <a:ext uri="{FF2B5EF4-FFF2-40B4-BE49-F238E27FC236}">
                <a16:creationId xmlns:a16="http://schemas.microsoft.com/office/drawing/2014/main" id="{7DC09B1D-1C9F-200B-9503-41CFD19B8B1D}"/>
              </a:ext>
            </a:extLst>
          </p:cNvPr>
          <p:cNvSpPr/>
          <p:nvPr/>
        </p:nvSpPr>
        <p:spPr>
          <a:xfrm>
            <a:off x="8172914" y="3968538"/>
            <a:ext cx="388533" cy="361973"/>
          </a:xfrm>
          <a:prstGeom prst="ellipse">
            <a:avLst/>
          </a:prstGeom>
          <a:solidFill>
            <a:srgbClr val="A9D18E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B99F134-4192-1A92-DDB0-CB2E0CA958CE}"/>
                  </a:ext>
                </a:extLst>
              </p:cNvPr>
              <p:cNvSpPr txBox="1"/>
              <p:nvPr/>
            </p:nvSpPr>
            <p:spPr>
              <a:xfrm>
                <a:off x="8190889" y="3963124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𝑎𝑐𝑡𝑖𝑣𝑎𝑡𝑜𝑟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B99F134-4192-1A92-DDB0-CB2E0CA95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0889" y="3963124"/>
                <a:ext cx="291070" cy="307777"/>
              </a:xfrm>
              <a:prstGeom prst="rect">
                <a:avLst/>
              </a:prstGeom>
              <a:blipFill>
                <a:blip r:embed="rId16"/>
                <a:stretch>
                  <a:fillRect r="-191489"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다이아몬드 61">
            <a:extLst>
              <a:ext uri="{FF2B5EF4-FFF2-40B4-BE49-F238E27FC236}">
                <a16:creationId xmlns:a16="http://schemas.microsoft.com/office/drawing/2014/main" id="{A0515869-E436-D518-91A7-90C8DDA33278}"/>
              </a:ext>
            </a:extLst>
          </p:cNvPr>
          <p:cNvSpPr/>
          <p:nvPr/>
        </p:nvSpPr>
        <p:spPr>
          <a:xfrm>
            <a:off x="6313125" y="3009590"/>
            <a:ext cx="425887" cy="396779"/>
          </a:xfrm>
          <a:prstGeom prst="diamond">
            <a:avLst/>
          </a:prstGeom>
          <a:solidFill>
            <a:srgbClr val="E7E6E6">
              <a:lumMod val="9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0ABDF14F-B1F0-AD16-C275-EB85FD8ECBA3}"/>
              </a:ext>
            </a:extLst>
          </p:cNvPr>
          <p:cNvSpPr/>
          <p:nvPr/>
        </p:nvSpPr>
        <p:spPr>
          <a:xfrm>
            <a:off x="7706230" y="4595353"/>
            <a:ext cx="716989" cy="667976"/>
          </a:xfrm>
          <a:prstGeom prst="ellipse">
            <a:avLst/>
          </a:prstGeom>
          <a:solidFill>
            <a:srgbClr val="A9D18E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2C8CEC0-BE92-F020-47E2-85F01E452C10}"/>
                  </a:ext>
                </a:extLst>
              </p:cNvPr>
              <p:cNvSpPr txBox="1"/>
              <p:nvPr/>
            </p:nvSpPr>
            <p:spPr>
              <a:xfrm>
                <a:off x="7722879" y="4739260"/>
                <a:ext cx="291070" cy="411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latinLnBrk="1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eqArr>
                            <m:eqArrPr>
                              <m:ctrlPr>
                                <a:rPr lang="en-US" altLang="ko-KR" sz="1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𝑛𝑜𝑡</m:t>
                              </m:r>
                              <m:r>
                                <a:rPr lang="en-US" altLang="ko-KR" sz="1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  <m:e>
                              <m:r>
                                <a:rPr lang="en-US" altLang="ko-KR" sz="1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𝑎𝑐𝑡𝑖𝑣𝑎𝑡𝑒𝑑</m:t>
                              </m:r>
                            </m:e>
                          </m:eqAr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2C8CEC0-BE92-F020-47E2-85F01E452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2879" y="4739260"/>
                <a:ext cx="291070" cy="411138"/>
              </a:xfrm>
              <a:prstGeom prst="rect">
                <a:avLst/>
              </a:prstGeom>
              <a:blipFill>
                <a:blip r:embed="rId17"/>
                <a:stretch>
                  <a:fillRect r="-1895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타원 64">
            <a:extLst>
              <a:ext uri="{FF2B5EF4-FFF2-40B4-BE49-F238E27FC236}">
                <a16:creationId xmlns:a16="http://schemas.microsoft.com/office/drawing/2014/main" id="{98500001-B2E0-95CD-4519-9D58E33C1532}"/>
              </a:ext>
            </a:extLst>
          </p:cNvPr>
          <p:cNvSpPr/>
          <p:nvPr/>
        </p:nvSpPr>
        <p:spPr>
          <a:xfrm>
            <a:off x="5634088" y="3440925"/>
            <a:ext cx="716989" cy="667976"/>
          </a:xfrm>
          <a:prstGeom prst="ellipse">
            <a:avLst/>
          </a:prstGeom>
          <a:solidFill>
            <a:srgbClr val="A9D18E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95CA1E5-9ADD-A4EE-D0A8-005F84012254}"/>
                  </a:ext>
                </a:extLst>
              </p:cNvPr>
              <p:cNvSpPr txBox="1"/>
              <p:nvPr/>
            </p:nvSpPr>
            <p:spPr>
              <a:xfrm>
                <a:off x="5662488" y="3581851"/>
                <a:ext cx="291070" cy="325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latinLnBrk="1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𝑟𝑢𝑛𝑛𝑖𝑛𝑔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95CA1E5-9ADD-A4EE-D0A8-005F84012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2488" y="3581851"/>
                <a:ext cx="291070" cy="325282"/>
              </a:xfrm>
              <a:prstGeom prst="rect">
                <a:avLst/>
              </a:prstGeom>
              <a:blipFill>
                <a:blip r:embed="rId18"/>
                <a:stretch>
                  <a:fillRect r="-168750" b="-37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타원 66">
            <a:extLst>
              <a:ext uri="{FF2B5EF4-FFF2-40B4-BE49-F238E27FC236}">
                <a16:creationId xmlns:a16="http://schemas.microsoft.com/office/drawing/2014/main" id="{D136F582-9A55-9A3E-0B58-1E8BABBFA106}"/>
              </a:ext>
            </a:extLst>
          </p:cNvPr>
          <p:cNvSpPr/>
          <p:nvPr/>
        </p:nvSpPr>
        <p:spPr>
          <a:xfrm>
            <a:off x="5840929" y="2570736"/>
            <a:ext cx="388533" cy="361973"/>
          </a:xfrm>
          <a:prstGeom prst="ellipse">
            <a:avLst/>
          </a:prstGeom>
          <a:solidFill>
            <a:srgbClr val="A9D18E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E0B47A3-44ED-3940-C7E1-7FEFDD5B8E29}"/>
                  </a:ext>
                </a:extLst>
              </p:cNvPr>
              <p:cNvSpPr txBox="1"/>
              <p:nvPr/>
            </p:nvSpPr>
            <p:spPr>
              <a:xfrm>
                <a:off x="5870655" y="2562341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E0B47A3-44ED-3940-C7E1-7FEFDD5B8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0655" y="2562341"/>
                <a:ext cx="291070" cy="307777"/>
              </a:xfrm>
              <a:prstGeom prst="rect">
                <a:avLst/>
              </a:prstGeom>
              <a:blipFill>
                <a:blip r:embed="rId19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다이아몬드 68">
            <a:extLst>
              <a:ext uri="{FF2B5EF4-FFF2-40B4-BE49-F238E27FC236}">
                <a16:creationId xmlns:a16="http://schemas.microsoft.com/office/drawing/2014/main" id="{AE0E54AB-FBD6-A907-362E-B63B8A30BCE7}"/>
              </a:ext>
            </a:extLst>
          </p:cNvPr>
          <p:cNvSpPr/>
          <p:nvPr/>
        </p:nvSpPr>
        <p:spPr>
          <a:xfrm>
            <a:off x="7415004" y="3930988"/>
            <a:ext cx="425887" cy="396779"/>
          </a:xfrm>
          <a:prstGeom prst="diamond">
            <a:avLst/>
          </a:prstGeom>
          <a:solidFill>
            <a:srgbClr val="E7E6E6">
              <a:lumMod val="9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6AFB513-B7B5-08B4-E017-4C70641FA183}"/>
                  </a:ext>
                </a:extLst>
              </p:cNvPr>
              <p:cNvSpPr txBox="1"/>
              <p:nvPr/>
            </p:nvSpPr>
            <p:spPr>
              <a:xfrm>
                <a:off x="6207171" y="1907655"/>
                <a:ext cx="18274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𝑣𝑜𝑙𝑡𝑎𝑔𝑒</m:t>
                      </m:r>
                      <m:r>
                        <a:rPr lang="en-US" altLang="ko-KR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𝑔𝑎𝑡𝑒</m:t>
                      </m:r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6AFB513-B7B5-08B4-E017-4C70641FA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171" y="1907655"/>
                <a:ext cx="1827403" cy="307777"/>
              </a:xfrm>
              <a:prstGeom prst="rect">
                <a:avLst/>
              </a:prstGeom>
              <a:blipFill>
                <a:blip r:embed="rId20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연결선: 구부러짐 70">
            <a:extLst>
              <a:ext uri="{FF2B5EF4-FFF2-40B4-BE49-F238E27FC236}">
                <a16:creationId xmlns:a16="http://schemas.microsoft.com/office/drawing/2014/main" id="{075901A4-A459-F033-DDA8-1B531EF7E486}"/>
              </a:ext>
            </a:extLst>
          </p:cNvPr>
          <p:cNvCxnSpPr>
            <a:cxnSpLocks/>
            <a:stCxn id="85" idx="0"/>
            <a:endCxn id="51" idx="4"/>
          </p:cNvCxnSpPr>
          <p:nvPr/>
        </p:nvCxnSpPr>
        <p:spPr>
          <a:xfrm rot="5400000" flipH="1" flipV="1">
            <a:off x="6849297" y="3628178"/>
            <a:ext cx="349688" cy="490626"/>
          </a:xfrm>
          <a:prstGeom prst="curvedConnector3">
            <a:avLst>
              <a:gd name="adj1" fmla="val 50000"/>
            </a:avLst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15F38B88-DA03-1406-1ED8-EAB0FA9CF3D3}"/>
              </a:ext>
            </a:extLst>
          </p:cNvPr>
          <p:cNvCxnSpPr>
            <a:cxnSpLocks/>
            <a:stCxn id="40" idx="4"/>
            <a:endCxn id="9" idx="0"/>
          </p:cNvCxnSpPr>
          <p:nvPr/>
        </p:nvCxnSpPr>
        <p:spPr>
          <a:xfrm>
            <a:off x="3322505" y="1967044"/>
            <a:ext cx="0" cy="400188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16348F6C-8045-8BD2-6210-AC84B031DA2E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3322505" y="2729205"/>
            <a:ext cx="0" cy="254043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92740A2-D792-255E-22E1-849CEADAB461}"/>
              </a:ext>
            </a:extLst>
          </p:cNvPr>
          <p:cNvCxnSpPr>
            <a:cxnSpLocks/>
            <a:stCxn id="19" idx="0"/>
            <a:endCxn id="14" idx="4"/>
          </p:cNvCxnSpPr>
          <p:nvPr/>
        </p:nvCxnSpPr>
        <p:spPr>
          <a:xfrm flipV="1">
            <a:off x="3322505" y="3345221"/>
            <a:ext cx="0" cy="319113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900D89A-655B-3CBB-D587-1AE173B730D0}"/>
              </a:ext>
            </a:extLst>
          </p:cNvPr>
          <p:cNvCxnSpPr>
            <a:cxnSpLocks/>
            <a:stCxn id="30" idx="0"/>
            <a:endCxn id="19" idx="4"/>
          </p:cNvCxnSpPr>
          <p:nvPr/>
        </p:nvCxnSpPr>
        <p:spPr>
          <a:xfrm flipV="1">
            <a:off x="3322505" y="4026307"/>
            <a:ext cx="0" cy="786578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6923CB3D-3E76-87EC-9F1C-597A8C8C9A4E}"/>
              </a:ext>
            </a:extLst>
          </p:cNvPr>
          <p:cNvCxnSpPr>
            <a:cxnSpLocks/>
            <a:stCxn id="30" idx="4"/>
            <a:endCxn id="45" idx="0"/>
          </p:cNvCxnSpPr>
          <p:nvPr/>
        </p:nvCxnSpPr>
        <p:spPr>
          <a:xfrm>
            <a:off x="3322505" y="5174858"/>
            <a:ext cx="935" cy="518574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77" name="연결선: 구부러짐 76">
            <a:extLst>
              <a:ext uri="{FF2B5EF4-FFF2-40B4-BE49-F238E27FC236}">
                <a16:creationId xmlns:a16="http://schemas.microsoft.com/office/drawing/2014/main" id="{FDB8EC1E-BCCF-EB09-FB67-2BDA5BB6E8C3}"/>
              </a:ext>
            </a:extLst>
          </p:cNvPr>
          <p:cNvCxnSpPr>
            <a:cxnSpLocks/>
            <a:stCxn id="67" idx="4"/>
            <a:endCxn id="62" idx="1"/>
          </p:cNvCxnSpPr>
          <p:nvPr/>
        </p:nvCxnSpPr>
        <p:spPr>
          <a:xfrm rot="16200000" flipH="1">
            <a:off x="6036525" y="2931379"/>
            <a:ext cx="275271" cy="277929"/>
          </a:xfrm>
          <a:prstGeom prst="curvedConnector2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78" name="연결선: 구부러짐 77">
            <a:extLst>
              <a:ext uri="{FF2B5EF4-FFF2-40B4-BE49-F238E27FC236}">
                <a16:creationId xmlns:a16="http://schemas.microsoft.com/office/drawing/2014/main" id="{0BF671DD-7A67-92A6-06BA-17AF6880F99A}"/>
              </a:ext>
            </a:extLst>
          </p:cNvPr>
          <p:cNvCxnSpPr>
            <a:cxnSpLocks/>
            <a:stCxn id="62" idx="3"/>
            <a:endCxn id="51" idx="0"/>
          </p:cNvCxnSpPr>
          <p:nvPr/>
        </p:nvCxnSpPr>
        <p:spPr>
          <a:xfrm flipV="1">
            <a:off x="6739012" y="3030671"/>
            <a:ext cx="530442" cy="177309"/>
          </a:xfrm>
          <a:prstGeom prst="curvedConnector4">
            <a:avLst>
              <a:gd name="adj1" fmla="val 16208"/>
              <a:gd name="adj2" fmla="val 240817"/>
            </a:avLst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7797F30A-BEB0-EDC8-30FF-C3A77FF2810E}"/>
              </a:ext>
            </a:extLst>
          </p:cNvPr>
          <p:cNvCxnSpPr>
            <a:cxnSpLocks/>
            <a:stCxn id="65" idx="7"/>
            <a:endCxn id="62" idx="2"/>
          </p:cNvCxnSpPr>
          <p:nvPr/>
        </p:nvCxnSpPr>
        <p:spPr>
          <a:xfrm flipV="1">
            <a:off x="6246076" y="3406369"/>
            <a:ext cx="279993" cy="132379"/>
          </a:xfrm>
          <a:prstGeom prst="line">
            <a:avLst/>
          </a:prstGeom>
          <a:noFill/>
          <a:ln w="25400" cap="flat" cmpd="dbl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13868ADD-C797-65BE-E7E3-4DCD623611F0}"/>
              </a:ext>
            </a:extLst>
          </p:cNvPr>
          <p:cNvCxnSpPr>
            <a:cxnSpLocks/>
            <a:stCxn id="51" idx="5"/>
            <a:endCxn id="69" idx="0"/>
          </p:cNvCxnSpPr>
          <p:nvPr/>
        </p:nvCxnSpPr>
        <p:spPr>
          <a:xfrm>
            <a:off x="7522947" y="3600824"/>
            <a:ext cx="105001" cy="330164"/>
          </a:xfrm>
          <a:prstGeom prst="line">
            <a:avLst/>
          </a:prstGeom>
          <a:noFill/>
          <a:ln w="25400" cap="flat" cmpd="dbl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81" name="연결선: 구부러짐 80">
            <a:extLst>
              <a:ext uri="{FF2B5EF4-FFF2-40B4-BE49-F238E27FC236}">
                <a16:creationId xmlns:a16="http://schemas.microsoft.com/office/drawing/2014/main" id="{0E17895E-DC48-464C-2987-E4C7F392DCF8}"/>
              </a:ext>
            </a:extLst>
          </p:cNvPr>
          <p:cNvCxnSpPr>
            <a:cxnSpLocks/>
            <a:stCxn id="69" idx="3"/>
            <a:endCxn id="60" idx="2"/>
          </p:cNvCxnSpPr>
          <p:nvPr/>
        </p:nvCxnSpPr>
        <p:spPr>
          <a:xfrm>
            <a:off x="7840891" y="4129378"/>
            <a:ext cx="332023" cy="20147"/>
          </a:xfrm>
          <a:prstGeom prst="curvedConnector3">
            <a:avLst>
              <a:gd name="adj1" fmla="val 50000"/>
            </a:avLst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82" name="연결선: 구부러짐 81">
            <a:extLst>
              <a:ext uri="{FF2B5EF4-FFF2-40B4-BE49-F238E27FC236}">
                <a16:creationId xmlns:a16="http://schemas.microsoft.com/office/drawing/2014/main" id="{85864F71-7C06-12BA-746C-60D7FF9AE9EA}"/>
              </a:ext>
            </a:extLst>
          </p:cNvPr>
          <p:cNvCxnSpPr>
            <a:cxnSpLocks/>
            <a:stCxn id="69" idx="2"/>
            <a:endCxn id="63" idx="0"/>
          </p:cNvCxnSpPr>
          <p:nvPr/>
        </p:nvCxnSpPr>
        <p:spPr>
          <a:xfrm rot="16200000" flipH="1">
            <a:off x="7712543" y="4243171"/>
            <a:ext cx="267586" cy="436777"/>
          </a:xfrm>
          <a:prstGeom prst="curvedConnector3">
            <a:avLst>
              <a:gd name="adj1" fmla="val 50000"/>
            </a:avLst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sp>
        <p:nvSpPr>
          <p:cNvPr id="83" name="타원 82">
            <a:extLst>
              <a:ext uri="{FF2B5EF4-FFF2-40B4-BE49-F238E27FC236}">
                <a16:creationId xmlns:a16="http://schemas.microsoft.com/office/drawing/2014/main" id="{76A42FB3-1471-1B71-37A1-94E2B53CB084}"/>
              </a:ext>
            </a:extLst>
          </p:cNvPr>
          <p:cNvSpPr/>
          <p:nvPr/>
        </p:nvSpPr>
        <p:spPr>
          <a:xfrm>
            <a:off x="5886375" y="4564967"/>
            <a:ext cx="388533" cy="361973"/>
          </a:xfrm>
          <a:prstGeom prst="ellipse">
            <a:avLst/>
          </a:prstGeom>
          <a:solidFill>
            <a:srgbClr val="A9D18E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480792BF-FEB3-54CB-3887-C2029995434B}"/>
                  </a:ext>
                </a:extLst>
              </p:cNvPr>
              <p:cNvSpPr txBox="1"/>
              <p:nvPr/>
            </p:nvSpPr>
            <p:spPr>
              <a:xfrm>
                <a:off x="5916101" y="4556572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480792BF-FEB3-54CB-3887-C20299954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101" y="4556572"/>
                <a:ext cx="291070" cy="307777"/>
              </a:xfrm>
              <a:prstGeom prst="rect">
                <a:avLst/>
              </a:prstGeom>
              <a:blipFill>
                <a:blip r:embed="rId21"/>
                <a:stretch>
                  <a:fillRect r="-4167"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다이아몬드 84">
            <a:extLst>
              <a:ext uri="{FF2B5EF4-FFF2-40B4-BE49-F238E27FC236}">
                <a16:creationId xmlns:a16="http://schemas.microsoft.com/office/drawing/2014/main" id="{4B3599CB-71C6-9AFD-EDDA-8C56D3131FB1}"/>
              </a:ext>
            </a:extLst>
          </p:cNvPr>
          <p:cNvSpPr/>
          <p:nvPr/>
        </p:nvSpPr>
        <p:spPr>
          <a:xfrm>
            <a:off x="6565884" y="4048335"/>
            <a:ext cx="425887" cy="396779"/>
          </a:xfrm>
          <a:prstGeom prst="diamond">
            <a:avLst/>
          </a:prstGeom>
          <a:solidFill>
            <a:srgbClr val="E7E6E6">
              <a:lumMod val="9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55AE36EF-F3E8-F616-36FD-8C9F88F40EEA}"/>
              </a:ext>
            </a:extLst>
          </p:cNvPr>
          <p:cNvCxnSpPr>
            <a:cxnSpLocks/>
            <a:stCxn id="65" idx="5"/>
            <a:endCxn id="85" idx="1"/>
          </p:cNvCxnSpPr>
          <p:nvPr/>
        </p:nvCxnSpPr>
        <p:spPr>
          <a:xfrm>
            <a:off x="6246076" y="4011078"/>
            <a:ext cx="319808" cy="235647"/>
          </a:xfrm>
          <a:prstGeom prst="line">
            <a:avLst/>
          </a:prstGeom>
          <a:noFill/>
          <a:ln w="25400" cap="flat" cmpd="dbl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87" name="연결선: 구부러짐 86">
            <a:extLst>
              <a:ext uri="{FF2B5EF4-FFF2-40B4-BE49-F238E27FC236}">
                <a16:creationId xmlns:a16="http://schemas.microsoft.com/office/drawing/2014/main" id="{25D22A11-31AE-984F-5FE1-2EAA812A1B14}"/>
              </a:ext>
            </a:extLst>
          </p:cNvPr>
          <p:cNvCxnSpPr>
            <a:cxnSpLocks/>
            <a:stCxn id="85" idx="2"/>
            <a:endCxn id="83" idx="6"/>
          </p:cNvCxnSpPr>
          <p:nvPr/>
        </p:nvCxnSpPr>
        <p:spPr>
          <a:xfrm rot="5400000">
            <a:off x="6376448" y="4343574"/>
            <a:ext cx="300840" cy="503920"/>
          </a:xfrm>
          <a:prstGeom prst="curvedConnector2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sp>
        <p:nvSpPr>
          <p:cNvPr id="88" name="타원 87">
            <a:extLst>
              <a:ext uri="{FF2B5EF4-FFF2-40B4-BE49-F238E27FC236}">
                <a16:creationId xmlns:a16="http://schemas.microsoft.com/office/drawing/2014/main" id="{A4DA0723-39E4-C369-D0D2-0B47A96050C7}"/>
              </a:ext>
            </a:extLst>
          </p:cNvPr>
          <p:cNvSpPr/>
          <p:nvPr/>
        </p:nvSpPr>
        <p:spPr>
          <a:xfrm>
            <a:off x="5886375" y="5718389"/>
            <a:ext cx="388533" cy="361973"/>
          </a:xfrm>
          <a:prstGeom prst="ellipse">
            <a:avLst/>
          </a:prstGeom>
          <a:solidFill>
            <a:srgbClr val="A9D18E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450E85A-8630-BF0D-E3DE-D7CD0A8EEAED}"/>
                  </a:ext>
                </a:extLst>
              </p:cNvPr>
              <p:cNvSpPr txBox="1"/>
              <p:nvPr/>
            </p:nvSpPr>
            <p:spPr>
              <a:xfrm>
                <a:off x="5909682" y="5699552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450E85A-8630-BF0D-E3DE-D7CD0A8EE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682" y="5699552"/>
                <a:ext cx="291070" cy="307777"/>
              </a:xfrm>
              <a:prstGeom prst="rect">
                <a:avLst/>
              </a:prstGeom>
              <a:blipFill>
                <a:blip r:embed="rId22"/>
                <a:stretch>
                  <a:fillRect r="-4167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연결선: 구부러짐 89">
            <a:extLst>
              <a:ext uri="{FF2B5EF4-FFF2-40B4-BE49-F238E27FC236}">
                <a16:creationId xmlns:a16="http://schemas.microsoft.com/office/drawing/2014/main" id="{B0C4BDDD-70B9-4DF8-CE1A-F0105759810B}"/>
              </a:ext>
            </a:extLst>
          </p:cNvPr>
          <p:cNvCxnSpPr>
            <a:cxnSpLocks/>
            <a:stCxn id="45" idx="5"/>
            <a:endCxn id="88" idx="3"/>
          </p:cNvCxnSpPr>
          <p:nvPr/>
        </p:nvCxnSpPr>
        <p:spPr>
          <a:xfrm rot="16200000" flipH="1">
            <a:off x="4689562" y="4773639"/>
            <a:ext cx="24957" cy="2482467"/>
          </a:xfrm>
          <a:prstGeom prst="curvedConnector3">
            <a:avLst>
              <a:gd name="adj1" fmla="val 773735"/>
            </a:avLst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C0479443-07B9-C1C1-6B6D-B62E3A153803}"/>
              </a:ext>
            </a:extLst>
          </p:cNvPr>
          <p:cNvCxnSpPr>
            <a:cxnSpLocks/>
            <a:stCxn id="88" idx="0"/>
            <a:endCxn id="83" idx="4"/>
          </p:cNvCxnSpPr>
          <p:nvPr/>
        </p:nvCxnSpPr>
        <p:spPr>
          <a:xfrm flipV="1">
            <a:off x="6080642" y="4926940"/>
            <a:ext cx="0" cy="791449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2B27623-A67D-F3FA-39BE-5F0848171098}"/>
                  </a:ext>
                </a:extLst>
              </p:cNvPr>
              <p:cNvSpPr txBox="1"/>
              <p:nvPr/>
            </p:nvSpPr>
            <p:spPr>
              <a:xfrm>
                <a:off x="6368348" y="3031811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2B27623-A67D-F3FA-39BE-5F0848171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348" y="3031811"/>
                <a:ext cx="291070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9E53218-A0DF-DDB5-389B-689CF4518501}"/>
                  </a:ext>
                </a:extLst>
              </p:cNvPr>
              <p:cNvSpPr txBox="1"/>
              <p:nvPr/>
            </p:nvSpPr>
            <p:spPr>
              <a:xfrm>
                <a:off x="6621048" y="4058081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9E53218-A0DF-DDB5-389B-689CF4518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048" y="4058081"/>
                <a:ext cx="291070" cy="30777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485462B-5D54-EC0E-7A3C-97444D1C0050}"/>
                  </a:ext>
                </a:extLst>
              </p:cNvPr>
              <p:cNvSpPr txBox="1"/>
              <p:nvPr/>
            </p:nvSpPr>
            <p:spPr>
              <a:xfrm>
                <a:off x="7473827" y="3946430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485462B-5D54-EC0E-7A3C-97444D1C0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3827" y="3946430"/>
                <a:ext cx="291070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직사각형 94">
            <a:extLst>
              <a:ext uri="{FF2B5EF4-FFF2-40B4-BE49-F238E27FC236}">
                <a16:creationId xmlns:a16="http://schemas.microsoft.com/office/drawing/2014/main" id="{C537753D-286A-CEB5-2620-2A8A1524A2C8}"/>
              </a:ext>
            </a:extLst>
          </p:cNvPr>
          <p:cNvSpPr/>
          <p:nvPr/>
        </p:nvSpPr>
        <p:spPr>
          <a:xfrm>
            <a:off x="2724826" y="1529337"/>
            <a:ext cx="3521250" cy="484185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06EC9003-A68B-3CA1-EDB2-5F415B623D0C}"/>
              </a:ext>
            </a:extLst>
          </p:cNvPr>
          <p:cNvSpPr/>
          <p:nvPr/>
        </p:nvSpPr>
        <p:spPr>
          <a:xfrm>
            <a:off x="5823551" y="1596021"/>
            <a:ext cx="388533" cy="361973"/>
          </a:xfrm>
          <a:prstGeom prst="ellipse">
            <a:avLst/>
          </a:prstGeom>
          <a:solidFill>
            <a:srgbClr val="A9D18E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CA457AFA-0885-6EE1-98A8-DAD294B7F9F2}"/>
                  </a:ext>
                </a:extLst>
              </p:cNvPr>
              <p:cNvSpPr txBox="1"/>
              <p:nvPr/>
            </p:nvSpPr>
            <p:spPr>
              <a:xfrm>
                <a:off x="5838450" y="1576080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CA457AFA-0885-6EE1-98A8-DAD294B7F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450" y="1576080"/>
                <a:ext cx="291070" cy="307777"/>
              </a:xfrm>
              <a:prstGeom prst="rect">
                <a:avLst/>
              </a:prstGeom>
              <a:blipFill>
                <a:blip r:embed="rId26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F15937F9-E4D9-EC7C-80A7-B26647A7716D}"/>
              </a:ext>
            </a:extLst>
          </p:cNvPr>
          <p:cNvCxnSpPr>
            <a:cxnSpLocks/>
            <a:stCxn id="96" idx="4"/>
            <a:endCxn id="68" idx="0"/>
          </p:cNvCxnSpPr>
          <p:nvPr/>
        </p:nvCxnSpPr>
        <p:spPr>
          <a:xfrm flipH="1">
            <a:off x="6016190" y="1957994"/>
            <a:ext cx="1628" cy="604347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4756261-2649-59E1-90F3-1B9F4205869D}"/>
              </a:ext>
            </a:extLst>
          </p:cNvPr>
          <p:cNvSpPr/>
          <p:nvPr/>
        </p:nvSpPr>
        <p:spPr>
          <a:xfrm>
            <a:off x="2666766" y="5623331"/>
            <a:ext cx="3646359" cy="484185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0" name="연결선: 구부러짐 99">
            <a:extLst>
              <a:ext uri="{FF2B5EF4-FFF2-40B4-BE49-F238E27FC236}">
                <a16:creationId xmlns:a16="http://schemas.microsoft.com/office/drawing/2014/main" id="{8D1F02BC-0733-4FCD-4716-651D2657F116}"/>
              </a:ext>
            </a:extLst>
          </p:cNvPr>
          <p:cNvCxnSpPr>
            <a:cxnSpLocks/>
            <a:stCxn id="40" idx="7"/>
            <a:endCxn id="96" idx="0"/>
          </p:cNvCxnSpPr>
          <p:nvPr/>
        </p:nvCxnSpPr>
        <p:spPr>
          <a:xfrm rot="5400000" flipH="1" flipV="1">
            <a:off x="4707815" y="348078"/>
            <a:ext cx="62060" cy="2557946"/>
          </a:xfrm>
          <a:prstGeom prst="curvedConnector3">
            <a:avLst>
              <a:gd name="adj1" fmla="val 393070"/>
            </a:avLst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848593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Experiment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050659A-FDDE-1B51-5C88-4F66792A5809}"/>
              </a:ext>
            </a:extLst>
          </p:cNvPr>
          <p:cNvSpPr/>
          <p:nvPr/>
        </p:nvSpPr>
        <p:spPr>
          <a:xfrm>
            <a:off x="2302182" y="3098182"/>
            <a:ext cx="400423" cy="432792"/>
          </a:xfrm>
          <a:prstGeom prst="roundRect">
            <a:avLst/>
          </a:prstGeom>
          <a:solidFill>
            <a:srgbClr val="70AD47">
              <a:lumMod val="60000"/>
              <a:lumOff val="40000"/>
            </a:srgbClr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B8D9E13-7A6D-3AA6-950F-D247A40746DE}"/>
              </a:ext>
            </a:extLst>
          </p:cNvPr>
          <p:cNvSpPr/>
          <p:nvPr/>
        </p:nvSpPr>
        <p:spPr>
          <a:xfrm>
            <a:off x="2373899" y="3184356"/>
            <a:ext cx="256988" cy="256988"/>
          </a:xfrm>
          <a:prstGeom prst="ellipse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00EE64-BAB7-F178-D74A-BF1D34DAF32A}"/>
                  </a:ext>
                </a:extLst>
              </p:cNvPr>
              <p:cNvSpPr txBox="1"/>
              <p:nvPr/>
            </p:nvSpPr>
            <p:spPr>
              <a:xfrm>
                <a:off x="2302182" y="2773862"/>
                <a:ext cx="4004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00EE64-BAB7-F178-D74A-BF1D34DAF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182" y="2773862"/>
                <a:ext cx="400423" cy="307777"/>
              </a:xfrm>
              <a:prstGeom prst="rect">
                <a:avLst/>
              </a:prstGeom>
              <a:blipFill>
                <a:blip r:embed="rId3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79B40D9-7328-950E-04DE-DA06B8E74441}"/>
              </a:ext>
            </a:extLst>
          </p:cNvPr>
          <p:cNvSpPr/>
          <p:nvPr/>
        </p:nvSpPr>
        <p:spPr>
          <a:xfrm>
            <a:off x="2732840" y="3104343"/>
            <a:ext cx="400423" cy="426631"/>
          </a:xfrm>
          <a:prstGeom prst="round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39C485A-2083-10A6-4FDA-7B114146FE1F}"/>
              </a:ext>
            </a:extLst>
          </p:cNvPr>
          <p:cNvSpPr/>
          <p:nvPr/>
        </p:nvSpPr>
        <p:spPr>
          <a:xfrm>
            <a:off x="2804557" y="3184356"/>
            <a:ext cx="256988" cy="256988"/>
          </a:xfrm>
          <a:prstGeom prst="ellipse">
            <a:avLst/>
          </a:prstGeom>
          <a:solidFill>
            <a:srgbClr val="5B9BD5">
              <a:lumMod val="75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472D7E-E001-61F8-D4A7-283AD1ABA1B5}"/>
                  </a:ext>
                </a:extLst>
              </p:cNvPr>
              <p:cNvSpPr txBox="1"/>
              <p:nvPr/>
            </p:nvSpPr>
            <p:spPr>
              <a:xfrm>
                <a:off x="2732839" y="2773861"/>
                <a:ext cx="4004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472D7E-E001-61F8-D4A7-283AD1ABA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839" y="2773861"/>
                <a:ext cx="400423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704E5D1-AC82-F3A9-FC09-C6AA4D32C27E}"/>
              </a:ext>
            </a:extLst>
          </p:cNvPr>
          <p:cNvSpPr/>
          <p:nvPr/>
        </p:nvSpPr>
        <p:spPr>
          <a:xfrm>
            <a:off x="3511675" y="3122378"/>
            <a:ext cx="400423" cy="432792"/>
          </a:xfrm>
          <a:prstGeom prst="roundRect">
            <a:avLst/>
          </a:prstGeom>
          <a:solidFill>
            <a:srgbClr val="70AD47">
              <a:lumMod val="60000"/>
              <a:lumOff val="40000"/>
            </a:srgbClr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CC2E018-0AB1-6148-25FD-2E106B2A6523}"/>
              </a:ext>
            </a:extLst>
          </p:cNvPr>
          <p:cNvSpPr/>
          <p:nvPr/>
        </p:nvSpPr>
        <p:spPr>
          <a:xfrm>
            <a:off x="3583392" y="3208552"/>
            <a:ext cx="256988" cy="256988"/>
          </a:xfrm>
          <a:prstGeom prst="ellipse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8416EC0-104C-4E6B-222F-3F02880119DE}"/>
                  </a:ext>
                </a:extLst>
              </p:cNvPr>
              <p:cNvSpPr txBox="1"/>
              <p:nvPr/>
            </p:nvSpPr>
            <p:spPr>
              <a:xfrm>
                <a:off x="3511675" y="2798058"/>
                <a:ext cx="4004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8416EC0-104C-4E6B-222F-3F0288011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675" y="2798058"/>
                <a:ext cx="400423" cy="307777"/>
              </a:xfrm>
              <a:prstGeom prst="rect">
                <a:avLst/>
              </a:prstGeom>
              <a:blipFill>
                <a:blip r:embed="rId5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57B79DC-B055-38CC-50A3-D6285B9F17C4}"/>
              </a:ext>
            </a:extLst>
          </p:cNvPr>
          <p:cNvSpPr/>
          <p:nvPr/>
        </p:nvSpPr>
        <p:spPr>
          <a:xfrm>
            <a:off x="3942333" y="3128539"/>
            <a:ext cx="400423" cy="426631"/>
          </a:xfrm>
          <a:prstGeom prst="round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F31238A-B961-2B60-170A-52FEA1F0A73F}"/>
              </a:ext>
            </a:extLst>
          </p:cNvPr>
          <p:cNvSpPr/>
          <p:nvPr/>
        </p:nvSpPr>
        <p:spPr>
          <a:xfrm>
            <a:off x="4014050" y="3208552"/>
            <a:ext cx="256988" cy="256988"/>
          </a:xfrm>
          <a:prstGeom prst="ellipse">
            <a:avLst/>
          </a:prstGeom>
          <a:solidFill>
            <a:srgbClr val="5B9BD5">
              <a:lumMod val="75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E4E1984-DB57-5916-23ED-368A5AEFA6E2}"/>
                  </a:ext>
                </a:extLst>
              </p:cNvPr>
              <p:cNvSpPr txBox="1"/>
              <p:nvPr/>
            </p:nvSpPr>
            <p:spPr>
              <a:xfrm>
                <a:off x="3942332" y="2798057"/>
                <a:ext cx="4004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E4E1984-DB57-5916-23ED-368A5AEFA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332" y="2798057"/>
                <a:ext cx="400423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순서도: 수동 연산 14">
            <a:extLst>
              <a:ext uri="{FF2B5EF4-FFF2-40B4-BE49-F238E27FC236}">
                <a16:creationId xmlns:a16="http://schemas.microsoft.com/office/drawing/2014/main" id="{CAA3086D-006F-EFFA-202A-5CCC9C835423}"/>
              </a:ext>
            </a:extLst>
          </p:cNvPr>
          <p:cNvSpPr/>
          <p:nvPr/>
        </p:nvSpPr>
        <p:spPr>
          <a:xfrm>
            <a:off x="1919536" y="3626586"/>
            <a:ext cx="2821830" cy="1619838"/>
          </a:xfrm>
          <a:prstGeom prst="flowChartManualOperation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9EF96C7-6AA5-9E93-D91E-361E4EF30C09}"/>
              </a:ext>
            </a:extLst>
          </p:cNvPr>
          <p:cNvSpPr/>
          <p:nvPr/>
        </p:nvSpPr>
        <p:spPr>
          <a:xfrm>
            <a:off x="2373899" y="4018274"/>
            <a:ext cx="256988" cy="256988"/>
          </a:xfrm>
          <a:prstGeom prst="ellipse">
            <a:avLst/>
          </a:prstGeom>
          <a:solidFill>
            <a:srgbClr val="E7E6E6">
              <a:lumMod val="9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817F5D3-F37F-2821-C65E-516FA630552D}"/>
              </a:ext>
            </a:extLst>
          </p:cNvPr>
          <p:cNvSpPr/>
          <p:nvPr/>
        </p:nvSpPr>
        <p:spPr>
          <a:xfrm>
            <a:off x="2804556" y="4018274"/>
            <a:ext cx="256988" cy="256988"/>
          </a:xfrm>
          <a:prstGeom prst="ellipse">
            <a:avLst/>
          </a:prstGeom>
          <a:solidFill>
            <a:srgbClr val="E7E6E6">
              <a:lumMod val="9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B7D3853-93CC-1280-B5B7-C89E98B10083}"/>
              </a:ext>
            </a:extLst>
          </p:cNvPr>
          <p:cNvSpPr/>
          <p:nvPr/>
        </p:nvSpPr>
        <p:spPr>
          <a:xfrm>
            <a:off x="3583392" y="4010487"/>
            <a:ext cx="256988" cy="256988"/>
          </a:xfrm>
          <a:prstGeom prst="ellipse">
            <a:avLst/>
          </a:prstGeom>
          <a:solidFill>
            <a:srgbClr val="E7E6E6">
              <a:lumMod val="9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3B27B51-E452-993C-FF8B-0B16186A2894}"/>
              </a:ext>
            </a:extLst>
          </p:cNvPr>
          <p:cNvSpPr/>
          <p:nvPr/>
        </p:nvSpPr>
        <p:spPr>
          <a:xfrm>
            <a:off x="4014050" y="4018274"/>
            <a:ext cx="256988" cy="256988"/>
          </a:xfrm>
          <a:prstGeom prst="ellipse">
            <a:avLst/>
          </a:prstGeom>
          <a:solidFill>
            <a:srgbClr val="E7E6E6">
              <a:lumMod val="9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CE30075-D1AF-5C22-E7D6-07D8B522F144}"/>
              </a:ext>
            </a:extLst>
          </p:cNvPr>
          <p:cNvSpPr/>
          <p:nvPr/>
        </p:nvSpPr>
        <p:spPr>
          <a:xfrm>
            <a:off x="2876274" y="4477230"/>
            <a:ext cx="256988" cy="256988"/>
          </a:xfrm>
          <a:prstGeom prst="ellipse">
            <a:avLst/>
          </a:prstGeom>
          <a:solidFill>
            <a:srgbClr val="E7E6E6">
              <a:lumMod val="9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3F856E0-B21E-77F4-4E7E-AD70B640A689}"/>
              </a:ext>
            </a:extLst>
          </p:cNvPr>
          <p:cNvSpPr/>
          <p:nvPr/>
        </p:nvSpPr>
        <p:spPr>
          <a:xfrm>
            <a:off x="3511675" y="4477230"/>
            <a:ext cx="256988" cy="256988"/>
          </a:xfrm>
          <a:prstGeom prst="ellipse">
            <a:avLst/>
          </a:prstGeom>
          <a:solidFill>
            <a:srgbClr val="E7E6E6">
              <a:lumMod val="9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0E323C6-873E-EE1D-A309-B19AF270CFF5}"/>
              </a:ext>
            </a:extLst>
          </p:cNvPr>
          <p:cNvSpPr/>
          <p:nvPr/>
        </p:nvSpPr>
        <p:spPr>
          <a:xfrm>
            <a:off x="3201957" y="4902388"/>
            <a:ext cx="256988" cy="256988"/>
          </a:xfrm>
          <a:prstGeom prst="ellipse">
            <a:avLst/>
          </a:prstGeom>
          <a:solidFill>
            <a:srgbClr val="E7E6E6">
              <a:lumMod val="9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7B0474-8241-D031-549A-07004674C2EA}"/>
              </a:ext>
            </a:extLst>
          </p:cNvPr>
          <p:cNvSpPr txBox="1"/>
          <p:nvPr/>
        </p:nvSpPr>
        <p:spPr>
          <a:xfrm>
            <a:off x="2944401" y="3623853"/>
            <a:ext cx="895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</a:rPr>
              <a:t>CPPN</a:t>
            </a:r>
            <a:endParaRPr lang="ko-KR" altLang="en-US" dirty="0">
              <a:solidFill>
                <a:prstClr val="black"/>
              </a:solidFill>
              <a:latin typeface="맑은 고딕" panose="020F0502020204030204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13928B2-1414-BBD2-3BE3-C722B773047D}"/>
              </a:ext>
            </a:extLst>
          </p:cNvPr>
          <p:cNvCxnSpPr>
            <a:cxnSpLocks/>
            <a:stCxn id="3" idx="4"/>
            <a:endCxn id="16" idx="0"/>
          </p:cNvCxnSpPr>
          <p:nvPr/>
        </p:nvCxnSpPr>
        <p:spPr>
          <a:xfrm>
            <a:off x="2502393" y="3441344"/>
            <a:ext cx="0" cy="57693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1D41C59-7975-2054-AB9C-A5C7B83C92DC}"/>
              </a:ext>
            </a:extLst>
          </p:cNvPr>
          <p:cNvCxnSpPr>
            <a:cxnSpLocks/>
            <a:stCxn id="7" idx="4"/>
            <a:endCxn id="17" idx="0"/>
          </p:cNvCxnSpPr>
          <p:nvPr/>
        </p:nvCxnSpPr>
        <p:spPr>
          <a:xfrm flipH="1">
            <a:off x="2933050" y="3441344"/>
            <a:ext cx="1" cy="57693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A71E87C-2F19-634C-9946-8E45A9713F44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4142544" y="3465540"/>
            <a:ext cx="0" cy="552734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F32A7D9-2A4C-F804-5755-02C3A11C730F}"/>
              </a:ext>
            </a:extLst>
          </p:cNvPr>
          <p:cNvCxnSpPr>
            <a:cxnSpLocks/>
            <a:stCxn id="10" idx="4"/>
            <a:endCxn id="18" idx="0"/>
          </p:cNvCxnSpPr>
          <p:nvPr/>
        </p:nvCxnSpPr>
        <p:spPr>
          <a:xfrm>
            <a:off x="3711886" y="3465540"/>
            <a:ext cx="0" cy="544947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1F5E17A-9A04-FB50-A907-64A4F1298865}"/>
              </a:ext>
            </a:extLst>
          </p:cNvPr>
          <p:cNvCxnSpPr>
            <a:cxnSpLocks/>
            <a:stCxn id="16" idx="4"/>
            <a:endCxn id="20" idx="0"/>
          </p:cNvCxnSpPr>
          <p:nvPr/>
        </p:nvCxnSpPr>
        <p:spPr>
          <a:xfrm>
            <a:off x="2502393" y="4275262"/>
            <a:ext cx="502375" cy="201968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BD13D0C-DE1A-0218-2471-62C266349516}"/>
              </a:ext>
            </a:extLst>
          </p:cNvPr>
          <p:cNvCxnSpPr>
            <a:cxnSpLocks/>
            <a:stCxn id="17" idx="4"/>
            <a:endCxn id="20" idx="0"/>
          </p:cNvCxnSpPr>
          <p:nvPr/>
        </p:nvCxnSpPr>
        <p:spPr>
          <a:xfrm>
            <a:off x="2933050" y="4275262"/>
            <a:ext cx="71718" cy="201968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2F11FBD-BBB6-0261-6DD5-6DD82B54526D}"/>
              </a:ext>
            </a:extLst>
          </p:cNvPr>
          <p:cNvCxnSpPr>
            <a:cxnSpLocks/>
            <a:stCxn id="20" idx="0"/>
            <a:endCxn id="18" idx="4"/>
          </p:cNvCxnSpPr>
          <p:nvPr/>
        </p:nvCxnSpPr>
        <p:spPr>
          <a:xfrm flipV="1">
            <a:off x="3004768" y="4267475"/>
            <a:ext cx="707118" cy="209755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F72A727-FE64-196F-D248-92E07B06924F}"/>
              </a:ext>
            </a:extLst>
          </p:cNvPr>
          <p:cNvCxnSpPr>
            <a:cxnSpLocks/>
            <a:stCxn id="20" idx="0"/>
            <a:endCxn id="19" idx="4"/>
          </p:cNvCxnSpPr>
          <p:nvPr/>
        </p:nvCxnSpPr>
        <p:spPr>
          <a:xfrm flipV="1">
            <a:off x="3004768" y="4275262"/>
            <a:ext cx="1137776" cy="201968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FF9BB2D-84CA-5802-BAA3-53699EA3CE70}"/>
              </a:ext>
            </a:extLst>
          </p:cNvPr>
          <p:cNvCxnSpPr>
            <a:cxnSpLocks/>
            <a:stCxn id="16" idx="4"/>
            <a:endCxn id="21" idx="0"/>
          </p:cNvCxnSpPr>
          <p:nvPr/>
        </p:nvCxnSpPr>
        <p:spPr>
          <a:xfrm>
            <a:off x="2502393" y="4275262"/>
            <a:ext cx="1137776" cy="201968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200E0DD-85CC-04FB-DB6F-0A99BF0C408A}"/>
              </a:ext>
            </a:extLst>
          </p:cNvPr>
          <p:cNvCxnSpPr>
            <a:cxnSpLocks/>
            <a:stCxn id="17" idx="4"/>
            <a:endCxn id="21" idx="0"/>
          </p:cNvCxnSpPr>
          <p:nvPr/>
        </p:nvCxnSpPr>
        <p:spPr>
          <a:xfrm>
            <a:off x="2933050" y="4275262"/>
            <a:ext cx="707119" cy="201968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F869FE6-88AE-DF57-CD42-169C5A8ACB4A}"/>
              </a:ext>
            </a:extLst>
          </p:cNvPr>
          <p:cNvCxnSpPr>
            <a:cxnSpLocks/>
            <a:stCxn id="18" idx="4"/>
            <a:endCxn id="21" idx="0"/>
          </p:cNvCxnSpPr>
          <p:nvPr/>
        </p:nvCxnSpPr>
        <p:spPr>
          <a:xfrm flipH="1">
            <a:off x="3640169" y="4267475"/>
            <a:ext cx="71717" cy="209755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CED70C1-EA9B-1EB7-7C3F-72A0A8BCB276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 flipH="1">
            <a:off x="3640169" y="4275262"/>
            <a:ext cx="502375" cy="201968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4698C11-970D-87A5-97F7-F42EE86854CD}"/>
              </a:ext>
            </a:extLst>
          </p:cNvPr>
          <p:cNvCxnSpPr>
            <a:cxnSpLocks/>
            <a:stCxn id="22" idx="0"/>
            <a:endCxn id="20" idx="5"/>
          </p:cNvCxnSpPr>
          <p:nvPr/>
        </p:nvCxnSpPr>
        <p:spPr>
          <a:xfrm flipH="1" flipV="1">
            <a:off x="3095627" y="4696583"/>
            <a:ext cx="234824" cy="205805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5CF4969-D03D-C591-64D4-127D256D77AE}"/>
              </a:ext>
            </a:extLst>
          </p:cNvPr>
          <p:cNvCxnSpPr>
            <a:cxnSpLocks/>
            <a:stCxn id="22" idx="0"/>
            <a:endCxn id="21" idx="4"/>
          </p:cNvCxnSpPr>
          <p:nvPr/>
        </p:nvCxnSpPr>
        <p:spPr>
          <a:xfrm flipV="1">
            <a:off x="3330451" y="4734218"/>
            <a:ext cx="309718" cy="16817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9C643F8-269F-02F7-73C6-BD153FB2404C}"/>
              </a:ext>
            </a:extLst>
          </p:cNvPr>
          <p:cNvCxnSpPr>
            <a:cxnSpLocks/>
            <a:stCxn id="22" idx="4"/>
            <a:endCxn id="39" idx="0"/>
          </p:cNvCxnSpPr>
          <p:nvPr/>
        </p:nvCxnSpPr>
        <p:spPr>
          <a:xfrm>
            <a:off x="3330451" y="5159376"/>
            <a:ext cx="2050" cy="255218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E5D60A3-ED76-19EB-A24B-72A40AC91D78}"/>
              </a:ext>
            </a:extLst>
          </p:cNvPr>
          <p:cNvSpPr/>
          <p:nvPr/>
        </p:nvSpPr>
        <p:spPr>
          <a:xfrm>
            <a:off x="3218968" y="5414594"/>
            <a:ext cx="227065" cy="227065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D1A27D9-58A0-9CE2-2D73-40796AC7451F}"/>
              </a:ext>
            </a:extLst>
          </p:cNvPr>
          <p:cNvSpPr/>
          <p:nvPr/>
        </p:nvSpPr>
        <p:spPr>
          <a:xfrm>
            <a:off x="2990736" y="5414594"/>
            <a:ext cx="227065" cy="227065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6798EB4-B5F4-F9CD-0F70-494EFF9F6D40}"/>
              </a:ext>
            </a:extLst>
          </p:cNvPr>
          <p:cNvSpPr/>
          <p:nvPr/>
        </p:nvSpPr>
        <p:spPr>
          <a:xfrm>
            <a:off x="2762504" y="5414594"/>
            <a:ext cx="227065" cy="227065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B75CDB6-FF59-6F74-16BE-7D3FEA3A3381}"/>
              </a:ext>
            </a:extLst>
          </p:cNvPr>
          <p:cNvSpPr/>
          <p:nvPr/>
        </p:nvSpPr>
        <p:spPr>
          <a:xfrm>
            <a:off x="2532474" y="5414594"/>
            <a:ext cx="227065" cy="227065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41BCD8E-C4C1-2FEA-0910-BE48AF49AE23}"/>
              </a:ext>
            </a:extLst>
          </p:cNvPr>
          <p:cNvSpPr/>
          <p:nvPr/>
        </p:nvSpPr>
        <p:spPr>
          <a:xfrm>
            <a:off x="4134103" y="5414968"/>
            <a:ext cx="227065" cy="227065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D051865-B523-FA57-3A25-C0C053C0BDD6}"/>
              </a:ext>
            </a:extLst>
          </p:cNvPr>
          <p:cNvSpPr/>
          <p:nvPr/>
        </p:nvSpPr>
        <p:spPr>
          <a:xfrm>
            <a:off x="3905871" y="5414968"/>
            <a:ext cx="227065" cy="227065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7204B86-1958-D797-F6F5-8E3E8980C292}"/>
              </a:ext>
            </a:extLst>
          </p:cNvPr>
          <p:cNvSpPr/>
          <p:nvPr/>
        </p:nvSpPr>
        <p:spPr>
          <a:xfrm>
            <a:off x="3677639" y="5414968"/>
            <a:ext cx="227065" cy="227065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B665A01-9688-BA9E-A3D0-98AE369F6F57}"/>
              </a:ext>
            </a:extLst>
          </p:cNvPr>
          <p:cNvSpPr/>
          <p:nvPr/>
        </p:nvSpPr>
        <p:spPr>
          <a:xfrm>
            <a:off x="3447609" y="5414968"/>
            <a:ext cx="227065" cy="227065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541C6E8-CAA4-D14D-FFCD-C29F7D7CABBD}"/>
              </a:ext>
            </a:extLst>
          </p:cNvPr>
          <p:cNvSpPr/>
          <p:nvPr/>
        </p:nvSpPr>
        <p:spPr>
          <a:xfrm>
            <a:off x="2303833" y="5414594"/>
            <a:ext cx="227065" cy="227065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381FF7A-6D61-3ADE-6CE1-386E23ADE696}"/>
              </a:ext>
            </a:extLst>
          </p:cNvPr>
          <p:cNvSpPr/>
          <p:nvPr/>
        </p:nvSpPr>
        <p:spPr>
          <a:xfrm>
            <a:off x="5842062" y="2359703"/>
            <a:ext cx="3906690" cy="3688673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41A0DA0-9087-AFC8-A47F-24917C9BBD05}"/>
              </a:ext>
            </a:extLst>
          </p:cNvPr>
          <p:cNvSpPr txBox="1"/>
          <p:nvPr/>
        </p:nvSpPr>
        <p:spPr>
          <a:xfrm>
            <a:off x="6778199" y="6156012"/>
            <a:ext cx="216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</a:rPr>
              <a:t>Dynamical System</a:t>
            </a:r>
            <a:endParaRPr lang="ko-KR" altLang="en-US" dirty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B569D6A-DC1B-2159-7344-1E07754AB9DC}"/>
              </a:ext>
            </a:extLst>
          </p:cNvPr>
          <p:cNvSpPr/>
          <p:nvPr/>
        </p:nvSpPr>
        <p:spPr>
          <a:xfrm>
            <a:off x="6098554" y="2605834"/>
            <a:ext cx="2378754" cy="736994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다이아몬드 50">
            <a:extLst>
              <a:ext uri="{FF2B5EF4-FFF2-40B4-BE49-F238E27FC236}">
                <a16:creationId xmlns:a16="http://schemas.microsoft.com/office/drawing/2014/main" id="{9995E62B-3AB5-0EC2-0C7B-6CF00E402DB1}"/>
              </a:ext>
            </a:extLst>
          </p:cNvPr>
          <p:cNvSpPr/>
          <p:nvPr/>
        </p:nvSpPr>
        <p:spPr>
          <a:xfrm>
            <a:off x="7608201" y="3851951"/>
            <a:ext cx="425887" cy="396779"/>
          </a:xfrm>
          <a:prstGeom prst="diamond">
            <a:avLst/>
          </a:prstGeom>
          <a:solidFill>
            <a:srgbClr val="E7E6E6">
              <a:lumMod val="9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20571DC-8B28-5130-2BAF-7128A8D234CA}"/>
              </a:ext>
            </a:extLst>
          </p:cNvPr>
          <p:cNvSpPr/>
          <p:nvPr/>
        </p:nvSpPr>
        <p:spPr>
          <a:xfrm>
            <a:off x="7593859" y="5151345"/>
            <a:ext cx="1956577" cy="668700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4574C16-E03F-5430-774D-04BD120A737D}"/>
              </a:ext>
            </a:extLst>
          </p:cNvPr>
          <p:cNvSpPr/>
          <p:nvPr/>
        </p:nvSpPr>
        <p:spPr>
          <a:xfrm>
            <a:off x="6370504" y="3532061"/>
            <a:ext cx="2494153" cy="1429054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1/2 액자 53">
            <a:extLst>
              <a:ext uri="{FF2B5EF4-FFF2-40B4-BE49-F238E27FC236}">
                <a16:creationId xmlns:a16="http://schemas.microsoft.com/office/drawing/2014/main" id="{5F3E25DF-6387-3853-C097-ED4B36835929}"/>
              </a:ext>
            </a:extLst>
          </p:cNvPr>
          <p:cNvSpPr/>
          <p:nvPr/>
        </p:nvSpPr>
        <p:spPr>
          <a:xfrm rot="16200000">
            <a:off x="8665610" y="1922430"/>
            <a:ext cx="1429056" cy="1428720"/>
          </a:xfrm>
          <a:prstGeom prst="halfFrame">
            <a:avLst>
              <a:gd name="adj1" fmla="val 5299"/>
              <a:gd name="adj2" fmla="val 5076"/>
            </a:avLst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E093A0A-0479-175A-E3C8-D6D5F3D2505C}"/>
              </a:ext>
            </a:extLst>
          </p:cNvPr>
          <p:cNvSpPr/>
          <p:nvPr/>
        </p:nvSpPr>
        <p:spPr>
          <a:xfrm>
            <a:off x="6099668" y="2603909"/>
            <a:ext cx="297940" cy="295220"/>
          </a:xfrm>
          <a:prstGeom prst="rect">
            <a:avLst/>
          </a:prstGeom>
          <a:solidFill>
            <a:srgbClr val="9DC3E6"/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4A99A3B-AF79-FFCC-AD0B-649457BF21E3}"/>
                  </a:ext>
                </a:extLst>
              </p:cNvPr>
              <p:cNvSpPr txBox="1"/>
              <p:nvPr/>
            </p:nvSpPr>
            <p:spPr>
              <a:xfrm>
                <a:off x="6055467" y="2575910"/>
                <a:ext cx="4004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4A99A3B-AF79-FFCC-AD0B-649457BF2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5467" y="2575910"/>
                <a:ext cx="40042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그룹 56">
            <a:extLst>
              <a:ext uri="{FF2B5EF4-FFF2-40B4-BE49-F238E27FC236}">
                <a16:creationId xmlns:a16="http://schemas.microsoft.com/office/drawing/2014/main" id="{99430580-D15F-921A-B08D-AFFEF6222466}"/>
              </a:ext>
            </a:extLst>
          </p:cNvPr>
          <p:cNvGrpSpPr/>
          <p:nvPr/>
        </p:nvGrpSpPr>
        <p:grpSpPr>
          <a:xfrm>
            <a:off x="7543218" y="5113117"/>
            <a:ext cx="400423" cy="333249"/>
            <a:chOff x="4431302" y="1225379"/>
            <a:chExt cx="400423" cy="333249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A2D3593-4C37-3710-9337-1472BA49704E}"/>
                </a:ext>
              </a:extLst>
            </p:cNvPr>
            <p:cNvSpPr/>
            <p:nvPr/>
          </p:nvSpPr>
          <p:spPr>
            <a:xfrm>
              <a:off x="4482728" y="1263408"/>
              <a:ext cx="297940" cy="295220"/>
            </a:xfrm>
            <a:prstGeom prst="rect">
              <a:avLst/>
            </a:prstGeom>
            <a:solidFill>
              <a:srgbClr val="9DC3E6"/>
            </a:solidFill>
            <a:ln w="1270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6E6BCE4-C4B4-1A78-FC51-0B70289738EA}"/>
                    </a:ext>
                  </a:extLst>
                </p:cNvPr>
                <p:cNvSpPr txBox="1"/>
                <p:nvPr/>
              </p:nvSpPr>
              <p:spPr>
                <a:xfrm>
                  <a:off x="4431302" y="1225379"/>
                  <a:ext cx="40042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ko-KR" altLang="en-US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3696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ko-KR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0" lang="en-US" altLang="ko-KR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</a:endParaRPr>
                </a:p>
              </p:txBody>
            </p:sp>
          </mc:Choice>
          <mc:Fallback xmlns="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1092CCDA-486C-41D6-AB3E-3D3D5934F0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1302" y="1225379"/>
                  <a:ext cx="400423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91D1E2F-CEFC-CBC2-8E45-5DD071D1BA6F}"/>
              </a:ext>
            </a:extLst>
          </p:cNvPr>
          <p:cNvSpPr/>
          <p:nvPr/>
        </p:nvSpPr>
        <p:spPr>
          <a:xfrm>
            <a:off x="6370623" y="3532152"/>
            <a:ext cx="297940" cy="295220"/>
          </a:xfrm>
          <a:prstGeom prst="rect">
            <a:avLst/>
          </a:prstGeom>
          <a:solidFill>
            <a:srgbClr val="9DC3E6"/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7C495A9-39C1-3A57-90EA-93F1AE760A46}"/>
                  </a:ext>
                </a:extLst>
              </p:cNvPr>
              <p:cNvSpPr txBox="1"/>
              <p:nvPr/>
            </p:nvSpPr>
            <p:spPr>
              <a:xfrm>
                <a:off x="6327687" y="3489107"/>
                <a:ext cx="4004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7C495A9-39C1-3A57-90EA-93F1AE760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687" y="3489107"/>
                <a:ext cx="400423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타원 61">
            <a:extLst>
              <a:ext uri="{FF2B5EF4-FFF2-40B4-BE49-F238E27FC236}">
                <a16:creationId xmlns:a16="http://schemas.microsoft.com/office/drawing/2014/main" id="{ECF46FDD-9A22-9F21-3A74-314DF05AC619}"/>
              </a:ext>
            </a:extLst>
          </p:cNvPr>
          <p:cNvSpPr/>
          <p:nvPr/>
        </p:nvSpPr>
        <p:spPr>
          <a:xfrm>
            <a:off x="8029375" y="5290960"/>
            <a:ext cx="358269" cy="333778"/>
          </a:xfrm>
          <a:prstGeom prst="ellipse">
            <a:avLst/>
          </a:prstGeom>
          <a:solidFill>
            <a:srgbClr val="A9D18E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다이아몬드 62">
            <a:extLst>
              <a:ext uri="{FF2B5EF4-FFF2-40B4-BE49-F238E27FC236}">
                <a16:creationId xmlns:a16="http://schemas.microsoft.com/office/drawing/2014/main" id="{7AA8B48D-93AB-4F63-C41C-444647F91CE9}"/>
              </a:ext>
            </a:extLst>
          </p:cNvPr>
          <p:cNvSpPr/>
          <p:nvPr/>
        </p:nvSpPr>
        <p:spPr>
          <a:xfrm>
            <a:off x="7275366" y="2770023"/>
            <a:ext cx="425887" cy="396779"/>
          </a:xfrm>
          <a:prstGeom prst="diamond">
            <a:avLst/>
          </a:prstGeom>
          <a:solidFill>
            <a:srgbClr val="E7E6E6">
              <a:lumMod val="9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371A5E4D-400E-6F52-8846-F7AD546BF933}"/>
              </a:ext>
            </a:extLst>
          </p:cNvPr>
          <p:cNvSpPr/>
          <p:nvPr/>
        </p:nvSpPr>
        <p:spPr>
          <a:xfrm>
            <a:off x="6500334" y="2785979"/>
            <a:ext cx="388533" cy="361973"/>
          </a:xfrm>
          <a:prstGeom prst="ellipse">
            <a:avLst/>
          </a:prstGeom>
          <a:solidFill>
            <a:srgbClr val="A9D18E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5" name="연결선: 구부러짐 64">
            <a:extLst>
              <a:ext uri="{FF2B5EF4-FFF2-40B4-BE49-F238E27FC236}">
                <a16:creationId xmlns:a16="http://schemas.microsoft.com/office/drawing/2014/main" id="{BDD38007-395A-7982-648B-BF1FE75BEF96}"/>
              </a:ext>
            </a:extLst>
          </p:cNvPr>
          <p:cNvCxnSpPr>
            <a:cxnSpLocks/>
            <a:stCxn id="64" idx="0"/>
            <a:endCxn id="3" idx="7"/>
          </p:cNvCxnSpPr>
          <p:nvPr/>
        </p:nvCxnSpPr>
        <p:spPr>
          <a:xfrm rot="16200000" flipH="1" flipV="1">
            <a:off x="4425921" y="953310"/>
            <a:ext cx="436012" cy="4101349"/>
          </a:xfrm>
          <a:prstGeom prst="curvedConnector3">
            <a:avLst>
              <a:gd name="adj1" fmla="val -200981"/>
            </a:avLst>
          </a:prstGeom>
          <a:noFill/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6" name="연결선: 구부러짐 65">
            <a:extLst>
              <a:ext uri="{FF2B5EF4-FFF2-40B4-BE49-F238E27FC236}">
                <a16:creationId xmlns:a16="http://schemas.microsoft.com/office/drawing/2014/main" id="{31126572-B8DC-4DFB-FFB7-798E7D223502}"/>
              </a:ext>
            </a:extLst>
          </p:cNvPr>
          <p:cNvCxnSpPr>
            <a:cxnSpLocks/>
            <a:stCxn id="55" idx="0"/>
            <a:endCxn id="7" idx="7"/>
          </p:cNvCxnSpPr>
          <p:nvPr/>
        </p:nvCxnSpPr>
        <p:spPr>
          <a:xfrm rot="16200000" flipH="1" flipV="1">
            <a:off x="4327233" y="1300586"/>
            <a:ext cx="618082" cy="3224728"/>
          </a:xfrm>
          <a:prstGeom prst="curvedConnector3">
            <a:avLst>
              <a:gd name="adj1" fmla="val -64108"/>
            </a:avLst>
          </a:prstGeom>
          <a:noFill/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7" name="연결선: 구부러짐 66">
            <a:extLst>
              <a:ext uri="{FF2B5EF4-FFF2-40B4-BE49-F238E27FC236}">
                <a16:creationId xmlns:a16="http://schemas.microsoft.com/office/drawing/2014/main" id="{1408FAC0-3F05-BB0D-280F-9AD1BFCDA0B4}"/>
              </a:ext>
            </a:extLst>
          </p:cNvPr>
          <p:cNvCxnSpPr>
            <a:cxnSpLocks/>
            <a:stCxn id="60" idx="2"/>
            <a:endCxn id="13" idx="5"/>
          </p:cNvCxnSpPr>
          <p:nvPr/>
        </p:nvCxnSpPr>
        <p:spPr>
          <a:xfrm rot="5400000" flipH="1">
            <a:off x="5176764" y="2484544"/>
            <a:ext cx="399467" cy="2286190"/>
          </a:xfrm>
          <a:prstGeom prst="curvedConnector3">
            <a:avLst>
              <a:gd name="adj1" fmla="val -57226"/>
            </a:avLst>
          </a:prstGeom>
          <a:noFill/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8" name="연결선: 구부러짐 67">
            <a:extLst>
              <a:ext uri="{FF2B5EF4-FFF2-40B4-BE49-F238E27FC236}">
                <a16:creationId xmlns:a16="http://schemas.microsoft.com/office/drawing/2014/main" id="{CE349E7C-521A-AF4D-2032-CEAAB6D19940}"/>
              </a:ext>
            </a:extLst>
          </p:cNvPr>
          <p:cNvCxnSpPr>
            <a:cxnSpLocks/>
            <a:stCxn id="71" idx="3"/>
            <a:endCxn id="10" idx="5"/>
          </p:cNvCxnSpPr>
          <p:nvPr/>
        </p:nvCxnSpPr>
        <p:spPr>
          <a:xfrm rot="5400000" flipH="1">
            <a:off x="5124455" y="2106195"/>
            <a:ext cx="556886" cy="3200306"/>
          </a:xfrm>
          <a:prstGeom prst="curvedConnector3">
            <a:avLst>
              <a:gd name="adj1" fmla="val -50569"/>
            </a:avLst>
          </a:prstGeom>
          <a:noFill/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DAF37ECA-7E6A-E7FC-8F63-9E61B1318DBE}"/>
              </a:ext>
            </a:extLst>
          </p:cNvPr>
          <p:cNvCxnSpPr>
            <a:cxnSpLocks/>
            <a:stCxn id="50" idx="2"/>
            <a:endCxn id="53" idx="0"/>
          </p:cNvCxnSpPr>
          <p:nvPr/>
        </p:nvCxnSpPr>
        <p:spPr>
          <a:xfrm>
            <a:off x="7287931" y="3342828"/>
            <a:ext cx="329650" cy="189233"/>
          </a:xfrm>
          <a:prstGeom prst="line">
            <a:avLst/>
          </a:prstGeom>
          <a:noFill/>
          <a:ln w="190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282AB54-9F6E-9D2C-4C9E-6A6DB247B37F}"/>
                  </a:ext>
                </a:extLst>
              </p:cNvPr>
              <p:cNvSpPr txBox="1"/>
              <p:nvPr/>
            </p:nvSpPr>
            <p:spPr>
              <a:xfrm>
                <a:off x="7326315" y="2776527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282AB54-9F6E-9D2C-4C9E-6A6DB247B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6315" y="2776527"/>
                <a:ext cx="291070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타원 70">
            <a:extLst>
              <a:ext uri="{FF2B5EF4-FFF2-40B4-BE49-F238E27FC236}">
                <a16:creationId xmlns:a16="http://schemas.microsoft.com/office/drawing/2014/main" id="{BE69E43F-A025-5EC7-28DB-52E8DECCAA9C}"/>
              </a:ext>
            </a:extLst>
          </p:cNvPr>
          <p:cNvSpPr/>
          <p:nvPr/>
        </p:nvSpPr>
        <p:spPr>
          <a:xfrm>
            <a:off x="6946152" y="3675828"/>
            <a:ext cx="388533" cy="361973"/>
          </a:xfrm>
          <a:prstGeom prst="ellipse">
            <a:avLst/>
          </a:prstGeom>
          <a:solidFill>
            <a:srgbClr val="A9D18E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BDE9A4C2-73BA-A750-5ACF-003DE3D02FDF}"/>
              </a:ext>
            </a:extLst>
          </p:cNvPr>
          <p:cNvSpPr/>
          <p:nvPr/>
        </p:nvSpPr>
        <p:spPr>
          <a:xfrm>
            <a:off x="7957577" y="2795515"/>
            <a:ext cx="388533" cy="361973"/>
          </a:xfrm>
          <a:prstGeom prst="ellipse">
            <a:avLst/>
          </a:prstGeom>
          <a:solidFill>
            <a:srgbClr val="A9D18E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276F4C73-D8F0-C8D5-8426-4E12C97AAB80}"/>
              </a:ext>
            </a:extLst>
          </p:cNvPr>
          <p:cNvSpPr/>
          <p:nvPr/>
        </p:nvSpPr>
        <p:spPr>
          <a:xfrm>
            <a:off x="8346110" y="3829500"/>
            <a:ext cx="388533" cy="361973"/>
          </a:xfrm>
          <a:prstGeom prst="ellipse">
            <a:avLst/>
          </a:prstGeom>
          <a:solidFill>
            <a:srgbClr val="A9D18E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18EB7119-7E6A-7D4F-F563-69F95A7AC9F1}"/>
              </a:ext>
            </a:extLst>
          </p:cNvPr>
          <p:cNvSpPr/>
          <p:nvPr/>
        </p:nvSpPr>
        <p:spPr>
          <a:xfrm>
            <a:off x="7663997" y="4515596"/>
            <a:ext cx="388533" cy="361973"/>
          </a:xfrm>
          <a:prstGeom prst="ellipse">
            <a:avLst/>
          </a:prstGeom>
          <a:solidFill>
            <a:srgbClr val="A9D18E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06CA0EF3-2639-C04C-85CA-471970292E7C}"/>
              </a:ext>
            </a:extLst>
          </p:cNvPr>
          <p:cNvSpPr/>
          <p:nvPr/>
        </p:nvSpPr>
        <p:spPr>
          <a:xfrm>
            <a:off x="8901527" y="5303234"/>
            <a:ext cx="358269" cy="333778"/>
          </a:xfrm>
          <a:prstGeom prst="ellipse">
            <a:avLst/>
          </a:prstGeom>
          <a:solidFill>
            <a:srgbClr val="A9D18E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6" name="연결선: 구부러짐 75">
            <a:extLst>
              <a:ext uri="{FF2B5EF4-FFF2-40B4-BE49-F238E27FC236}">
                <a16:creationId xmlns:a16="http://schemas.microsoft.com/office/drawing/2014/main" id="{268223FF-DBFB-57F7-26D0-498A0A1C77E1}"/>
              </a:ext>
            </a:extLst>
          </p:cNvPr>
          <p:cNvCxnSpPr>
            <a:cxnSpLocks/>
            <a:stCxn id="63" idx="0"/>
            <a:endCxn id="72" idx="0"/>
          </p:cNvCxnSpPr>
          <p:nvPr/>
        </p:nvCxnSpPr>
        <p:spPr>
          <a:xfrm rot="16200000" flipH="1">
            <a:off x="7807331" y="2451002"/>
            <a:ext cx="25492" cy="663534"/>
          </a:xfrm>
          <a:prstGeom prst="curvedConnector3">
            <a:avLst>
              <a:gd name="adj1" fmla="val -824529"/>
            </a:avLst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77" name="연결선: 구부러짐 76">
            <a:extLst>
              <a:ext uri="{FF2B5EF4-FFF2-40B4-BE49-F238E27FC236}">
                <a16:creationId xmlns:a16="http://schemas.microsoft.com/office/drawing/2014/main" id="{5BC5D6B1-1F3B-094A-0BAD-5303B20F255A}"/>
              </a:ext>
            </a:extLst>
          </p:cNvPr>
          <p:cNvCxnSpPr>
            <a:cxnSpLocks/>
            <a:stCxn id="63" idx="2"/>
            <a:endCxn id="72" idx="4"/>
          </p:cNvCxnSpPr>
          <p:nvPr/>
        </p:nvCxnSpPr>
        <p:spPr>
          <a:xfrm rot="5400000" flipH="1" flipV="1">
            <a:off x="7815420" y="2830378"/>
            <a:ext cx="9314" cy="663534"/>
          </a:xfrm>
          <a:prstGeom prst="curvedConnector3">
            <a:avLst>
              <a:gd name="adj1" fmla="val -2454370"/>
            </a:avLst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9A306AE1-DF77-4758-0DF4-C2CF2B54FE09}"/>
              </a:ext>
            </a:extLst>
          </p:cNvPr>
          <p:cNvCxnSpPr>
            <a:cxnSpLocks/>
            <a:stCxn id="64" idx="6"/>
            <a:endCxn id="63" idx="1"/>
          </p:cNvCxnSpPr>
          <p:nvPr/>
        </p:nvCxnSpPr>
        <p:spPr>
          <a:xfrm>
            <a:off x="6888867" y="2966966"/>
            <a:ext cx="386499" cy="1447"/>
          </a:xfrm>
          <a:prstGeom prst="line">
            <a:avLst/>
          </a:prstGeom>
          <a:noFill/>
          <a:ln w="25400" cap="flat" cmpd="dbl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BDEC2239-5A98-30D0-97D7-E6A0806C9E0E}"/>
              </a:ext>
            </a:extLst>
          </p:cNvPr>
          <p:cNvCxnSpPr>
            <a:cxnSpLocks/>
            <a:stCxn id="72" idx="5"/>
            <a:endCxn id="73" idx="0"/>
          </p:cNvCxnSpPr>
          <p:nvPr/>
        </p:nvCxnSpPr>
        <p:spPr>
          <a:xfrm>
            <a:off x="8289211" y="3104478"/>
            <a:ext cx="251166" cy="725022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206ED80-BCCD-1D1B-AEAA-FED0B7E7734B}"/>
              </a:ext>
            </a:extLst>
          </p:cNvPr>
          <p:cNvCxnSpPr>
            <a:cxnSpLocks/>
            <a:stCxn id="51" idx="3"/>
            <a:endCxn id="73" idx="2"/>
          </p:cNvCxnSpPr>
          <p:nvPr/>
        </p:nvCxnSpPr>
        <p:spPr>
          <a:xfrm flipV="1">
            <a:off x="8034088" y="4010487"/>
            <a:ext cx="312022" cy="39854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694E50CF-6E2C-9C4F-FF52-BB4DED443E63}"/>
              </a:ext>
            </a:extLst>
          </p:cNvPr>
          <p:cNvCxnSpPr>
            <a:cxnSpLocks/>
            <a:stCxn id="51" idx="2"/>
            <a:endCxn id="74" idx="0"/>
          </p:cNvCxnSpPr>
          <p:nvPr/>
        </p:nvCxnSpPr>
        <p:spPr>
          <a:xfrm>
            <a:off x="7821145" y="4248730"/>
            <a:ext cx="37119" cy="266866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290DA61A-459B-6492-D897-E8025FBB0FE5}"/>
              </a:ext>
            </a:extLst>
          </p:cNvPr>
          <p:cNvCxnSpPr>
            <a:cxnSpLocks/>
            <a:stCxn id="62" idx="1"/>
            <a:endCxn id="74" idx="4"/>
          </p:cNvCxnSpPr>
          <p:nvPr/>
        </p:nvCxnSpPr>
        <p:spPr>
          <a:xfrm flipH="1" flipV="1">
            <a:off x="7858264" y="4877569"/>
            <a:ext cx="223578" cy="462272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A15DBB7-E03A-9911-5078-EA0F7D9664F8}"/>
                  </a:ext>
                </a:extLst>
              </p:cNvPr>
              <p:cNvSpPr txBox="1"/>
              <p:nvPr/>
            </p:nvSpPr>
            <p:spPr>
              <a:xfrm>
                <a:off x="7673949" y="3863113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A15DBB7-E03A-9911-5078-EA0F7D966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949" y="3863113"/>
                <a:ext cx="291070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타원 83">
            <a:extLst>
              <a:ext uri="{FF2B5EF4-FFF2-40B4-BE49-F238E27FC236}">
                <a16:creationId xmlns:a16="http://schemas.microsoft.com/office/drawing/2014/main" id="{FE235459-3F8B-A623-CCF4-4F6B55B7A717}"/>
              </a:ext>
            </a:extLst>
          </p:cNvPr>
          <p:cNvSpPr/>
          <p:nvPr/>
        </p:nvSpPr>
        <p:spPr>
          <a:xfrm>
            <a:off x="9097933" y="2800075"/>
            <a:ext cx="333779" cy="333779"/>
          </a:xfrm>
          <a:prstGeom prst="ellipse">
            <a:avLst/>
          </a:prstGeom>
          <a:solidFill>
            <a:srgbClr val="E7E6E6">
              <a:lumMod val="9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F5A8C882-08EE-9FFB-64E6-01C4ED3E3618}"/>
              </a:ext>
            </a:extLst>
          </p:cNvPr>
          <p:cNvCxnSpPr>
            <a:cxnSpLocks/>
            <a:stCxn id="84" idx="4"/>
            <a:endCxn id="75" idx="0"/>
          </p:cNvCxnSpPr>
          <p:nvPr/>
        </p:nvCxnSpPr>
        <p:spPr>
          <a:xfrm flipH="1">
            <a:off x="9080662" y="3133854"/>
            <a:ext cx="184161" cy="2169380"/>
          </a:xfrm>
          <a:prstGeom prst="straightConnector1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AEE18068-42DE-2C40-53F9-EBA60D810519}"/>
              </a:ext>
            </a:extLst>
          </p:cNvPr>
          <p:cNvSpPr txBox="1"/>
          <p:nvPr/>
        </p:nvSpPr>
        <p:spPr>
          <a:xfrm>
            <a:off x="8749190" y="2364294"/>
            <a:ext cx="106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</a:rPr>
              <a:t>Externel</a:t>
            </a:r>
            <a:endParaRPr lang="ko-KR" altLang="en-US" dirty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D06F431-B3A9-A9EA-E4CE-7132290A709C}"/>
              </a:ext>
            </a:extLst>
          </p:cNvPr>
          <p:cNvSpPr txBox="1"/>
          <p:nvPr/>
        </p:nvSpPr>
        <p:spPr>
          <a:xfrm>
            <a:off x="5923384" y="5571297"/>
            <a:ext cx="106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</a:rPr>
              <a:t>Local</a:t>
            </a:r>
            <a:endParaRPr lang="ko-KR" altLang="en-US" dirty="0">
              <a:solidFill>
                <a:prstClr val="black"/>
              </a:solidFill>
              <a:latin typeface="맑은 고딕" panose="020F0502020204030204"/>
            </a:endParaRP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C0E0521-A752-0F3D-3D30-B72E964C1F5E}"/>
              </a:ext>
            </a:extLst>
          </p:cNvPr>
          <p:cNvCxnSpPr>
            <a:cxnSpLocks/>
          </p:cNvCxnSpPr>
          <p:nvPr/>
        </p:nvCxnSpPr>
        <p:spPr>
          <a:xfrm>
            <a:off x="8381514" y="4955797"/>
            <a:ext cx="329650" cy="189233"/>
          </a:xfrm>
          <a:prstGeom prst="line">
            <a:avLst/>
          </a:prstGeom>
          <a:noFill/>
          <a:ln w="190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6F2400E-4103-7AFE-DE1B-910B32CEB360}"/>
                  </a:ext>
                </a:extLst>
              </p:cNvPr>
              <p:cNvSpPr txBox="1"/>
              <p:nvPr/>
            </p:nvSpPr>
            <p:spPr>
              <a:xfrm>
                <a:off x="6530060" y="2777584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6F2400E-4103-7AFE-DE1B-910B32CEB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060" y="2777584"/>
                <a:ext cx="291070" cy="307777"/>
              </a:xfrm>
              <a:prstGeom prst="rect">
                <a:avLst/>
              </a:prstGeom>
              <a:blipFill>
                <a:blip r:embed="rId12"/>
                <a:stretch>
                  <a:fillRect r="-4167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37FEC46-05E1-9D11-A19A-725BC49A6BE7}"/>
                  </a:ext>
                </a:extLst>
              </p:cNvPr>
              <p:cNvSpPr txBox="1"/>
              <p:nvPr/>
            </p:nvSpPr>
            <p:spPr>
              <a:xfrm>
                <a:off x="7987873" y="2777584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37FEC46-05E1-9D11-A19A-725BC49A6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7873" y="2777584"/>
                <a:ext cx="291070" cy="307777"/>
              </a:xfrm>
              <a:prstGeom prst="rect">
                <a:avLst/>
              </a:prstGeom>
              <a:blipFill>
                <a:blip r:embed="rId13"/>
                <a:stretch>
                  <a:fillRect r="-6250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C8EE59C-3C10-F13B-57A8-E30882FAAAD1}"/>
                  </a:ext>
                </a:extLst>
              </p:cNvPr>
              <p:cNvSpPr txBox="1"/>
              <p:nvPr/>
            </p:nvSpPr>
            <p:spPr>
              <a:xfrm>
                <a:off x="6970105" y="3667698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C8EE59C-3C10-F13B-57A8-E30882FAA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105" y="3667698"/>
                <a:ext cx="291070" cy="307777"/>
              </a:xfrm>
              <a:prstGeom prst="rect">
                <a:avLst/>
              </a:prstGeom>
              <a:blipFill>
                <a:blip r:embed="rId14"/>
                <a:stretch>
                  <a:fillRect r="-6250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787E575-31B4-F9B3-6AD7-E0C8D51693A5}"/>
                  </a:ext>
                </a:extLst>
              </p:cNvPr>
              <p:cNvSpPr txBox="1"/>
              <p:nvPr/>
            </p:nvSpPr>
            <p:spPr>
              <a:xfrm>
                <a:off x="8373382" y="3815449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787E575-31B4-F9B3-6AD7-E0C8D5169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382" y="3815449"/>
                <a:ext cx="291070" cy="307777"/>
              </a:xfrm>
              <a:prstGeom prst="rect">
                <a:avLst/>
              </a:prstGeom>
              <a:blipFill>
                <a:blip r:embed="rId13"/>
                <a:stretch>
                  <a:fillRect r="-8511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9830FB51-313A-5D95-BAFF-47708713C273}"/>
              </a:ext>
            </a:extLst>
          </p:cNvPr>
          <p:cNvCxnSpPr>
            <a:cxnSpLocks/>
            <a:stCxn id="71" idx="5"/>
            <a:endCxn id="51" idx="1"/>
          </p:cNvCxnSpPr>
          <p:nvPr/>
        </p:nvCxnSpPr>
        <p:spPr>
          <a:xfrm>
            <a:off x="7277786" y="3984791"/>
            <a:ext cx="330415" cy="65550"/>
          </a:xfrm>
          <a:prstGeom prst="line">
            <a:avLst/>
          </a:prstGeom>
          <a:noFill/>
          <a:ln w="25400" cap="flat" cmpd="dbl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24E1081-38C9-F2E9-52E7-B894B2DA40FA}"/>
                  </a:ext>
                </a:extLst>
              </p:cNvPr>
              <p:cNvSpPr txBox="1"/>
              <p:nvPr/>
            </p:nvSpPr>
            <p:spPr>
              <a:xfrm>
                <a:off x="7691364" y="4506772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24E1081-38C9-F2E9-52E7-B894B2DA4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364" y="4506772"/>
                <a:ext cx="291070" cy="307777"/>
              </a:xfrm>
              <a:prstGeom prst="rect">
                <a:avLst/>
              </a:prstGeom>
              <a:blipFill>
                <a:blip r:embed="rId15"/>
                <a:stretch>
                  <a:fillRect r="-8511"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6241E5D-7B00-6275-89C4-019AD8FB1E68}"/>
                  </a:ext>
                </a:extLst>
              </p:cNvPr>
              <p:cNvSpPr txBox="1"/>
              <p:nvPr/>
            </p:nvSpPr>
            <p:spPr>
              <a:xfrm>
                <a:off x="8037663" y="5257953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6241E5D-7B00-6275-89C4-019AD8FB1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663" y="5257953"/>
                <a:ext cx="291070" cy="307777"/>
              </a:xfrm>
              <a:prstGeom prst="rect">
                <a:avLst/>
              </a:prstGeom>
              <a:blipFill>
                <a:blip r:embed="rId16"/>
                <a:stretch>
                  <a:fillRect r="-8511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E6F6E83-BD5F-B637-AC90-5CFF7DAA7A8B}"/>
                  </a:ext>
                </a:extLst>
              </p:cNvPr>
              <p:cNvSpPr txBox="1"/>
              <p:nvPr/>
            </p:nvSpPr>
            <p:spPr>
              <a:xfrm>
                <a:off x="8909518" y="5283953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E6F6E83-BD5F-B637-AC90-5CFF7DAA7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9518" y="5283953"/>
                <a:ext cx="291070" cy="307777"/>
              </a:xfrm>
              <a:prstGeom prst="rect">
                <a:avLst/>
              </a:prstGeom>
              <a:blipFill>
                <a:blip r:embed="rId13"/>
                <a:stretch>
                  <a:fillRect r="-8511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CA4BBF3F-02BE-1FB9-B1F0-FAEE98FEE548}"/>
              </a:ext>
            </a:extLst>
          </p:cNvPr>
          <p:cNvCxnSpPr>
            <a:cxnSpLocks/>
            <a:stCxn id="73" idx="5"/>
            <a:endCxn id="75" idx="1"/>
          </p:cNvCxnSpPr>
          <p:nvPr/>
        </p:nvCxnSpPr>
        <p:spPr>
          <a:xfrm>
            <a:off x="8677744" y="4138463"/>
            <a:ext cx="276250" cy="1213652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sp>
        <p:nvSpPr>
          <p:cNvPr id="193" name="내용 개체 틀 1">
            <a:extLst>
              <a:ext uri="{FF2B5EF4-FFF2-40B4-BE49-F238E27FC236}">
                <a16:creationId xmlns:a16="http://schemas.microsoft.com/office/drawing/2014/main" id="{C8C6D8EF-10E9-4F99-3B8B-DA6C13706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61" y="928670"/>
            <a:ext cx="10858576" cy="5786478"/>
          </a:xfrm>
        </p:spPr>
        <p:txBody>
          <a:bodyPr/>
          <a:lstStyle/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Using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HyperNEAT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, it is specialized in generating graphs of repetitive, symmetrical structures, and it is expected to efficiently implement modules of the learning algorithm.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7118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Result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7680DAD-6F26-6C25-956A-3251BF3677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00" b="16000"/>
          <a:stretch/>
        </p:blipFill>
        <p:spPr>
          <a:xfrm>
            <a:off x="911424" y="1484784"/>
            <a:ext cx="4392488" cy="419282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D798965-75F0-3635-9CB0-4AE25E8C4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7968" y="1068719"/>
            <a:ext cx="5197207" cy="49525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BB82EF-F047-E3AA-5D20-66072616B93A}"/>
              </a:ext>
            </a:extLst>
          </p:cNvPr>
          <p:cNvSpPr txBox="1"/>
          <p:nvPr/>
        </p:nvSpPr>
        <p:spPr>
          <a:xfrm>
            <a:off x="1552452" y="6095989"/>
            <a:ext cx="2745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Gen 1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D58B9-DBE1-4ED0-1639-33D66C1DAE77}"/>
              </a:ext>
            </a:extLst>
          </p:cNvPr>
          <p:cNvSpPr txBox="1"/>
          <p:nvPr/>
        </p:nvSpPr>
        <p:spPr>
          <a:xfrm>
            <a:off x="6744072" y="6104738"/>
            <a:ext cx="2745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Gen 10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10134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6AE412C-163C-BB23-6FE0-6C2D6DE487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2377192"/>
            <a:ext cx="3582964" cy="2687223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50B42AB2-D678-01BD-E646-0F30E29BA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Result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5E4B90D-D1FC-2F1E-A2DF-4D61624904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903" y="2377192"/>
            <a:ext cx="3545215" cy="26589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D22F805-76A4-A7C8-8262-A6E932E7F6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120" y="2348880"/>
            <a:ext cx="4032448" cy="26872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91667B-E433-294A-940F-3A2CEABD3618}"/>
              </a:ext>
            </a:extLst>
          </p:cNvPr>
          <p:cNvSpPr txBox="1"/>
          <p:nvPr/>
        </p:nvSpPr>
        <p:spPr>
          <a:xfrm>
            <a:off x="544340" y="5328325"/>
            <a:ext cx="2745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Gen 1</a:t>
            </a:r>
            <a:endParaRPr lang="ko-KR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B67B6A-C99F-C9DC-38A2-5FE8886ECD06}"/>
              </a:ext>
            </a:extLst>
          </p:cNvPr>
          <p:cNvSpPr txBox="1"/>
          <p:nvPr/>
        </p:nvSpPr>
        <p:spPr>
          <a:xfrm>
            <a:off x="7752184" y="5328325"/>
            <a:ext cx="2745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Gen 50</a:t>
            </a:r>
            <a:endParaRPr lang="ko-KR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8598F8-7D49-56A4-6849-EF91760AD39B}"/>
              </a:ext>
            </a:extLst>
          </p:cNvPr>
          <p:cNvSpPr txBox="1"/>
          <p:nvPr/>
        </p:nvSpPr>
        <p:spPr>
          <a:xfrm>
            <a:off x="4295800" y="5373217"/>
            <a:ext cx="2745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Gen 10</a:t>
            </a:r>
            <a:endParaRPr lang="ko-KR" altLang="en-US" sz="2400" dirty="0"/>
          </a:p>
        </p:txBody>
      </p:sp>
      <p:sp>
        <p:nvSpPr>
          <p:cNvPr id="13" name="내용 개체 틀 1">
            <a:extLst>
              <a:ext uri="{FF2B5EF4-FFF2-40B4-BE49-F238E27FC236}">
                <a16:creationId xmlns:a16="http://schemas.microsoft.com/office/drawing/2014/main" id="{0C9B6042-A4E9-D880-61C5-3276DAA2BD60}"/>
              </a:ext>
            </a:extLst>
          </p:cNvPr>
          <p:cNvSpPr txBox="1">
            <a:spLocks/>
          </p:cNvSpPr>
          <p:nvPr/>
        </p:nvSpPr>
        <p:spPr bwMode="gray">
          <a:xfrm>
            <a:off x="571461" y="928670"/>
            <a:ext cx="10858576" cy="5786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914400" rtl="0" eaLnBrk="1" latin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75000"/>
              <a:buFont typeface="Wingdings" pitchFamily="2" charset="2"/>
              <a:buChar char="q"/>
              <a:defRPr sz="20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just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SzPct val="70000"/>
              <a:buFont typeface="Wingdings 2" pitchFamily="18" charset="2"/>
              <a:buChar char="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궁서" pitchFamily="18" charset="-127"/>
              <a:buChar char="-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100000"/>
              <a:buFont typeface="Wingdings 2" pitchFamily="18" charset="2"/>
              <a:buChar char="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 pitchFamily="18" charset="2"/>
              <a:buChar char="¡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With each increase in the gene, this evolution shows a firing graph similar to the adaptive leaky integrate-and-fire (LIF) model.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171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3681405-75C8-19B0-04E5-727611149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952" y="1412776"/>
            <a:ext cx="5184576" cy="3888432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059BFB21-21CB-238F-11E6-1633311D2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Result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6E268AC-E0B4-3AAA-17F3-E0EA799199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1585551"/>
            <a:ext cx="5184576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309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Conclusion</a:t>
            </a:r>
            <a:endParaRPr lang="en-US" altLang="ko-KR" sz="42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200" dirty="0">
                <a:solidFill>
                  <a:schemeClr val="tx1"/>
                </a:solidFill>
              </a:rPr>
              <a:t>We explored neural biology and introduced a novel approach in ANNs where model parameters inherently encode the learning algorithm, initiating an evolutionary search for alternative training methods devoid of back-propagation. </a:t>
            </a:r>
            <a:endParaRPr lang="en-US" altLang="ko-KR" sz="1500" dirty="0"/>
          </a:p>
          <a:p>
            <a:endParaRPr lang="en-US" altLang="ko-KR" sz="1900" dirty="0"/>
          </a:p>
          <a:p>
            <a:pPr marL="0" indent="0">
              <a:buNone/>
            </a:pPr>
            <a:endParaRPr lang="en-US" altLang="ko-KR" sz="1900" dirty="0"/>
          </a:p>
          <a:p>
            <a:r>
              <a:rPr lang="en-US" altLang="ko-KR" sz="2800" dirty="0"/>
              <a:t>Future 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200" dirty="0">
                <a:solidFill>
                  <a:schemeClr val="tx1"/>
                </a:solidFill>
              </a:rPr>
              <a:t>This evolutionary process identified learnable implicit layers through selected dynamical systems, aiming to accelerate ODE solver efficacy in discovering more efficient learning strategies for previously unsolvable problems</a:t>
            </a:r>
            <a:endParaRPr lang="en-US" altLang="ko-KR" sz="2200" dirty="0"/>
          </a:p>
          <a:p>
            <a:endParaRPr lang="en-US" altLang="ko-KR" sz="1900" dirty="0"/>
          </a:p>
          <a:p>
            <a:pPr marL="0" indent="0">
              <a:buNone/>
            </a:pPr>
            <a:endParaRPr lang="en-US" altLang="ko-KR" sz="1900" dirty="0"/>
          </a:p>
          <a:p>
            <a:r>
              <a:rPr lang="en-US" altLang="ko-KR" sz="1900" dirty="0"/>
              <a:t>Acknowledge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chemeClr val="tx1"/>
                </a:solidFill>
              </a:rPr>
              <a:t>Ji Won Yoon was supported by the MSIT(</a:t>
            </a:r>
            <a:r>
              <a:rPr lang="en-US" altLang="ko-KR" sz="1400" dirty="0" err="1">
                <a:solidFill>
                  <a:schemeClr val="tx1"/>
                </a:solidFill>
              </a:rPr>
              <a:t>Ministey</a:t>
            </a:r>
            <a:r>
              <a:rPr lang="en-US" altLang="ko-KR" sz="1400" dirty="0">
                <a:solidFill>
                  <a:schemeClr val="tx1"/>
                </a:solidFill>
              </a:rPr>
              <a:t> of science and ICT), Korea under the ITRC (Information Technology Research Center) support program (IITP-2023-RS-2022- 00164800) supervised by the IITP (Institute for Information &amp; Communications Technology Planning &amp; Evaluation)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 &amp; Future Work</a:t>
            </a:r>
            <a:endParaRPr lang="ko-KR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en-US" altLang="ko-KR" dirty="0"/>
              <a:t>			            </a:t>
            </a:r>
            <a:r>
              <a:rPr lang="en-US" altLang="ko-KR" sz="3200" dirty="0"/>
              <a:t>Thank you!</a:t>
            </a:r>
            <a:endParaRPr lang="ko-KR" altLang="en-US" sz="32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 &amp; A</a:t>
            </a:r>
            <a:endParaRPr lang="ko-KR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69368D0-41AE-BC02-89CD-D593502A7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5" y="4446942"/>
            <a:ext cx="6048672" cy="2438442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89C6E374-1DB0-4423-D22A-BC7045EF0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6B12CD-E97D-731A-F7AA-6871808257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95"/>
          <a:stretch/>
        </p:blipFill>
        <p:spPr>
          <a:xfrm>
            <a:off x="141641" y="836712"/>
            <a:ext cx="5472608" cy="35283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C42C732-4234-4830-A53E-243E103C0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6299" y="836712"/>
            <a:ext cx="5115079" cy="12400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06226AD-CABD-81BD-F947-C6E9415A07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6299" y="1965585"/>
            <a:ext cx="5306285" cy="34130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C2578AD-A529-A8B4-A478-67337C8D44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0315" y="5496492"/>
            <a:ext cx="4621853" cy="124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870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>
                <a:solidFill>
                  <a:srgbClr val="374151"/>
                </a:solidFill>
                <a:latin typeface="Abadi" panose="020B0604020104020204" pitchFamily="34" charset="0"/>
              </a:rPr>
              <a:t>Learning is “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Abadi" panose="020B0604020104020204" pitchFamily="34" charset="0"/>
              </a:rPr>
              <a:t>summary</a:t>
            </a:r>
            <a:r>
              <a:rPr lang="en-US" altLang="ko-KR" sz="2800" dirty="0">
                <a:solidFill>
                  <a:srgbClr val="374151"/>
                </a:solidFill>
                <a:latin typeface="Abadi" panose="020B0604020104020204" pitchFamily="34" charset="0"/>
              </a:rPr>
              <a:t> </a:t>
            </a:r>
            <a:r>
              <a:rPr lang="en-US" altLang="ko-KR" sz="2800" dirty="0">
                <a:solidFill>
                  <a:srgbClr val="7030A0"/>
                </a:solidFill>
                <a:latin typeface="Abadi" panose="020B0604020104020204" pitchFamily="34" charset="0"/>
              </a:rPr>
              <a:t>information</a:t>
            </a:r>
            <a:r>
              <a:rPr lang="en-US" altLang="ko-KR" sz="2800" dirty="0">
                <a:solidFill>
                  <a:srgbClr val="374151"/>
                </a:solidFill>
                <a:latin typeface="Abadi" panose="020B0604020104020204" pitchFamily="34" charset="0"/>
              </a:rPr>
              <a:t>”</a:t>
            </a:r>
            <a:endParaRPr lang="en-US" altLang="ko-KR" sz="2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  <a:endParaRPr lang="ko-KR" altLang="en-US" dirty="0"/>
          </a:p>
        </p:txBody>
      </p:sp>
      <p:pic>
        <p:nvPicPr>
          <p:cNvPr id="1026" name="Picture 2" descr="Linear Methods and Autoencoders in Recommender Systems | Blog | Recombee">
            <a:extLst>
              <a:ext uri="{FF2B5EF4-FFF2-40B4-BE49-F238E27FC236}">
                <a16:creationId xmlns:a16="http://schemas.microsoft.com/office/drawing/2014/main" id="{37E4BCA6-3912-B2BB-D3DB-786431FB0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71" y="3240083"/>
            <a:ext cx="4525859" cy="203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6839260-0AFA-74D8-0FED-B29DEAD5A5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963" y="5657414"/>
            <a:ext cx="4032448" cy="3951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D163C4-888C-92AE-3714-53C136E6B08B}"/>
              </a:ext>
            </a:extLst>
          </p:cNvPr>
          <p:cNvSpPr txBox="1"/>
          <p:nvPr/>
        </p:nvSpPr>
        <p:spPr>
          <a:xfrm>
            <a:off x="535457" y="1744495"/>
            <a:ext cx="45365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- Information Bottleneck -</a:t>
            </a:r>
          </a:p>
          <a:p>
            <a:pPr algn="ctr"/>
            <a:endParaRPr lang="en-US" altLang="ko-KR" sz="2400" b="0" i="0" dirty="0">
              <a:solidFill>
                <a:srgbClr val="374151"/>
              </a:solidFill>
              <a:effectLst/>
              <a:latin typeface="Abadi" panose="020B0604020104020204" pitchFamily="34" charset="0"/>
            </a:endParaRPr>
          </a:p>
          <a:p>
            <a:r>
              <a:rPr lang="en-US" altLang="ko-KR" sz="16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What is the </a:t>
            </a:r>
            <a:r>
              <a:rPr lang="en-US" altLang="ko-KR" sz="16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minimum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 </a:t>
            </a:r>
            <a:r>
              <a:rPr lang="en-US" altLang="ko-KR" sz="1600" b="0" i="0" dirty="0">
                <a:solidFill>
                  <a:srgbClr val="7030A0"/>
                </a:solidFill>
                <a:effectLst/>
                <a:latin typeface="Abadi" panose="020B0604020104020204" pitchFamily="34" charset="0"/>
              </a:rPr>
              <a:t>useful information 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required from the input information to derive the output?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2EBE8C-B36B-0C39-0DDB-5492D151D337}"/>
              </a:ext>
            </a:extLst>
          </p:cNvPr>
          <p:cNvSpPr txBox="1"/>
          <p:nvPr/>
        </p:nvSpPr>
        <p:spPr>
          <a:xfrm>
            <a:off x="611749" y="4321015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X</a:t>
            </a:r>
            <a:endParaRPr lang="ko-KR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C05226-B0B5-41DB-1827-904F7F46C33A}"/>
              </a:ext>
            </a:extLst>
          </p:cNvPr>
          <p:cNvSpPr txBox="1"/>
          <p:nvPr/>
        </p:nvSpPr>
        <p:spPr>
          <a:xfrm>
            <a:off x="2433679" y="3254546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Z</a:t>
            </a:r>
            <a:endParaRPr lang="ko-KR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E76B14-F0AE-6C44-AC10-1988ABC9312B}"/>
              </a:ext>
            </a:extLst>
          </p:cNvPr>
          <p:cNvSpPr txBox="1"/>
          <p:nvPr/>
        </p:nvSpPr>
        <p:spPr>
          <a:xfrm>
            <a:off x="4377895" y="4395050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Y</a:t>
            </a:r>
            <a:endParaRPr lang="ko-KR" altLang="en-US" sz="2400" dirty="0"/>
          </a:p>
        </p:txBody>
      </p:sp>
      <p:sp>
        <p:nvSpPr>
          <p:cNvPr id="12" name="화살표: 왼쪽/오른쪽 11">
            <a:extLst>
              <a:ext uri="{FF2B5EF4-FFF2-40B4-BE49-F238E27FC236}">
                <a16:creationId xmlns:a16="http://schemas.microsoft.com/office/drawing/2014/main" id="{9EF51A8C-31A2-D716-6246-D7E14EC26FAF}"/>
              </a:ext>
            </a:extLst>
          </p:cNvPr>
          <p:cNvSpPr/>
          <p:nvPr/>
        </p:nvSpPr>
        <p:spPr>
          <a:xfrm>
            <a:off x="5274906" y="3406487"/>
            <a:ext cx="648072" cy="258254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77275B-C87A-3D6E-139C-3860BD916A1F}"/>
              </a:ext>
            </a:extLst>
          </p:cNvPr>
          <p:cNvSpPr txBox="1"/>
          <p:nvPr/>
        </p:nvSpPr>
        <p:spPr>
          <a:xfrm>
            <a:off x="6406039" y="3983345"/>
            <a:ext cx="86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(X ,Y)</a:t>
            </a:r>
            <a:endParaRPr lang="ko-KR" altLang="en-US" sz="24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C6A6D1F-CC47-51BC-8CAA-F7B0E4141410}"/>
              </a:ext>
            </a:extLst>
          </p:cNvPr>
          <p:cNvCxnSpPr>
            <a:cxnSpLocks/>
            <a:stCxn id="14" idx="3"/>
            <a:endCxn id="27" idx="1"/>
          </p:cNvCxnSpPr>
          <p:nvPr/>
        </p:nvCxnSpPr>
        <p:spPr>
          <a:xfrm flipV="1">
            <a:off x="7270775" y="4214177"/>
            <a:ext cx="462577" cy="1"/>
          </a:xfrm>
          <a:prstGeom prst="straightConnector1">
            <a:avLst/>
          </a:prstGeom>
          <a:ln>
            <a:solidFill>
              <a:srgbClr val="FFCA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437C389-3C63-4A32-37C9-962BD80D84B8}"/>
              </a:ext>
            </a:extLst>
          </p:cNvPr>
          <p:cNvCxnSpPr>
            <a:cxnSpLocks/>
            <a:stCxn id="27" idx="3"/>
            <a:endCxn id="22" idx="1"/>
          </p:cNvCxnSpPr>
          <p:nvPr/>
        </p:nvCxnSpPr>
        <p:spPr>
          <a:xfrm>
            <a:off x="8880035" y="4214177"/>
            <a:ext cx="533062" cy="1"/>
          </a:xfrm>
          <a:prstGeom prst="straightConnector1">
            <a:avLst/>
          </a:prstGeom>
          <a:ln>
            <a:solidFill>
              <a:srgbClr val="FFCA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029D73E-0061-FBD4-B5AD-35AC2D3DAF6F}"/>
              </a:ext>
            </a:extLst>
          </p:cNvPr>
          <p:cNvSpPr txBox="1"/>
          <p:nvPr/>
        </p:nvSpPr>
        <p:spPr>
          <a:xfrm>
            <a:off x="9413097" y="3860235"/>
            <a:ext cx="108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Energy</a:t>
            </a:r>
          </a:p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(Loss)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7E3BBF-75A7-42D9-79D6-7DE213945685}"/>
              </a:ext>
            </a:extLst>
          </p:cNvPr>
          <p:cNvSpPr txBox="1"/>
          <p:nvPr/>
        </p:nvSpPr>
        <p:spPr>
          <a:xfrm>
            <a:off x="6350329" y="5381404"/>
            <a:ext cx="45365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(X ,</a:t>
            </a:r>
            <a:r>
              <a:rPr lang="en-US" altLang="ko-KR" sz="1600" dirty="0"/>
              <a:t>y</a:t>
            </a:r>
            <a:r>
              <a:rPr lang="en-US" altLang="ko-KR" sz="2000" dirty="0"/>
              <a:t>) </a:t>
            </a:r>
            <a:r>
              <a:rPr lang="en-US" altLang="ko-KR" sz="2000" dirty="0">
                <a:latin typeface="Batang" panose="02030600000101010101" pitchFamily="18" charset="-127"/>
                <a:ea typeface="Batang" panose="02030600000101010101" pitchFamily="18" charset="-127"/>
              </a:rPr>
              <a:t>←</a:t>
            </a:r>
            <a:r>
              <a:rPr lang="ko-KR" altLang="en-US" sz="2000" dirty="0"/>
              <a:t>  </a:t>
            </a:r>
            <a:r>
              <a:rPr lang="en-US" altLang="ko-KR" sz="22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Is this </a:t>
            </a:r>
            <a:r>
              <a:rPr lang="en-US" altLang="ko-KR" sz="22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Low energy </a:t>
            </a:r>
            <a:r>
              <a:rPr lang="en-US" altLang="ko-KR" sz="22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Input? </a:t>
            </a:r>
          </a:p>
          <a:p>
            <a:pPr algn="ctr"/>
            <a:r>
              <a:rPr lang="en-US" altLang="ko-KR" sz="22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(</a:t>
            </a:r>
            <a:r>
              <a:rPr lang="en-US" altLang="ko-KR" sz="2200" b="0" i="0" dirty="0" err="1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summarizable</a:t>
            </a:r>
            <a:r>
              <a:rPr lang="en-US" altLang="ko-KR" sz="22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, not strange) </a:t>
            </a:r>
            <a:endParaRPr lang="ko-KR" altLang="en-US" sz="2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08D171-CDDC-B6B2-E430-9AEB31084B21}"/>
              </a:ext>
            </a:extLst>
          </p:cNvPr>
          <p:cNvSpPr txBox="1"/>
          <p:nvPr/>
        </p:nvSpPr>
        <p:spPr>
          <a:xfrm>
            <a:off x="6456040" y="1744494"/>
            <a:ext cx="453650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- Hebbian learning -</a:t>
            </a:r>
          </a:p>
          <a:p>
            <a:pPr algn="ctr"/>
            <a:endParaRPr lang="en-US" altLang="ko-KR" sz="2400" dirty="0">
              <a:solidFill>
                <a:srgbClr val="374151"/>
              </a:solidFill>
              <a:latin typeface="Abadi" panose="020B0604020104020204" pitchFamily="34" charset="0"/>
            </a:endParaRPr>
          </a:p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If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something happen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, The probability of it happening again is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higher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 than before.</a:t>
            </a:r>
          </a:p>
          <a:p>
            <a:r>
              <a:rPr lang="en-US" altLang="ko-KR" dirty="0">
                <a:solidFill>
                  <a:srgbClr val="374151"/>
                </a:solidFill>
                <a:latin typeface="Abadi" panose="020B0604020104020204" pitchFamily="34" charset="0"/>
              </a:rPr>
              <a:t>And the </a:t>
            </a:r>
            <a:r>
              <a:rPr lang="en-US" altLang="ko-KR" dirty="0">
                <a:solidFill>
                  <a:srgbClr val="7030A0"/>
                </a:solidFill>
                <a:latin typeface="Abadi" panose="020B0604020104020204" pitchFamily="34" charset="0"/>
              </a:rPr>
              <a:t>Energy</a:t>
            </a:r>
            <a:r>
              <a:rPr lang="en-US" altLang="ko-KR" dirty="0">
                <a:solidFill>
                  <a:srgbClr val="374151"/>
                </a:solidFill>
                <a:latin typeface="Abadi" panose="020B0604020104020204" pitchFamily="34" charset="0"/>
              </a:rPr>
              <a:t> of input is more </a:t>
            </a:r>
            <a:r>
              <a:rPr lang="en-US" altLang="ko-KR" dirty="0">
                <a:solidFill>
                  <a:srgbClr val="FF0000"/>
                </a:solidFill>
                <a:latin typeface="Abadi" panose="020B0604020104020204" pitchFamily="34" charset="0"/>
              </a:rPr>
              <a:t>Lower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27" name="Picture 2" descr="Linear Methods and Autoencoders in Recommender Systems | Blog | Recombee">
            <a:extLst>
              <a:ext uri="{FF2B5EF4-FFF2-40B4-BE49-F238E27FC236}">
                <a16:creationId xmlns:a16="http://schemas.microsoft.com/office/drawing/2014/main" id="{50BC55AA-2FE4-A279-3069-6CE53FCCE3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8" t="9093" r="49053" b="10353"/>
          <a:stretch/>
        </p:blipFill>
        <p:spPr bwMode="auto">
          <a:xfrm>
            <a:off x="7733352" y="3571639"/>
            <a:ext cx="1146683" cy="128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486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>
                <a:solidFill>
                  <a:srgbClr val="374151"/>
                </a:solidFill>
                <a:latin typeface="Abadi" panose="020B0604020104020204" pitchFamily="34" charset="0"/>
              </a:rPr>
              <a:t>DNN Can it be changed to a self-learning structure?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374151"/>
                </a:solidFill>
                <a:latin typeface="Abadi" panose="020B0604020104020204" pitchFamily="34" charset="0"/>
              </a:rPr>
              <a:t>Like Hebbian Learning..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  <a:endParaRPr lang="ko-KR" altLang="en-US" dirty="0"/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CDB324A3-D495-4A91-9085-3212D9990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536" y="2131221"/>
            <a:ext cx="8067675" cy="338137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F92A5AA-F5D7-DEA1-1672-6650A5F15FE0}"/>
              </a:ext>
            </a:extLst>
          </p:cNvPr>
          <p:cNvSpPr txBox="1"/>
          <p:nvPr/>
        </p:nvSpPr>
        <p:spPr>
          <a:xfrm>
            <a:off x="1487488" y="5805264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I want to get </a:t>
            </a:r>
            <a:r>
              <a:rPr lang="en-US" altLang="ko-KR" sz="24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Self-Learning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 (self-summary) structure of </a:t>
            </a:r>
            <a:r>
              <a:rPr lang="en-US" altLang="ko-KR" sz="2400" dirty="0">
                <a:solidFill>
                  <a:srgbClr val="374151"/>
                </a:solidFill>
                <a:latin typeface="Abadi" panose="020B0604020104020204" pitchFamily="34" charset="0"/>
              </a:rPr>
              <a:t>DNN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 !!! </a:t>
            </a:r>
            <a:endParaRPr lang="en-US" altLang="ko-KR" sz="2400" dirty="0">
              <a:solidFill>
                <a:srgbClr val="374151"/>
              </a:solidFill>
              <a:latin typeface="Abadi" panose="020B0604020104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>
                <a:solidFill>
                  <a:srgbClr val="374151"/>
                </a:solidFill>
                <a:latin typeface="Abadi" panose="020B0604020104020204" pitchFamily="34" charset="0"/>
              </a:rPr>
              <a:t>This means...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ko-KR" sz="2800" dirty="0">
                <a:solidFill>
                  <a:srgbClr val="374151"/>
                </a:solidFill>
                <a:latin typeface="Abadi" panose="020B0604020104020204" pitchFamily="34" charset="0"/>
              </a:rPr>
              <a:t>  </a:t>
            </a:r>
          </a:p>
          <a:p>
            <a:pPr marL="0" indent="0" algn="ctr">
              <a:buNone/>
            </a:pPr>
            <a:r>
              <a:rPr lang="en-US" altLang="ko-KR" sz="2800" dirty="0">
                <a:solidFill>
                  <a:srgbClr val="374151"/>
                </a:solidFill>
                <a:latin typeface="Abadi" panose="020B0604020104020204" pitchFamily="34" charset="0"/>
              </a:rPr>
              <a:t> - 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Can the </a:t>
            </a:r>
            <a:r>
              <a:rPr lang="en-US" altLang="ko-KR" sz="24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[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 back-propagation algorithm </a:t>
            </a:r>
            <a:r>
              <a:rPr lang="en-US" altLang="ko-KR" sz="24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,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 the goal(Y) </a:t>
            </a:r>
            <a:r>
              <a:rPr lang="en-US" altLang="ko-KR" sz="24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]</a:t>
            </a:r>
          </a:p>
          <a:p>
            <a:pPr marL="0" indent="0" algn="ctr">
              <a:buNone/>
            </a:pPr>
            <a:r>
              <a:rPr lang="en-US" altLang="ko-KR" sz="24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 be represented by a </a:t>
            </a:r>
            <a:r>
              <a:rPr lang="en-US" altLang="ko-KR" sz="24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parameter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?</a:t>
            </a:r>
            <a:endParaRPr lang="en-US" altLang="ko-KR" sz="2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95D140-BBCC-4919-BA1D-313D8939B415}"/>
              </a:ext>
            </a:extLst>
          </p:cNvPr>
          <p:cNvSpPr txBox="1"/>
          <p:nvPr/>
        </p:nvSpPr>
        <p:spPr>
          <a:xfrm>
            <a:off x="1662267" y="4832150"/>
            <a:ext cx="867696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A self-learning structure just like the </a:t>
            </a:r>
          </a:p>
          <a:p>
            <a:pPr algn="ctr"/>
            <a:r>
              <a:rPr lang="en-US" altLang="ko-KR" sz="24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"back-propagation algorithm“</a:t>
            </a:r>
          </a:p>
          <a:p>
            <a:pPr algn="ctr"/>
            <a:endParaRPr lang="en-US" altLang="ko-KR" sz="2400" dirty="0">
              <a:solidFill>
                <a:srgbClr val="374151"/>
              </a:solidFill>
              <a:latin typeface="Abadi" panose="020B0604020104020204" pitchFamily="34" charset="0"/>
            </a:endParaRPr>
          </a:p>
          <a:p>
            <a:pPr algn="ctr"/>
            <a:r>
              <a:rPr lang="en-US" altLang="ko-KR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Of course, It doesn't necessarily have to be a learning method like back-propagation </a:t>
            </a:r>
          </a:p>
          <a:p>
            <a:pPr algn="ctr"/>
            <a:endParaRPr lang="ko-KR" altLang="en-US" sz="24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3037864-E346-48F2-BB5C-56AD3E60D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650" y="2778993"/>
            <a:ext cx="407670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068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>
                <a:solidFill>
                  <a:srgbClr val="374151"/>
                </a:solidFill>
                <a:latin typeface="Abadi" panose="020B0604020104020204" pitchFamily="34" charset="0"/>
              </a:rPr>
              <a:t>It </a:t>
            </a:r>
            <a:r>
              <a:rPr lang="en-US" altLang="ko-KR" sz="2800" dirty="0">
                <a:solidFill>
                  <a:srgbClr val="FF0000"/>
                </a:solidFill>
                <a:latin typeface="Abadi" panose="020B0604020104020204" pitchFamily="34" charset="0"/>
              </a:rPr>
              <a:t>cannot</a:t>
            </a:r>
            <a:r>
              <a:rPr lang="en-US" altLang="ko-KR" sz="2800" dirty="0">
                <a:solidFill>
                  <a:srgbClr val="374151"/>
                </a:solidFill>
                <a:latin typeface="Abadi" panose="020B0604020104020204" pitchFamily="34" charset="0"/>
              </a:rPr>
              <a:t> be certain..    However,.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altLang="ko-KR" sz="2400" b="0" i="0" dirty="0">
              <a:solidFill>
                <a:srgbClr val="374151"/>
              </a:solidFill>
              <a:effectLst/>
              <a:latin typeface="Abadi" panose="020B0604020104020204" pitchFamily="34" charset="0"/>
            </a:endParaRPr>
          </a:p>
          <a:p>
            <a:pPr marL="0" indent="0" algn="ctr">
              <a:buNone/>
            </a:pPr>
            <a:r>
              <a:rPr lang="en-US" altLang="ko-KR" sz="24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we can find </a:t>
            </a:r>
            <a:r>
              <a:rPr lang="en-US" altLang="ko-KR" sz="24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real-life examples 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of learning about survival, </a:t>
            </a:r>
          </a:p>
          <a:p>
            <a:pPr marL="0" indent="0" algn="ctr">
              <a:buNone/>
            </a:pPr>
            <a:r>
              <a:rPr lang="en-US" altLang="ko-KR" sz="24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which is a </a:t>
            </a:r>
            <a:r>
              <a:rPr lang="en-US" altLang="ko-KR" sz="2400" b="1" i="0" dirty="0">
                <a:effectLst/>
                <a:latin typeface="Abadi" panose="020B0604020104020204" pitchFamily="34" charset="0"/>
              </a:rPr>
              <a:t>fixed goal 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in the </a:t>
            </a:r>
            <a:r>
              <a:rPr lang="en-US" altLang="ko-KR" sz="24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DEQ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 model.</a:t>
            </a:r>
            <a:endParaRPr lang="en-US" altLang="ko-KR" sz="2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  <a:endParaRPr lang="ko-KR" altLang="en-US" dirty="0"/>
          </a:p>
        </p:txBody>
      </p:sp>
      <p:pic>
        <p:nvPicPr>
          <p:cNvPr id="1028" name="Picture 4" descr="Introduction to computational neuroscience : from single neurons to network  dynamics">
            <a:extLst>
              <a:ext uri="{FF2B5EF4-FFF2-40B4-BE49-F238E27FC236}">
                <a16:creationId xmlns:a16="http://schemas.microsoft.com/office/drawing/2014/main" id="{5B42D732-2CC3-4EBD-A710-3B20AB2C2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764" y="2708920"/>
            <a:ext cx="4248472" cy="243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DD02E2-5A52-4138-AA3D-338EB9F5EDBF}"/>
              </a:ext>
            </a:extLst>
          </p:cNvPr>
          <p:cNvSpPr txBox="1"/>
          <p:nvPr/>
        </p:nvSpPr>
        <p:spPr>
          <a:xfrm>
            <a:off x="1244358" y="5247527"/>
            <a:ext cx="9703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/>
              <a:t>biological </a:t>
            </a:r>
            <a:r>
              <a:rPr lang="en-US" altLang="ko-KR" sz="2400">
                <a:solidFill>
                  <a:srgbClr val="FF0000"/>
                </a:solidFill>
              </a:rPr>
              <a:t>neuron</a:t>
            </a:r>
            <a:r>
              <a:rPr lang="en-US" altLang="ko-KR" sz="2400"/>
              <a:t> "Encoding" </a:t>
            </a:r>
          </a:p>
          <a:p>
            <a:pPr algn="ctr"/>
            <a:r>
              <a:rPr lang="en-US" altLang="ko-KR" sz="2400"/>
              <a:t>[  Something </a:t>
            </a:r>
            <a:r>
              <a:rPr lang="en-US" altLang="ko-KR" sz="2400">
                <a:solidFill>
                  <a:srgbClr val="FF0000"/>
                </a:solidFill>
              </a:rPr>
              <a:t>learning algorithm </a:t>
            </a:r>
            <a:r>
              <a:rPr lang="en-US" altLang="ko-KR" sz="2400"/>
              <a:t>that we dont know </a:t>
            </a:r>
            <a:r>
              <a:rPr lang="en-US" altLang="ko-KR" sz="2400">
                <a:solidFill>
                  <a:srgbClr val="FF0000"/>
                </a:solidFill>
              </a:rPr>
              <a:t>,</a:t>
            </a:r>
            <a:r>
              <a:rPr lang="en-US" altLang="ko-KR" sz="2400"/>
              <a:t>  </a:t>
            </a:r>
            <a:r>
              <a:rPr lang="en-US" altLang="ko-KR" sz="2400" b="1">
                <a:solidFill>
                  <a:schemeClr val="accent1">
                    <a:lumMod val="50000"/>
                  </a:schemeClr>
                </a:solidFill>
              </a:rPr>
              <a:t>Survival</a:t>
            </a:r>
            <a:r>
              <a:rPr lang="en-US" altLang="ko-KR" sz="2400"/>
              <a:t> </a:t>
            </a:r>
            <a:r>
              <a:rPr lang="en-US" altLang="ko-KR" sz="2400">
                <a:solidFill>
                  <a:srgbClr val="FF0000"/>
                </a:solidFill>
              </a:rPr>
              <a:t>]</a:t>
            </a:r>
          </a:p>
          <a:p>
            <a:pPr algn="ctr"/>
            <a:r>
              <a:rPr lang="en-US" altLang="ko-KR" sz="2400"/>
              <a:t>by "Parameters" that "Amount of Molecules"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011479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>
                <a:solidFill>
                  <a:srgbClr val="374151"/>
                </a:solidFill>
                <a:latin typeface="Abadi" panose="020B0604020104020204" pitchFamily="34" charset="0"/>
              </a:rPr>
              <a:t>how cat neuron can be </a:t>
            </a:r>
            <a:r>
              <a:rPr lang="en-US" altLang="ko-KR" sz="2800" dirty="0" err="1">
                <a:solidFill>
                  <a:srgbClr val="374151"/>
                </a:solidFill>
                <a:latin typeface="Abadi" panose="020B0604020104020204" pitchFamily="34" charset="0"/>
              </a:rPr>
              <a:t>represet</a:t>
            </a:r>
            <a:r>
              <a:rPr lang="en-US" altLang="ko-KR" sz="2800" dirty="0">
                <a:solidFill>
                  <a:srgbClr val="374151"/>
                </a:solidFill>
                <a:latin typeface="Abadi" panose="020B0604020104020204" pitchFamily="34" charset="0"/>
              </a:rPr>
              <a:t> to </a:t>
            </a:r>
            <a:r>
              <a:rPr lang="en-US" altLang="ko-KR" sz="2800" dirty="0">
                <a:solidFill>
                  <a:srgbClr val="FF0000"/>
                </a:solidFill>
                <a:latin typeface="Abadi" panose="020B0604020104020204" pitchFamily="34" charset="0"/>
              </a:rPr>
              <a:t>DEQ</a:t>
            </a:r>
          </a:p>
          <a:p>
            <a:endParaRPr lang="en-US" altLang="ko-KR" sz="2400" b="0" i="0" dirty="0">
              <a:solidFill>
                <a:srgbClr val="FF0000"/>
              </a:solidFill>
              <a:effectLst/>
              <a:latin typeface="Abadi" panose="020B0604020104020204" pitchFamily="34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9CFDA6-D8B0-4777-AB78-ACAC70BB1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464" y="1412776"/>
            <a:ext cx="8262610" cy="23067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BF9F01-EEFE-49F1-AB5A-F662D4AA5EE4}"/>
              </a:ext>
            </a:extLst>
          </p:cNvPr>
          <p:cNvSpPr txBox="1"/>
          <p:nvPr/>
        </p:nvSpPr>
        <p:spPr>
          <a:xfrm>
            <a:off x="1415480" y="3488706"/>
            <a:ext cx="2745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real neuron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E989C3-DFCB-4B70-88AE-985C4732E5CC}"/>
              </a:ext>
            </a:extLst>
          </p:cNvPr>
          <p:cNvSpPr txBox="1"/>
          <p:nvPr/>
        </p:nvSpPr>
        <p:spPr>
          <a:xfrm>
            <a:off x="4367808" y="3488706"/>
            <a:ext cx="2745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system biology</a:t>
            </a:r>
            <a:endParaRPr lang="ko-KR" alt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0F5B38-5BAC-4085-9D40-6879EC5EBE58}"/>
              </a:ext>
            </a:extLst>
          </p:cNvPr>
          <p:cNvSpPr txBox="1"/>
          <p:nvPr/>
        </p:nvSpPr>
        <p:spPr>
          <a:xfrm>
            <a:off x="7013822" y="3126586"/>
            <a:ext cx="27455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ODE</a:t>
            </a:r>
          </a:p>
          <a:p>
            <a:pPr algn="ctr"/>
            <a:r>
              <a:rPr lang="en-US" altLang="ko-KR" sz="2000" dirty="0"/>
              <a:t>( ex: </a:t>
            </a:r>
            <a:r>
              <a:rPr lang="en-US" altLang="ko-KR" sz="2000" dirty="0">
                <a:solidFill>
                  <a:srgbClr val="FF0000"/>
                </a:solidFill>
              </a:rPr>
              <a:t>HH</a:t>
            </a:r>
            <a:r>
              <a:rPr lang="en-US" altLang="ko-KR" sz="2000" dirty="0"/>
              <a:t> model )</a:t>
            </a:r>
            <a:endParaRPr lang="ko-KR" altLang="en-US" sz="20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F57C070-C0D2-E545-D89B-EA222112BC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7648" y="4171897"/>
            <a:ext cx="5366588" cy="179038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F0021B1-2CB2-9877-8D91-360936A3332A}"/>
              </a:ext>
            </a:extLst>
          </p:cNvPr>
          <p:cNvSpPr txBox="1"/>
          <p:nvPr/>
        </p:nvSpPr>
        <p:spPr>
          <a:xfrm>
            <a:off x="3232670" y="6144918"/>
            <a:ext cx="2745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DEQ</a:t>
            </a:r>
            <a:endParaRPr lang="ko-KR" alt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65B206-74F1-561A-51F5-BA7F9556AF8E}"/>
              </a:ext>
            </a:extLst>
          </p:cNvPr>
          <p:cNvSpPr txBox="1"/>
          <p:nvPr/>
        </p:nvSpPr>
        <p:spPr>
          <a:xfrm>
            <a:off x="5886578" y="5960251"/>
            <a:ext cx="28175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continuous DEQ</a:t>
            </a:r>
          </a:p>
          <a:p>
            <a:pPr algn="ctr"/>
            <a:r>
              <a:rPr lang="en-US" altLang="ko-KR" sz="2000" dirty="0"/>
              <a:t>( neural-ODE 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32064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b="0" i="0" dirty="0"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Therefore, our goal is...</a:t>
            </a:r>
          </a:p>
          <a:p>
            <a:pPr>
              <a:spcBef>
                <a:spcPts val="0"/>
              </a:spcBef>
            </a:pPr>
            <a:endParaRPr lang="en-US" altLang="ko-KR" sz="24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marL="0" indent="0" algn="ctr">
              <a:buNone/>
            </a:pPr>
            <a:r>
              <a:rPr lang="en-US" altLang="ko-KR" sz="20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our goal is to design a DEQ (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design implicit layer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)</a:t>
            </a:r>
          </a:p>
          <a:p>
            <a:pPr marL="0" indent="0" algn="ctr">
              <a:buNone/>
            </a:pPr>
            <a:r>
              <a:rPr lang="en-US" altLang="ko-KR" sz="20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 that can 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represent the movements of molecules 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in actual living organisms with parameters.</a:t>
            </a:r>
            <a:endParaRPr lang="en-US" altLang="ko-KR" sz="2400" b="0" i="0" dirty="0"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ko-KR" sz="2400" b="0" i="0" dirty="0"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ko-KR" sz="24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ko-KR" sz="2400" b="0" i="0" dirty="0"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ko-KR" sz="24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ko-KR" sz="2400" b="0" i="0" dirty="0"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ko-KR" sz="24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ko-KR" sz="2400" b="0" i="0" dirty="0"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0" indent="0" algn="ctr">
              <a:buNone/>
            </a:pPr>
            <a:r>
              <a:rPr lang="en-US" altLang="ko-KR" sz="20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we will train the parameters of such DEQs using evolutionary methods (</a:t>
            </a:r>
            <a:r>
              <a:rPr lang="en-US" altLang="ko-KR" sz="2000" b="0" i="0" dirty="0" err="1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HyperNeat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)</a:t>
            </a:r>
          </a:p>
          <a:p>
            <a:pPr marL="0" indent="0" algn="ctr">
              <a:buNone/>
            </a:pPr>
            <a:r>
              <a:rPr lang="en-US" altLang="ko-KR" sz="20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and this process will ultimately signify an act of 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searching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 for the 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optimal learning method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.</a:t>
            </a:r>
            <a:endParaRPr lang="en-US" altLang="ko-KR" sz="2400" b="0" i="0" dirty="0"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ko-KR" sz="24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ko-KR" sz="24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 </a:t>
            </a:r>
            <a:endParaRPr lang="ko-KR" altLang="en-US" dirty="0"/>
          </a:p>
        </p:txBody>
      </p:sp>
      <p:pic>
        <p:nvPicPr>
          <p:cNvPr id="2050" name="Picture 2" descr="유전 알고리즘 (Genetic algorithm)">
            <a:extLst>
              <a:ext uri="{FF2B5EF4-FFF2-40B4-BE49-F238E27FC236}">
                <a16:creationId xmlns:a16="http://schemas.microsoft.com/office/drawing/2014/main" id="{A9473FCF-7170-4E52-9B8C-C2E08826B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873" y="2708920"/>
            <a:ext cx="3686175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DB137C3-A4FB-8961-44EC-05A0E9ADF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5960" y="2420888"/>
            <a:ext cx="5244003" cy="301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888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 of Related Works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3283400" y="887964"/>
            <a:ext cx="0" cy="585340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1597848" y="1916832"/>
            <a:ext cx="8370029" cy="494125"/>
            <a:chOff x="283559" y="1081884"/>
            <a:chExt cx="8298226" cy="468963"/>
          </a:xfrm>
        </p:grpSpPr>
        <p:sp>
          <p:nvSpPr>
            <p:cNvPr id="25" name="Oval 5"/>
            <p:cNvSpPr>
              <a:spLocks noChangeArrowheads="1"/>
            </p:cNvSpPr>
            <p:nvPr/>
          </p:nvSpPr>
          <p:spPr bwMode="auto">
            <a:xfrm>
              <a:off x="1885985" y="1406384"/>
              <a:ext cx="144463" cy="14446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" name="Text Box 12"/>
            <p:cNvSpPr txBox="1">
              <a:spLocks noChangeArrowheads="1"/>
            </p:cNvSpPr>
            <p:nvPr/>
          </p:nvSpPr>
          <p:spPr bwMode="auto">
            <a:xfrm>
              <a:off x="283559" y="1081884"/>
              <a:ext cx="1639575" cy="321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000066"/>
                  </a:solidFill>
                  <a:latin typeface="Monotype Corsiva" pitchFamily="66" charset="0"/>
                </a:rPr>
                <a:t>NIPS, 2019 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173073" y="1198557"/>
              <a:ext cx="6408712" cy="3213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latinLnBrk="1">
                <a:spcBef>
                  <a:spcPct val="20000"/>
                </a:spcBef>
                <a:buClr>
                  <a:schemeClr val="accent1">
                    <a:lumMod val="75000"/>
                  </a:schemeClr>
                </a:buClr>
                <a:buSzPct val="75000"/>
                <a:defRPr/>
              </a:pPr>
              <a:r>
                <a:rPr lang="it-IT" altLang="ko-KR" sz="1600" dirty="0"/>
                <a:t>Shaojie Bai </a:t>
              </a:r>
              <a:r>
                <a:rPr lang="en-US" altLang="ko-KR" sz="1600" dirty="0"/>
                <a:t>et al.            Deep equilibrium models</a:t>
              </a:r>
              <a:endParaRPr lang="it-IT" altLang="ko-KR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767943" y="2924944"/>
            <a:ext cx="8432513" cy="484024"/>
            <a:chOff x="382279" y="1723193"/>
            <a:chExt cx="8432513" cy="484024"/>
          </a:xfrm>
        </p:grpSpPr>
        <p:sp>
          <p:nvSpPr>
            <p:cNvPr id="22" name="Oval 5"/>
            <p:cNvSpPr>
              <a:spLocks noChangeArrowheads="1"/>
            </p:cNvSpPr>
            <p:nvPr/>
          </p:nvSpPr>
          <p:spPr bwMode="auto">
            <a:xfrm>
              <a:off x="1830391" y="2062754"/>
              <a:ext cx="144463" cy="14446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Text Box 12"/>
            <p:cNvSpPr txBox="1">
              <a:spLocks noChangeArrowheads="1"/>
            </p:cNvSpPr>
            <p:nvPr/>
          </p:nvSpPr>
          <p:spPr bwMode="auto">
            <a:xfrm>
              <a:off x="382279" y="1723193"/>
              <a:ext cx="127512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000066"/>
                  </a:solidFill>
                  <a:latin typeface="Monotype Corsiva" pitchFamily="66" charset="0"/>
                </a:rPr>
                <a:t>IEEE, 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118048" y="1855760"/>
              <a:ext cx="66967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latinLnBrk="1">
                <a:spcBef>
                  <a:spcPct val="20000"/>
                </a:spcBef>
                <a:buClr>
                  <a:schemeClr val="accent1">
                    <a:lumMod val="75000"/>
                  </a:schemeClr>
                </a:buClr>
                <a:buSzPct val="75000"/>
                <a:defRPr/>
              </a:pPr>
              <a:r>
                <a:rPr lang="en-US" altLang="ko-KR" sz="1600" dirty="0"/>
                <a:t>C. Zhang et </a:t>
              </a:r>
              <a:r>
                <a:rPr lang="en-US" altLang="ko-KR" sz="1600"/>
                <a:t>al.                  Training of Spiking Neural Network</a:t>
              </a:r>
              <a:endParaRPr lang="en-US" altLang="ko-KR" sz="16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745580" y="5389543"/>
            <a:ext cx="7672501" cy="487729"/>
            <a:chOff x="359916" y="3818559"/>
            <a:chExt cx="7672501" cy="487729"/>
          </a:xfrm>
        </p:grpSpPr>
        <p:sp>
          <p:nvSpPr>
            <p:cNvPr id="19" name="Oval 5"/>
            <p:cNvSpPr>
              <a:spLocks noChangeArrowheads="1"/>
            </p:cNvSpPr>
            <p:nvPr/>
          </p:nvSpPr>
          <p:spPr bwMode="auto">
            <a:xfrm>
              <a:off x="1831184" y="4161825"/>
              <a:ext cx="144463" cy="14446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" name="Text Box 12"/>
            <p:cNvSpPr txBox="1">
              <a:spLocks noChangeArrowheads="1"/>
            </p:cNvSpPr>
            <p:nvPr/>
          </p:nvSpPr>
          <p:spPr bwMode="auto">
            <a:xfrm>
              <a:off x="359916" y="3818559"/>
              <a:ext cx="136797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000066"/>
                  </a:solidFill>
                  <a:latin typeface="Monotype Corsiva" pitchFamily="66" charset="0"/>
                </a:rPr>
                <a:t>IEEE, 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127761" y="3842849"/>
              <a:ext cx="590465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latinLnBrk="1">
                <a:spcBef>
                  <a:spcPct val="20000"/>
                </a:spcBef>
                <a:buClr>
                  <a:schemeClr val="accent1">
                    <a:lumMod val="75000"/>
                  </a:schemeClr>
                </a:buClr>
                <a:buSzPct val="75000"/>
                <a:defRPr/>
              </a:pPr>
              <a:r>
                <a:rPr lang="en-US" altLang="ko-KR" sz="1600" dirty="0"/>
                <a:t>X. Lin et al.                         </a:t>
              </a:r>
              <a:r>
                <a:rPr lang="en-US" altLang="ko-KR" sz="1600" dirty="0" err="1"/>
                <a:t>HyperNeat</a:t>
              </a:r>
              <a:endParaRPr lang="en-US" altLang="ko-KR" sz="1600" dirty="0"/>
            </a:p>
          </p:txBody>
        </p:sp>
      </p:grpSp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3211168" y="4416470"/>
            <a:ext cx="144463" cy="14446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716109" y="4181943"/>
            <a:ext cx="7692259" cy="584775"/>
            <a:chOff x="176904" y="3118837"/>
            <a:chExt cx="7692259" cy="584775"/>
          </a:xfrm>
        </p:grpSpPr>
        <p:sp>
          <p:nvSpPr>
            <p:cNvPr id="39" name="직사각형 38"/>
            <p:cNvSpPr/>
            <p:nvPr/>
          </p:nvSpPr>
          <p:spPr>
            <a:xfrm>
              <a:off x="1964507" y="3194148"/>
              <a:ext cx="590465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latinLnBrk="1">
                <a:spcBef>
                  <a:spcPct val="20000"/>
                </a:spcBef>
                <a:buClr>
                  <a:schemeClr val="accent1">
                    <a:lumMod val="75000"/>
                  </a:schemeClr>
                </a:buClr>
                <a:buSzPct val="75000"/>
                <a:defRPr/>
              </a:pPr>
              <a:r>
                <a:rPr lang="en-US" altLang="ko-KR" sz="1600" dirty="0"/>
                <a:t>Y. </a:t>
              </a:r>
              <a:r>
                <a:rPr lang="en-US" altLang="ko-KR" sz="1600" dirty="0" err="1"/>
                <a:t>Hao</a:t>
              </a:r>
              <a:r>
                <a:rPr lang="en-US" altLang="ko-KR" sz="1600" dirty="0"/>
                <a:t> et </a:t>
              </a:r>
              <a:r>
                <a:rPr lang="en-US" altLang="ko-KR" sz="1600"/>
                <a:t>al.                       Training of Biological Neural Network</a:t>
              </a:r>
              <a:endParaRPr lang="en-US" altLang="ko-KR" sz="1600" dirty="0"/>
            </a:p>
          </p:txBody>
        </p:sp>
        <p:sp>
          <p:nvSpPr>
            <p:cNvPr id="40" name="Text Box 12"/>
            <p:cNvSpPr txBox="1">
              <a:spLocks noChangeArrowheads="1"/>
            </p:cNvSpPr>
            <p:nvPr/>
          </p:nvSpPr>
          <p:spPr bwMode="auto">
            <a:xfrm>
              <a:off x="176904" y="3118837"/>
              <a:ext cx="1367979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000066"/>
                  </a:solidFill>
                  <a:latin typeface="Monotype Corsiva" pitchFamily="66" charset="0"/>
                </a:rPr>
                <a:t>IEEE,</a:t>
              </a:r>
            </a:p>
            <a:p>
              <a:pPr algn="ctr"/>
              <a:r>
                <a:rPr lang="en-US" altLang="ko-KR" sz="1600" dirty="0">
                  <a:solidFill>
                    <a:srgbClr val="000066"/>
                  </a:solidFill>
                  <a:latin typeface="Monotype Corsiva" pitchFamily="66" charset="0"/>
                </a:rPr>
                <a:t>2011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D50D5C6-0560-42D3-A302-11D37298C6BF}"/>
              </a:ext>
            </a:extLst>
          </p:cNvPr>
          <p:cNvGrpSpPr/>
          <p:nvPr/>
        </p:nvGrpSpPr>
        <p:grpSpPr>
          <a:xfrm>
            <a:off x="1597848" y="918651"/>
            <a:ext cx="8370029" cy="494125"/>
            <a:chOff x="283559" y="1081884"/>
            <a:chExt cx="8298226" cy="468963"/>
          </a:xfrm>
        </p:grpSpPr>
        <p:sp>
          <p:nvSpPr>
            <p:cNvPr id="33" name="Oval 5">
              <a:extLst>
                <a:ext uri="{FF2B5EF4-FFF2-40B4-BE49-F238E27FC236}">
                  <a16:creationId xmlns:a16="http://schemas.microsoft.com/office/drawing/2014/main" id="{021B904A-7D24-44AB-9D63-CFA244A6E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985" y="1406384"/>
              <a:ext cx="144463" cy="14446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" name="Text Box 12">
              <a:extLst>
                <a:ext uri="{FF2B5EF4-FFF2-40B4-BE49-F238E27FC236}">
                  <a16:creationId xmlns:a16="http://schemas.microsoft.com/office/drawing/2014/main" id="{93DC727A-2508-49B3-987F-94F492D449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559" y="1081884"/>
              <a:ext cx="1639575" cy="321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>
                  <a:solidFill>
                    <a:srgbClr val="000066"/>
                  </a:solidFill>
                  <a:latin typeface="Monotype Corsiva" pitchFamily="66" charset="0"/>
                </a:rPr>
                <a:t>NIPS, 2018 </a:t>
              </a:r>
              <a:endParaRPr lang="en-US" altLang="ko-KR" sz="1600" dirty="0">
                <a:solidFill>
                  <a:srgbClr val="000066"/>
                </a:solidFill>
                <a:latin typeface="Monotype Corsiva" pitchFamily="66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2305C10-155D-4FB8-8B17-2EBF8F37CDC4}"/>
                </a:ext>
              </a:extLst>
            </p:cNvPr>
            <p:cNvSpPr/>
            <p:nvPr/>
          </p:nvSpPr>
          <p:spPr>
            <a:xfrm>
              <a:off x="2173073" y="1198557"/>
              <a:ext cx="6408712" cy="3213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latinLnBrk="1">
                <a:spcBef>
                  <a:spcPct val="20000"/>
                </a:spcBef>
                <a:buClr>
                  <a:schemeClr val="accent1">
                    <a:lumMod val="75000"/>
                  </a:schemeClr>
                </a:buClr>
                <a:buSzPct val="75000"/>
                <a:defRPr/>
              </a:pPr>
              <a:r>
                <a:rPr lang="it-IT" altLang="ko-KR" sz="1600" dirty="0"/>
                <a:t>Chen, Ricky TQ </a:t>
              </a:r>
              <a:r>
                <a:rPr lang="en-US" altLang="ko-KR" sz="1600" dirty="0"/>
                <a:t>et al.     Neural ODE</a:t>
              </a:r>
              <a:endParaRPr lang="it-IT" altLang="ko-KR" sz="16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03056E4-E7A5-78FD-48A0-C5D5171A9C20}"/>
              </a:ext>
            </a:extLst>
          </p:cNvPr>
          <p:cNvSpPr txBox="1"/>
          <p:nvPr/>
        </p:nvSpPr>
        <p:spPr>
          <a:xfrm>
            <a:off x="5663952" y="1360573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“The DNN structure of the 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residual connection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 can be transformed into a neural net of an 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ODE structure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.”</a:t>
            </a:r>
            <a:endParaRPr lang="ko-KR" altLang="en-US" sz="1200" dirty="0"/>
          </a:p>
        </p:txBody>
      </p:sp>
      <p:pic>
        <p:nvPicPr>
          <p:cNvPr id="17410" name="Picture 2" descr="Neural Ordinary Differential Equations and why it might become the next big  thing? | by Arvind Natarajan | RedBlackTree | Medium">
            <a:extLst>
              <a:ext uri="{FF2B5EF4-FFF2-40B4-BE49-F238E27FC236}">
                <a16:creationId xmlns:a16="http://schemas.microsoft.com/office/drawing/2014/main" id="{8F8D8BA8-90C2-5C4A-BECC-D010ABC0D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2159" y="926409"/>
            <a:ext cx="1556594" cy="108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E9744E5-D366-A002-DA4C-7CE1A25A5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1954" y="2077545"/>
            <a:ext cx="1430299" cy="9325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E3D0F12-D231-0410-4F22-9368F5B122E9}"/>
              </a:ext>
            </a:extLst>
          </p:cNvPr>
          <p:cNvSpPr txBox="1"/>
          <p:nvPr/>
        </p:nvSpPr>
        <p:spPr>
          <a:xfrm>
            <a:off x="5658978" y="2344764"/>
            <a:ext cx="4529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“A new structure of a DNN that 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endlessly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 passes through 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weight-tying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 layers. The back-propagation of these can be 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efficiently computed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.”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A9A92B-F850-79DB-1D5F-9D58B91B8094}"/>
              </a:ext>
            </a:extLst>
          </p:cNvPr>
          <p:cNvSpPr txBox="1"/>
          <p:nvPr/>
        </p:nvSpPr>
        <p:spPr>
          <a:xfrm>
            <a:off x="5671247" y="3378341"/>
            <a:ext cx="4529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- Hodgkin-Huxley (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HH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) model</a:t>
            </a:r>
          </a:p>
          <a:p>
            <a:r>
              <a:rPr lang="en-US" altLang="ko-KR" sz="12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-  Spike-Timing-Dependent Plasticity (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STDP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)</a:t>
            </a:r>
          </a:p>
          <a:p>
            <a:r>
              <a:rPr lang="en-US" altLang="ko-KR" sz="1200" dirty="0">
                <a:solidFill>
                  <a:srgbClr val="374151"/>
                </a:solidFill>
                <a:latin typeface="Abadi" panose="020B0604020104020204" pitchFamily="34" charset="0"/>
              </a:rPr>
              <a:t>-  </a:t>
            </a:r>
            <a:r>
              <a:rPr lang="en-US" altLang="ko-KR" sz="1200" dirty="0" err="1">
                <a:solidFill>
                  <a:srgbClr val="374151"/>
                </a:solidFill>
                <a:latin typeface="Abadi" panose="020B0604020104020204" pitchFamily="34" charset="0"/>
              </a:rPr>
              <a:t>Bienenstock-CooperMunro</a:t>
            </a:r>
            <a:r>
              <a:rPr lang="en-US" altLang="ko-KR" sz="1200" dirty="0">
                <a:solidFill>
                  <a:srgbClr val="374151"/>
                </a:solidFill>
                <a:latin typeface="Abadi" panose="020B0604020104020204" pitchFamily="34" charset="0"/>
              </a:rPr>
              <a:t>(</a:t>
            </a:r>
            <a:r>
              <a:rPr lang="en-US" altLang="ko-KR" sz="1200" dirty="0">
                <a:solidFill>
                  <a:srgbClr val="FF0000"/>
                </a:solidFill>
                <a:latin typeface="Abadi" panose="020B0604020104020204" pitchFamily="34" charset="0"/>
              </a:rPr>
              <a:t>BCM</a:t>
            </a:r>
            <a:r>
              <a:rPr lang="en-US" altLang="ko-KR" sz="1200" dirty="0">
                <a:solidFill>
                  <a:srgbClr val="374151"/>
                </a:solidFill>
                <a:latin typeface="Abadi" panose="020B0604020104020204" pitchFamily="34" charset="0"/>
              </a:rPr>
              <a:t>) theory</a:t>
            </a:r>
            <a:endParaRPr lang="ko-KR" altLang="en-US" sz="1200" dirty="0"/>
          </a:p>
        </p:txBody>
      </p:sp>
      <p:pic>
        <p:nvPicPr>
          <p:cNvPr id="17412" name="Picture 4" descr="Hodgkin-Huxley model of biological neurons that describes in detail the...  | Download Scientific Diagram">
            <a:extLst>
              <a:ext uri="{FF2B5EF4-FFF2-40B4-BE49-F238E27FC236}">
                <a16:creationId xmlns:a16="http://schemas.microsoft.com/office/drawing/2014/main" id="{2E27FBA5-67D0-047D-C540-5773155B1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116" y="3089787"/>
            <a:ext cx="1687385" cy="1006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E9701E4-2D3B-9CC8-08B0-1A12C4B292F2}"/>
              </a:ext>
            </a:extLst>
          </p:cNvPr>
          <p:cNvSpPr txBox="1"/>
          <p:nvPr/>
        </p:nvSpPr>
        <p:spPr>
          <a:xfrm>
            <a:off x="5671247" y="4602458"/>
            <a:ext cx="4601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“Neural Activation and Diminishing 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Feedback Signals 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in Learning , Potential Embedding of 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Q-Learning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 Algorithm in 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Cerebellar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 </a:t>
            </a:r>
            <a:r>
              <a:rPr lang="en-US" altLang="ko-KR" sz="1200" b="0" i="0" dirty="0" err="1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Biomodels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.”</a:t>
            </a:r>
            <a:endParaRPr lang="ko-KR" altLang="en-US" sz="1200" dirty="0"/>
          </a:p>
        </p:txBody>
      </p:sp>
      <p:pic>
        <p:nvPicPr>
          <p:cNvPr id="17414" name="Picture 6" descr="Prediction signals in the cerebellum: Beyond supervised motor learning |  eLife">
            <a:extLst>
              <a:ext uri="{FF2B5EF4-FFF2-40B4-BE49-F238E27FC236}">
                <a16:creationId xmlns:a16="http://schemas.microsoft.com/office/drawing/2014/main" id="{8124EBA3-3C16-E046-084E-D35CE0AD9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8807" y="4241910"/>
            <a:ext cx="1016014" cy="1203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FD5552-364E-E31D-97B9-B57B298F532F}"/>
              </a:ext>
            </a:extLst>
          </p:cNvPr>
          <p:cNvSpPr txBox="1"/>
          <p:nvPr/>
        </p:nvSpPr>
        <p:spPr>
          <a:xfrm>
            <a:off x="5591944" y="5733256"/>
            <a:ext cx="3773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“A specialized 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evolutionary method 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that maintains a balance between species diversity and adaptability, leveraging geometric properties of networks to 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design patterns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 within the structure.</a:t>
            </a:r>
            <a:endParaRPr lang="ko-KR" altLang="en-US" sz="1200" dirty="0"/>
          </a:p>
        </p:txBody>
      </p:sp>
      <p:pic>
        <p:nvPicPr>
          <p:cNvPr id="17416" name="Picture 8" descr="HyperNEAT User's Page">
            <a:extLst>
              <a:ext uri="{FF2B5EF4-FFF2-40B4-BE49-F238E27FC236}">
                <a16:creationId xmlns:a16="http://schemas.microsoft.com/office/drawing/2014/main" id="{007E8F1F-43A4-8E2A-FE84-0A0C06012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1194" y="5606215"/>
            <a:ext cx="2054096" cy="119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123427"/>
      </p:ext>
    </p:extLst>
  </p:cSld>
  <p:clrMapOvr>
    <a:masterClrMapping/>
  </p:clrMapOvr>
</p:sld>
</file>

<file path=ppt/theme/theme1.xml><?xml version="1.0" encoding="utf-8"?>
<a:theme xmlns:a="http://schemas.openxmlformats.org/drawingml/2006/main" name="메모 테마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메모 테마</Template>
  <TotalTime>12031</TotalTime>
  <Words>1419</Words>
  <Application>Microsoft Office PowerPoint</Application>
  <PresentationFormat>와이드스크린</PresentationFormat>
  <Paragraphs>388</Paragraphs>
  <Slides>27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40" baseType="lpstr">
      <vt:lpstr>맑은 고딕</vt:lpstr>
      <vt:lpstr>Monotype Corsiva</vt:lpstr>
      <vt:lpstr>바탕</vt:lpstr>
      <vt:lpstr>Wingdings 2</vt:lpstr>
      <vt:lpstr>Algerian</vt:lpstr>
      <vt:lpstr>Abadi</vt:lpstr>
      <vt:lpstr>Wingdings</vt:lpstr>
      <vt:lpstr>Arial</vt:lpstr>
      <vt:lpstr>Tahoma</vt:lpstr>
      <vt:lpstr>Cambria Math</vt:lpstr>
      <vt:lpstr>Corbel</vt:lpstr>
      <vt:lpstr>궁서</vt:lpstr>
      <vt:lpstr>메모 테마</vt:lpstr>
      <vt:lpstr>Equilibrium Point Learning</vt:lpstr>
      <vt:lpstr>Table of Contents</vt:lpstr>
      <vt:lpstr>Motivation</vt:lpstr>
      <vt:lpstr>Motivation</vt:lpstr>
      <vt:lpstr>Motivation</vt:lpstr>
      <vt:lpstr>Motivation</vt:lpstr>
      <vt:lpstr>Introduction </vt:lpstr>
      <vt:lpstr>Introduction </vt:lpstr>
      <vt:lpstr>Summary of Related Works</vt:lpstr>
      <vt:lpstr>EPL Method</vt:lpstr>
      <vt:lpstr>EPL Method – meaning of variable</vt:lpstr>
      <vt:lpstr>EPL Method – overall</vt:lpstr>
      <vt:lpstr>EPL Method – Supervised, Unsupervised learning</vt:lpstr>
      <vt:lpstr>EPL Method – Non-diverging Property</vt:lpstr>
      <vt:lpstr>EPL Method – Local, External Layer</vt:lpstr>
      <vt:lpstr>EPL Method – Design Implicit Layer</vt:lpstr>
      <vt:lpstr>Design Implicit Layer – Flow</vt:lpstr>
      <vt:lpstr>Design Implicit Layer – Flow</vt:lpstr>
      <vt:lpstr>Design Implicit Layer – Flow</vt:lpstr>
      <vt:lpstr>Design Implicit Layer – Example of neuron model</vt:lpstr>
      <vt:lpstr> Experiment</vt:lpstr>
      <vt:lpstr> Result</vt:lpstr>
      <vt:lpstr> Result</vt:lpstr>
      <vt:lpstr> Result</vt:lpstr>
      <vt:lpstr>Conclusion &amp; Future Work</vt:lpstr>
      <vt:lpstr>Q &amp; A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천지영</dc:creator>
  <cp:lastModifiedBy>Author</cp:lastModifiedBy>
  <cp:revision>1933</cp:revision>
  <cp:lastPrinted>2015-09-10T12:43:10Z</cp:lastPrinted>
  <dcterms:created xsi:type="dcterms:W3CDTF">2008-09-01T12:14:31Z</dcterms:created>
  <dcterms:modified xsi:type="dcterms:W3CDTF">2023-10-29T07:03:47Z</dcterms:modified>
</cp:coreProperties>
</file>