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9"/>
  </p:notesMasterIdLst>
  <p:handoutMasterIdLst>
    <p:handoutMasterId r:id="rId30"/>
  </p:handoutMasterIdLst>
  <p:sldIdLst>
    <p:sldId id="296" r:id="rId2"/>
    <p:sldId id="487" r:id="rId3"/>
    <p:sldId id="484" r:id="rId4"/>
    <p:sldId id="393" r:id="rId5"/>
    <p:sldId id="458" r:id="rId6"/>
    <p:sldId id="459" r:id="rId7"/>
    <p:sldId id="460" r:id="rId8"/>
    <p:sldId id="462" r:id="rId9"/>
    <p:sldId id="426" r:id="rId10"/>
    <p:sldId id="440" r:id="rId11"/>
    <p:sldId id="465" r:id="rId12"/>
    <p:sldId id="468" r:id="rId13"/>
    <p:sldId id="467" r:id="rId14"/>
    <p:sldId id="466" r:id="rId15"/>
    <p:sldId id="469" r:id="rId16"/>
    <p:sldId id="470" r:id="rId17"/>
    <p:sldId id="471" r:id="rId18"/>
    <p:sldId id="485" r:id="rId19"/>
    <p:sldId id="486" r:id="rId20"/>
    <p:sldId id="472" r:id="rId21"/>
    <p:sldId id="474" r:id="rId22"/>
    <p:sldId id="475" r:id="rId23"/>
    <p:sldId id="477" r:id="rId24"/>
    <p:sldId id="476" r:id="rId25"/>
    <p:sldId id="400" r:id="rId26"/>
    <p:sldId id="392" r:id="rId27"/>
    <p:sldId id="478" r:id="rId28"/>
  </p:sldIdLst>
  <p:sldSz cx="12192000" cy="6858000"/>
  <p:notesSz cx="6797675" cy="9928225"/>
  <p:embeddedFontLst>
    <p:embeddedFont>
      <p:font typeface="맑은 고딕" panose="020B0503020000020004" pitchFamily="50" charset="-127"/>
      <p:regular r:id="rId31"/>
      <p:bold r:id="rId32"/>
    </p:embeddedFont>
    <p:embeddedFont>
      <p:font typeface="Abadi" panose="020B0604020104020204" pitchFamily="34" charset="0"/>
      <p:regular r:id="rId33"/>
    </p:embeddedFont>
    <p:embeddedFont>
      <p:font typeface="Algerian" panose="04020705040A02060702" pitchFamily="82" charset="0"/>
      <p:regular r:id="rId34"/>
    </p:embeddedFont>
    <p:embeddedFont>
      <p:font typeface="Cambria Math" panose="02040503050406030204" pitchFamily="18" charset="0"/>
      <p:regular r:id="rId35"/>
    </p:embeddedFont>
    <p:embeddedFont>
      <p:font typeface="Corbel" panose="020B0503020204020204" pitchFamily="34" charset="0"/>
      <p:regular r:id="rId36"/>
      <p:bold r:id="rId37"/>
      <p:italic r:id="rId38"/>
      <p:boldItalic r:id="rId39"/>
    </p:embeddedFont>
    <p:embeddedFont>
      <p:font typeface="Monotype Corsiva" panose="03010101010201010101" pitchFamily="66" charset="0"/>
      <p:italic r:id="rId40"/>
    </p:embeddedFont>
    <p:embeddedFont>
      <p:font typeface="Tahoma" panose="020B0604030504040204" pitchFamily="34" charset="0"/>
      <p:regular r:id="rId41"/>
      <p:bold r:id="rId42"/>
    </p:embeddedFont>
    <p:embeddedFont>
      <p:font typeface="Wingdings 2" panose="05020102010507070707" pitchFamily="18" charset="2"/>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 clrIdx="0">
    <p:extLst>
      <p:ext uri="{19B8F6BF-5375-455C-9EA6-DF929625EA0E}">
        <p15:presenceInfo xmlns:p15="http://schemas.microsoft.com/office/powerpoint/2012/main" userId="Auth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CDE5"/>
    <a:srgbClr val="BFBFBF"/>
    <a:srgbClr val="E7E7E7"/>
    <a:srgbClr val="E46C0A"/>
    <a:srgbClr val="DDD9C3"/>
    <a:srgbClr val="FFCA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보통 스타일 4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9227" autoAdjust="0"/>
    <p:restoredTop sz="63412" autoAdjust="0"/>
  </p:normalViewPr>
  <p:slideViewPr>
    <p:cSldViewPr>
      <p:cViewPr varScale="1">
        <p:scale>
          <a:sx n="82" d="100"/>
          <a:sy n="82" d="100"/>
        </p:scale>
        <p:origin x="1470" y="90"/>
      </p:cViewPr>
      <p:guideLst>
        <p:guide orient="horz" pos="2160"/>
        <p:guide pos="3840"/>
      </p:guideLst>
    </p:cSldViewPr>
  </p:slideViewPr>
  <p:notesTextViewPr>
    <p:cViewPr>
      <p:scale>
        <a:sx n="100" d="100"/>
        <a:sy n="100" d="100"/>
      </p:scale>
      <p:origin x="0" y="0"/>
    </p:cViewPr>
  </p:notesTextViewPr>
  <p:sorterViewPr>
    <p:cViewPr>
      <p:scale>
        <a:sx n="200" d="100"/>
        <a:sy n="200" d="100"/>
      </p:scale>
      <p:origin x="0" y="0"/>
    </p:cViewPr>
  </p:sorterViewPr>
  <p:notesViewPr>
    <p:cSldViewPr showGuides="1">
      <p:cViewPr>
        <p:scale>
          <a:sx n="150" d="100"/>
          <a:sy n="150" d="100"/>
        </p:scale>
        <p:origin x="2496" y="-2046"/>
      </p:cViewPr>
      <p:guideLst>
        <p:guide orient="horz" pos="3127"/>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4A5A681E-D482-4645-AF03-3B27565213C4}"/>
              </a:ext>
            </a:extLst>
          </p:cNvPr>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6D62AFEC-7111-4C28-A2F8-68085FCA4757}"/>
              </a:ext>
            </a:extLst>
          </p:cNvPr>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88E3ED74-6A25-40C0-8F9B-21B185A12A80}" type="datetimeFigureOut">
              <a:rPr lang="ko-KR" altLang="en-US" smtClean="0"/>
              <a:t>2023-11-01</a:t>
            </a:fld>
            <a:endParaRPr lang="ko-KR" altLang="en-US"/>
          </a:p>
        </p:txBody>
      </p:sp>
      <p:sp>
        <p:nvSpPr>
          <p:cNvPr id="4" name="바닥글 개체 틀 3">
            <a:extLst>
              <a:ext uri="{FF2B5EF4-FFF2-40B4-BE49-F238E27FC236}">
                <a16:creationId xmlns:a16="http://schemas.microsoft.com/office/drawing/2014/main" id="{FA2D3BC8-C72C-4A5F-A91B-28A1077E8A24}"/>
              </a:ext>
            </a:extLst>
          </p:cNvPr>
          <p:cNvSpPr>
            <a:spLocks noGrp="1"/>
          </p:cNvSpPr>
          <p:nvPr>
            <p:ph type="ftr" sz="quarter" idx="2"/>
          </p:nvPr>
        </p:nvSpPr>
        <p:spPr>
          <a:xfrm>
            <a:off x="0" y="9429750"/>
            <a:ext cx="2946400" cy="498475"/>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7F75F238-4F50-4B56-AA03-D2263CA4C523}"/>
              </a:ext>
            </a:extLst>
          </p:cNvPr>
          <p:cNvSpPr>
            <a:spLocks noGrp="1"/>
          </p:cNvSpPr>
          <p:nvPr>
            <p:ph type="sldNum" sz="quarter" idx="3"/>
          </p:nvPr>
        </p:nvSpPr>
        <p:spPr>
          <a:xfrm>
            <a:off x="3849688" y="9429750"/>
            <a:ext cx="2946400" cy="498475"/>
          </a:xfrm>
          <a:prstGeom prst="rect">
            <a:avLst/>
          </a:prstGeom>
        </p:spPr>
        <p:txBody>
          <a:bodyPr vert="horz" lIns="91440" tIns="45720" rIns="91440" bIns="45720" rtlCol="0" anchor="b"/>
          <a:lstStyle>
            <a:lvl1pPr algn="r">
              <a:defRPr sz="1200"/>
            </a:lvl1pPr>
          </a:lstStyle>
          <a:p>
            <a:fld id="{BA74DAB6-0CE3-4D5E-B75F-D8442D65C999}" type="slidenum">
              <a:rPr lang="ko-KR" altLang="en-US" smtClean="0"/>
              <a:t>‹#›</a:t>
            </a:fld>
            <a:endParaRPr lang="ko-KR" altLang="en-US"/>
          </a:p>
        </p:txBody>
      </p:sp>
    </p:spTree>
    <p:extLst>
      <p:ext uri="{BB962C8B-B14F-4D97-AF65-F5344CB8AC3E}">
        <p14:creationId xmlns:p14="http://schemas.microsoft.com/office/powerpoint/2010/main" val="465322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2"/>
            <a:ext cx="2945659" cy="496411"/>
          </a:xfrm>
          <a:prstGeom prst="rect">
            <a:avLst/>
          </a:prstGeom>
        </p:spPr>
        <p:txBody>
          <a:bodyPr vert="horz" lIns="90617" tIns="45309" rIns="90617" bIns="45309" rtlCol="0"/>
          <a:lstStyle>
            <a:lvl1pPr algn="l">
              <a:defRPr sz="1200"/>
            </a:lvl1pPr>
          </a:lstStyle>
          <a:p>
            <a:endParaRPr lang="ko-KR" altLang="en-US"/>
          </a:p>
        </p:txBody>
      </p:sp>
      <p:sp>
        <p:nvSpPr>
          <p:cNvPr id="3" name="날짜 개체 틀 2"/>
          <p:cNvSpPr>
            <a:spLocks noGrp="1"/>
          </p:cNvSpPr>
          <p:nvPr>
            <p:ph type="dt" idx="1"/>
          </p:nvPr>
        </p:nvSpPr>
        <p:spPr>
          <a:xfrm>
            <a:off x="3850443" y="2"/>
            <a:ext cx="2945659" cy="496411"/>
          </a:xfrm>
          <a:prstGeom prst="rect">
            <a:avLst/>
          </a:prstGeom>
        </p:spPr>
        <p:txBody>
          <a:bodyPr vert="horz" lIns="90617" tIns="45309" rIns="90617" bIns="45309" rtlCol="0"/>
          <a:lstStyle>
            <a:lvl1pPr algn="r">
              <a:defRPr sz="1200"/>
            </a:lvl1pPr>
          </a:lstStyle>
          <a:p>
            <a:fld id="{12AA2874-6429-4F37-AF3F-A602A459D14C}" type="datetimeFigureOut">
              <a:rPr lang="ko-KR" altLang="en-US" smtClean="0"/>
              <a:pPr/>
              <a:t>2023-11-01</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0617" tIns="45309" rIns="90617" bIns="45309" rtlCol="0" anchor="ctr"/>
          <a:lstStyle/>
          <a:p>
            <a:endParaRPr lang="ko-KR" altLang="en-US"/>
          </a:p>
        </p:txBody>
      </p:sp>
      <p:sp>
        <p:nvSpPr>
          <p:cNvPr id="5" name="슬라이드 노트 개체 틀 4"/>
          <p:cNvSpPr>
            <a:spLocks noGrp="1"/>
          </p:cNvSpPr>
          <p:nvPr>
            <p:ph type="body" sz="quarter" idx="3"/>
          </p:nvPr>
        </p:nvSpPr>
        <p:spPr>
          <a:xfrm>
            <a:off x="90489" y="4600867"/>
            <a:ext cx="6616699" cy="4467701"/>
          </a:xfrm>
          <a:prstGeom prst="rect">
            <a:avLst/>
          </a:prstGeom>
        </p:spPr>
        <p:txBody>
          <a:bodyPr vert="horz" lIns="90617" tIns="45309" rIns="90617" bIns="45309"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1" y="9430092"/>
            <a:ext cx="2945659" cy="496411"/>
          </a:xfrm>
          <a:prstGeom prst="rect">
            <a:avLst/>
          </a:prstGeom>
        </p:spPr>
        <p:txBody>
          <a:bodyPr vert="horz" lIns="90617" tIns="45309" rIns="90617" bIns="45309"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430092"/>
            <a:ext cx="2945659" cy="496411"/>
          </a:xfrm>
          <a:prstGeom prst="rect">
            <a:avLst/>
          </a:prstGeom>
        </p:spPr>
        <p:txBody>
          <a:bodyPr vert="horz" lIns="90617" tIns="45309" rIns="90617" bIns="45309" rtlCol="0" anchor="b"/>
          <a:lstStyle>
            <a:lvl1pPr algn="r">
              <a:defRPr sz="1200"/>
            </a:lvl1pPr>
          </a:lstStyle>
          <a:p>
            <a:fld id="{B573D1B3-AFBE-4795-A7B1-63C922230BCA}" type="slidenum">
              <a:rPr lang="ko-KR" altLang="en-US" smtClean="0"/>
              <a:pPr/>
              <a:t>‹#›</a:t>
            </a:fld>
            <a:endParaRPr lang="ko-KR" altLang="en-US"/>
          </a:p>
        </p:txBody>
      </p:sp>
    </p:spTree>
    <p:extLst>
      <p:ext uri="{BB962C8B-B14F-4D97-AF65-F5344CB8AC3E}">
        <p14:creationId xmlns:p14="http://schemas.microsoft.com/office/powerpoint/2010/main" val="14309697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0488" y="744538"/>
            <a:ext cx="6616700" cy="3722687"/>
          </a:xfrm>
        </p:spPr>
      </p:sp>
      <p:sp>
        <p:nvSpPr>
          <p:cNvPr id="3" name="슬라이드 노트 개체 틀 2"/>
          <p:cNvSpPr>
            <a:spLocks noGrp="1"/>
          </p:cNvSpPr>
          <p:nvPr>
            <p:ph type="body" idx="1"/>
          </p:nvPr>
        </p:nvSpPr>
        <p:spPr>
          <a:xfrm>
            <a:off x="90489" y="4604072"/>
            <a:ext cx="6616699" cy="4467701"/>
          </a:xfrm>
        </p:spPr>
        <p:txBody>
          <a:bodyPr>
            <a:normAutofit/>
          </a:bodyPr>
          <a:lstStyle/>
          <a:p>
            <a:r>
              <a:rPr lang="en-US" altLang="ko-KR" sz="1000" b="0" i="0">
                <a:solidFill>
                  <a:srgbClr val="374151"/>
                </a:solidFill>
                <a:effectLst/>
              </a:rPr>
              <a:t>1. Good afternoon. Thank you for the opportunity to present at ACML. </a:t>
            </a:r>
          </a:p>
          <a:p>
            <a:r>
              <a:rPr lang="ko-KR" altLang="en-US" sz="1000" b="0" i="0">
                <a:solidFill>
                  <a:schemeClr val="bg1">
                    <a:lumMod val="75000"/>
                  </a:schemeClr>
                </a:solidFill>
                <a:effectLst/>
              </a:rPr>
              <a:t>안녕하십니까</a:t>
            </a:r>
            <a:r>
              <a:rPr lang="en-US" altLang="ko-KR" sz="1000" b="0" i="0">
                <a:solidFill>
                  <a:schemeClr val="bg1">
                    <a:lumMod val="75000"/>
                  </a:schemeClr>
                </a:solidFill>
                <a:effectLst/>
              </a:rPr>
              <a:t>,  ACML</a:t>
            </a:r>
            <a:r>
              <a:rPr lang="ko-KR" altLang="en-US" sz="1000" b="0" i="0">
                <a:solidFill>
                  <a:schemeClr val="bg1">
                    <a:lumMod val="75000"/>
                  </a:schemeClr>
                </a:solidFill>
                <a:effectLst/>
              </a:rPr>
              <a:t>에서 발표할 기회를 주셔서 감사합니다</a:t>
            </a:r>
            <a:r>
              <a:rPr lang="en-US" altLang="ko-KR" sz="1000" b="0" i="0">
                <a:solidFill>
                  <a:schemeClr val="bg1">
                    <a:lumMod val="75000"/>
                  </a:schemeClr>
                </a:solidFill>
                <a:effectLst/>
              </a:rPr>
              <a:t>.</a:t>
            </a:r>
            <a:endParaRPr lang="en-US" altLang="ko-KR" sz="1000" b="0" i="0">
              <a:solidFill>
                <a:srgbClr val="374151"/>
              </a:solidFill>
              <a:effectLst/>
            </a:endParaRPr>
          </a:p>
          <a:p>
            <a:r>
              <a:rPr lang="en-US" altLang="ko-KR" sz="1000" b="0" i="0">
                <a:solidFill>
                  <a:srgbClr val="374151"/>
                </a:solidFill>
                <a:effectLst/>
              </a:rPr>
              <a:t>2. I'm Baik Dowoo from the Korean Naval Academy. </a:t>
            </a:r>
          </a:p>
          <a:p>
            <a:r>
              <a:rPr lang="ko-KR" altLang="en-US" sz="1000" b="0" i="0">
                <a:solidFill>
                  <a:schemeClr val="bg1">
                    <a:lumMod val="75000"/>
                  </a:schemeClr>
                </a:solidFill>
                <a:effectLst/>
              </a:rPr>
              <a:t>한국 해군사관학교 소속인 백도우라고 합니다</a:t>
            </a:r>
            <a:r>
              <a:rPr lang="en-US" altLang="ko-KR" sz="1000" b="0" i="0">
                <a:solidFill>
                  <a:schemeClr val="bg1">
                    <a:lumMod val="75000"/>
                  </a:schemeClr>
                </a:solidFill>
                <a:effectLst/>
              </a:rPr>
              <a:t>.</a:t>
            </a:r>
            <a:endParaRPr lang="en-US" altLang="ko-KR" sz="1000" b="0" i="0">
              <a:solidFill>
                <a:srgbClr val="374151"/>
              </a:solidFill>
              <a:effectLst/>
            </a:endParaRPr>
          </a:p>
          <a:p>
            <a:r>
              <a:rPr lang="en-US" altLang="ko-KR" sz="1000" b="0" i="0">
                <a:solidFill>
                  <a:srgbClr val="374151"/>
                </a:solidFill>
                <a:effectLst/>
              </a:rPr>
              <a:t>3. thanks to Chairman Mehmet Gönen and all attendees. </a:t>
            </a:r>
          </a:p>
          <a:p>
            <a:r>
              <a:rPr lang="en-US" altLang="ko-KR" sz="1000" b="0" i="0">
                <a:solidFill>
                  <a:schemeClr val="bg1">
                    <a:lumMod val="75000"/>
                  </a:schemeClr>
                </a:solidFill>
                <a:effectLst/>
              </a:rPr>
              <a:t>Mehmet Gönen </a:t>
            </a:r>
            <a:r>
              <a:rPr lang="ko-KR" altLang="en-US" sz="1000" b="0" i="0">
                <a:solidFill>
                  <a:schemeClr val="bg1">
                    <a:lumMod val="75000"/>
                  </a:schemeClr>
                </a:solidFill>
                <a:effectLst/>
              </a:rPr>
              <a:t>총회장님과 참석하신 여러분</a:t>
            </a:r>
            <a:r>
              <a:rPr lang="en-US" altLang="ko-KR" sz="1000" b="0" i="0">
                <a:solidFill>
                  <a:schemeClr val="bg1">
                    <a:lumMod val="75000"/>
                  </a:schemeClr>
                </a:solidFill>
                <a:effectLst/>
              </a:rPr>
              <a:t>, </a:t>
            </a:r>
            <a:r>
              <a:rPr lang="ko-KR" altLang="en-US" sz="1000" b="0" i="0">
                <a:solidFill>
                  <a:schemeClr val="bg1">
                    <a:lumMod val="75000"/>
                  </a:schemeClr>
                </a:solidFill>
                <a:effectLst/>
              </a:rPr>
              <a:t>진심으로 감사드립니다</a:t>
            </a:r>
            <a:r>
              <a:rPr lang="en-US" altLang="ko-KR" sz="1000" b="0" i="0">
                <a:solidFill>
                  <a:schemeClr val="bg1">
                    <a:lumMod val="75000"/>
                  </a:schemeClr>
                </a:solidFill>
                <a:effectLst/>
              </a:rPr>
              <a:t>.</a:t>
            </a:r>
            <a:endParaRPr lang="en-US" altLang="ko-KR" sz="1000" b="0" i="0">
              <a:solidFill>
                <a:srgbClr val="374151"/>
              </a:solidFill>
              <a:effectLst/>
            </a:endParaRPr>
          </a:p>
          <a:p>
            <a:r>
              <a:rPr lang="en-US" altLang="ko-KR" sz="1000" b="0" i="0">
                <a:solidFill>
                  <a:srgbClr val="374151"/>
                </a:solidFill>
                <a:effectLst/>
              </a:rPr>
              <a:t>4. Today, I am honored to share insights from my research entitled 'Equilibrium Point Learning.' </a:t>
            </a:r>
          </a:p>
          <a:p>
            <a:r>
              <a:rPr lang="ko-KR" altLang="en-US" sz="1000" b="0" i="0">
                <a:solidFill>
                  <a:schemeClr val="bg1">
                    <a:lumMod val="75000"/>
                  </a:schemeClr>
                </a:solidFill>
                <a:effectLst/>
              </a:rPr>
              <a:t>오늘은 </a:t>
            </a:r>
            <a:r>
              <a:rPr lang="en-US" altLang="ko-KR" sz="1000" b="0" i="0">
                <a:solidFill>
                  <a:schemeClr val="bg1">
                    <a:lumMod val="75000"/>
                  </a:schemeClr>
                </a:solidFill>
                <a:effectLst/>
              </a:rPr>
              <a:t>'Equilibrium Point Learning'</a:t>
            </a:r>
            <a:r>
              <a:rPr lang="ko-KR" altLang="en-US" sz="1000" b="0" i="0">
                <a:solidFill>
                  <a:schemeClr val="bg1">
                    <a:lumMod val="75000"/>
                  </a:schemeClr>
                </a:solidFill>
                <a:effectLst/>
              </a:rPr>
              <a:t>이라는 주제에 대한 연구 내용을 공유하고자 합니다</a:t>
            </a:r>
            <a:r>
              <a:rPr lang="en-US" altLang="ko-KR" sz="1000" b="0" i="0">
                <a:solidFill>
                  <a:schemeClr val="bg1">
                    <a:lumMod val="75000"/>
                  </a:schemeClr>
                </a:solidFill>
                <a:effectLst/>
              </a:rPr>
              <a:t>. </a:t>
            </a:r>
            <a:endParaRPr lang="en-US" altLang="ko-KR" sz="1000" b="0" i="0">
              <a:solidFill>
                <a:srgbClr val="374151"/>
              </a:solidFill>
              <a:effectLst/>
            </a:endParaRPr>
          </a:p>
          <a:p>
            <a:r>
              <a:rPr lang="en-US" altLang="ko-KR" sz="1000" b="0" i="0">
                <a:solidFill>
                  <a:srgbClr val="374151"/>
                </a:solidFill>
                <a:effectLst/>
              </a:rPr>
              <a:t>5. This study delves into the exploration of learning algorithms, inspiration from the biological neurons. </a:t>
            </a:r>
          </a:p>
          <a:p>
            <a:r>
              <a:rPr lang="ko-KR" altLang="en-US" sz="1000" b="0" i="0">
                <a:solidFill>
                  <a:schemeClr val="bg1">
                    <a:lumMod val="75000"/>
                  </a:schemeClr>
                </a:solidFill>
                <a:effectLst/>
              </a:rPr>
              <a:t>이 연구는 학습 알고리즘 자체를 탐구하는 데 중점을 두었으며</a:t>
            </a:r>
            <a:r>
              <a:rPr lang="en-US" altLang="ko-KR" sz="1000" b="0" i="0">
                <a:solidFill>
                  <a:schemeClr val="bg1">
                    <a:lumMod val="75000"/>
                  </a:schemeClr>
                </a:solidFill>
                <a:effectLst/>
              </a:rPr>
              <a:t>, </a:t>
            </a:r>
            <a:r>
              <a:rPr lang="ko-KR" altLang="en-US" sz="1000" b="0" i="0">
                <a:solidFill>
                  <a:schemeClr val="bg1">
                    <a:lumMod val="75000"/>
                  </a:schemeClr>
                </a:solidFill>
                <a:effectLst/>
              </a:rPr>
              <a:t>생물학적 뉴런에 대한 조사를 바탕으로 한 내용입니다</a:t>
            </a:r>
            <a:r>
              <a:rPr lang="en-US" altLang="ko-KR" sz="1000" b="0" i="0">
                <a:solidFill>
                  <a:schemeClr val="bg1">
                    <a:lumMod val="75000"/>
                  </a:schemeClr>
                </a:solidFill>
                <a:effectLst/>
              </a:rPr>
              <a:t>.</a:t>
            </a:r>
            <a:endParaRPr lang="en-US" altLang="ko-KR" sz="1000">
              <a:solidFill>
                <a:srgbClr val="374151"/>
              </a:solidFill>
            </a:endParaRPr>
          </a:p>
          <a:p>
            <a:r>
              <a:rPr lang="en-US" altLang="ko-KR" sz="1000" b="0" i="0">
                <a:solidFill>
                  <a:srgbClr val="374151"/>
                </a:solidFill>
                <a:effectLst/>
              </a:rPr>
              <a:t>6. I hope it captures the interest of those keen on SNNs or biomodels. </a:t>
            </a:r>
          </a:p>
          <a:p>
            <a:r>
              <a:rPr lang="en-US" altLang="ko-KR" sz="1000" b="0" i="0">
                <a:solidFill>
                  <a:schemeClr val="bg1">
                    <a:lumMod val="75000"/>
                  </a:schemeClr>
                </a:solidFill>
                <a:effectLst/>
              </a:rPr>
              <a:t>SNN</a:t>
            </a:r>
            <a:r>
              <a:rPr lang="ko-KR" altLang="en-US" sz="1000" b="0" i="0">
                <a:solidFill>
                  <a:schemeClr val="bg1">
                    <a:lumMod val="75000"/>
                  </a:schemeClr>
                </a:solidFill>
                <a:effectLst/>
              </a:rPr>
              <a:t>이나 </a:t>
            </a:r>
            <a:r>
              <a:rPr lang="en-US" altLang="ko-KR" sz="1000" b="0" i="0">
                <a:solidFill>
                  <a:schemeClr val="bg1">
                    <a:lumMod val="75000"/>
                  </a:schemeClr>
                </a:solidFill>
                <a:effectLst/>
              </a:rPr>
              <a:t>biomodel</a:t>
            </a:r>
            <a:r>
              <a:rPr lang="ko-KR" altLang="en-US" sz="1000" b="0" i="0">
                <a:solidFill>
                  <a:schemeClr val="bg1">
                    <a:lumMod val="75000"/>
                  </a:schemeClr>
                </a:solidFill>
                <a:effectLst/>
              </a:rPr>
              <a:t>에 관심이 있는 분들께서는 본 연구에 더 많은 흥미를 갖지 않을까 생각됩니다</a:t>
            </a:r>
            <a:r>
              <a:rPr lang="en-US" altLang="ko-KR" sz="1000" b="0" i="0">
                <a:solidFill>
                  <a:schemeClr val="bg1">
                    <a:lumMod val="75000"/>
                  </a:schemeClr>
                </a:solidFill>
                <a:effectLst/>
              </a:rPr>
              <a:t>.</a:t>
            </a:r>
            <a:endParaRPr lang="en-US" altLang="ko-KR" sz="1000">
              <a:solidFill>
                <a:srgbClr val="374151"/>
              </a:solidFill>
            </a:endParaRPr>
          </a:p>
          <a:p>
            <a:r>
              <a:rPr lang="en-US" altLang="ko-KR" sz="1000" b="0" i="0">
                <a:solidFill>
                  <a:srgbClr val="374151"/>
                </a:solidFill>
                <a:effectLst/>
              </a:rPr>
              <a:t>7. Thank you for your attention.</a:t>
            </a:r>
          </a:p>
          <a:p>
            <a:r>
              <a:rPr lang="ko-KR" altLang="en-US" sz="1000" b="0" i="0">
                <a:solidFill>
                  <a:schemeClr val="bg1">
                    <a:lumMod val="75000"/>
                  </a:schemeClr>
                </a:solidFill>
                <a:effectLst/>
              </a:rPr>
              <a:t>많은 관심 부탁드립니다</a:t>
            </a:r>
            <a:r>
              <a:rPr lang="en-US" altLang="ko-KR" sz="1000" b="0" i="0">
                <a:solidFill>
                  <a:schemeClr val="bg1">
                    <a:lumMod val="75000"/>
                  </a:schemeClr>
                </a:solidFill>
                <a:effectLst/>
              </a:rPr>
              <a:t>.</a:t>
            </a:r>
          </a:p>
          <a:p>
            <a:endParaRPr lang="ko-KR" altLang="en-US" sz="1000" dirty="0"/>
          </a:p>
        </p:txBody>
      </p:sp>
      <p:sp>
        <p:nvSpPr>
          <p:cNvPr id="4" name="슬라이드 번호 개체 틀 3"/>
          <p:cNvSpPr>
            <a:spLocks noGrp="1"/>
          </p:cNvSpPr>
          <p:nvPr>
            <p:ph type="sldNum" sz="quarter" idx="10"/>
          </p:nvPr>
        </p:nvSpPr>
        <p:spPr/>
        <p:txBody>
          <a:bodyPr/>
          <a:lstStyle/>
          <a:p>
            <a:fld id="{B573D1B3-AFBE-4795-A7B1-63C922230BCA}" type="slidenum">
              <a:rPr lang="ko-KR" altLang="en-US" smtClean="0"/>
              <a:pPr/>
              <a:t>1</a:t>
            </a:fld>
            <a:endParaRPr lang="ko-KR" altLang="en-US"/>
          </a:p>
        </p:txBody>
      </p:sp>
    </p:spTree>
    <p:extLst>
      <p:ext uri="{BB962C8B-B14F-4D97-AF65-F5344CB8AC3E}">
        <p14:creationId xmlns:p14="http://schemas.microsoft.com/office/powerpoint/2010/main" val="3363402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0488" y="744538"/>
            <a:ext cx="6616700" cy="3722687"/>
          </a:xfrm>
        </p:spPr>
      </p:sp>
      <mc:AlternateContent xmlns:mc="http://schemas.openxmlformats.org/markup-compatibility/2006">
        <mc:Choice xmlns:a14="http://schemas.microsoft.com/office/drawing/2010/main" Requires="a14">
          <p:sp>
            <p:nvSpPr>
              <p:cNvPr id="3" name="슬라이드 노트 개체 틀 2"/>
              <p:cNvSpPr>
                <a:spLocks noGrp="1"/>
              </p:cNvSpPr>
              <p:nvPr>
                <p:ph type="body" idx="1"/>
              </p:nvPr>
            </p:nvSpPr>
            <p:spPr/>
            <p:txBody>
              <a:bodyPr>
                <a:normAutofit/>
              </a:bodyPr>
              <a:lstStyle/>
              <a:p>
                <a:r>
                  <a:rPr lang="en-US" altLang="ko-KR" sz="1000" b="0" i="0">
                    <a:solidFill>
                      <a:srgbClr val="374151"/>
                    </a:solidFill>
                    <a:effectLst/>
                    <a:latin typeface="Abadi" panose="020B0604020104020204" pitchFamily="34" charset="0"/>
                  </a:rPr>
                  <a:t>1. The main characteristic of DEQ is passing through an infinitely weight-tied layer.</a:t>
                </a:r>
                <a:endParaRPr lang="en-US" altLang="ko-KR" sz="1000"/>
              </a:p>
              <a:p>
                <a:r>
                  <a:rPr lang="en-US" altLang="ko-KR" sz="1000">
                    <a:solidFill>
                      <a:schemeClr val="bg1">
                        <a:lumMod val="75000"/>
                      </a:schemeClr>
                    </a:solidFill>
                  </a:rPr>
                  <a:t>DEQ </a:t>
                </a:r>
                <a:r>
                  <a:rPr lang="ko-KR" altLang="en-US" sz="1000">
                    <a:solidFill>
                      <a:schemeClr val="bg1">
                        <a:lumMod val="75000"/>
                      </a:schemeClr>
                    </a:solidFill>
                  </a:rPr>
                  <a:t>의 제일 큰 특징은</a:t>
                </a:r>
                <a:r>
                  <a:rPr lang="en-US" altLang="ko-KR" sz="1000">
                    <a:solidFill>
                      <a:schemeClr val="bg1">
                        <a:lumMod val="75000"/>
                      </a:schemeClr>
                    </a:solidFill>
                  </a:rPr>
                  <a:t>, weight-tied </a:t>
                </a:r>
                <a:r>
                  <a:rPr lang="ko-KR" altLang="en-US" sz="1000">
                    <a:solidFill>
                      <a:schemeClr val="bg1">
                        <a:lumMod val="75000"/>
                      </a:schemeClr>
                    </a:solidFill>
                  </a:rPr>
                  <a:t>된 무한한 </a:t>
                </a:r>
                <a:r>
                  <a:rPr lang="en-US" altLang="ko-KR" sz="1000">
                    <a:solidFill>
                      <a:schemeClr val="bg1">
                        <a:lumMod val="75000"/>
                      </a:schemeClr>
                    </a:solidFill>
                  </a:rPr>
                  <a:t>layer </a:t>
                </a:r>
                <a:r>
                  <a:rPr lang="ko-KR" altLang="en-US" sz="1000">
                    <a:solidFill>
                      <a:schemeClr val="bg1">
                        <a:lumMod val="75000"/>
                      </a:schemeClr>
                    </a:solidFill>
                  </a:rPr>
                  <a:t>을 통과하는것 입니다</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2. During this process, the equilibrium point z* becomes the output.</a:t>
                </a:r>
                <a:endParaRPr lang="en-US" altLang="ko-KR" sz="1000"/>
              </a:p>
              <a:p>
                <a:r>
                  <a:rPr lang="ko-KR" altLang="en-US" sz="1000">
                    <a:solidFill>
                      <a:schemeClr val="bg1">
                        <a:lumMod val="75000"/>
                      </a:schemeClr>
                    </a:solidFill>
                  </a:rPr>
                  <a:t>이때</a:t>
                </a:r>
                <a:r>
                  <a:rPr lang="en-US" altLang="ko-KR" sz="1000">
                    <a:solidFill>
                      <a:schemeClr val="bg1">
                        <a:lumMod val="75000"/>
                      </a:schemeClr>
                    </a:solidFill>
                  </a:rPr>
                  <a:t>, </a:t>
                </a:r>
                <a:r>
                  <a:rPr lang="ko-KR" altLang="en-US" sz="1000">
                    <a:solidFill>
                      <a:schemeClr val="bg1">
                        <a:lumMod val="75000"/>
                      </a:schemeClr>
                    </a:solidFill>
                  </a:rPr>
                  <a:t>평형점이 </a:t>
                </a:r>
                <a:r>
                  <a:rPr lang="en-US" altLang="ko-KR" sz="1000">
                    <a:solidFill>
                      <a:schemeClr val="bg1">
                        <a:lumMod val="75000"/>
                      </a:schemeClr>
                    </a:solidFill>
                  </a:rPr>
                  <a:t>output </a:t>
                </a:r>
                <a:r>
                  <a:rPr lang="ko-KR" altLang="en-US" sz="1000">
                    <a:solidFill>
                      <a:schemeClr val="bg1">
                        <a:lumMod val="75000"/>
                      </a:schemeClr>
                    </a:solidFill>
                  </a:rPr>
                  <a:t>이 됩니다</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3. At this point, the backward process can be efficiently computed using the implicit function theorem.</a:t>
                </a:r>
                <a:endParaRPr lang="en-US" altLang="ko-KR" sz="1000"/>
              </a:p>
              <a:p>
                <a:r>
                  <a:rPr lang="ko-KR" altLang="en-US" sz="1000">
                    <a:solidFill>
                      <a:schemeClr val="bg1">
                        <a:lumMod val="75000"/>
                      </a:schemeClr>
                    </a:solidFill>
                  </a:rPr>
                  <a:t>이때</a:t>
                </a:r>
                <a:r>
                  <a:rPr lang="en-US" altLang="ko-KR" sz="1000">
                    <a:solidFill>
                      <a:schemeClr val="bg1">
                        <a:lumMod val="75000"/>
                      </a:schemeClr>
                    </a:solidFill>
                  </a:rPr>
                  <a:t>, backward </a:t>
                </a:r>
                <a:r>
                  <a:rPr lang="ko-KR" altLang="en-US" sz="1000">
                    <a:solidFill>
                      <a:schemeClr val="bg1">
                        <a:lumMod val="75000"/>
                      </a:schemeClr>
                    </a:solidFill>
                  </a:rPr>
                  <a:t>는 </a:t>
                </a:r>
                <a:r>
                  <a:rPr lang="en-US" altLang="ko-KR" sz="1000">
                    <a:solidFill>
                      <a:schemeClr val="bg1">
                        <a:lumMod val="75000"/>
                      </a:schemeClr>
                    </a:solidFill>
                  </a:rPr>
                  <a:t>implicit function theorem </a:t>
                </a:r>
                <a:r>
                  <a:rPr lang="ko-KR" altLang="en-US" sz="1000">
                    <a:solidFill>
                      <a:schemeClr val="bg1">
                        <a:lumMod val="75000"/>
                      </a:schemeClr>
                    </a:solidFill>
                  </a:rPr>
                  <a:t>을 통해 효율적으로 계산될 수 있습니다</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4. The expected structure of self-learning in paper, is as shown on the right</a:t>
                </a:r>
                <a:endParaRPr lang="en-US" altLang="ko-KR" sz="1000"/>
              </a:p>
              <a:p>
                <a:r>
                  <a:rPr lang="ko-KR" altLang="en-US" sz="1000">
                    <a:solidFill>
                      <a:schemeClr val="bg1">
                        <a:lumMod val="75000"/>
                      </a:schemeClr>
                    </a:solidFill>
                  </a:rPr>
                  <a:t>기대하는 </a:t>
                </a:r>
                <a:r>
                  <a:rPr lang="en-US" altLang="ko-KR" sz="1000">
                    <a:solidFill>
                      <a:schemeClr val="bg1">
                        <a:lumMod val="75000"/>
                      </a:schemeClr>
                    </a:solidFill>
                  </a:rPr>
                  <a:t>Self-learning </a:t>
                </a:r>
                <a:r>
                  <a:rPr lang="ko-KR" altLang="en-US" sz="1000">
                    <a:solidFill>
                      <a:schemeClr val="bg1">
                        <a:lumMod val="75000"/>
                      </a:schemeClr>
                    </a:solidFill>
                  </a:rPr>
                  <a:t>의 구조는 </a:t>
                </a:r>
                <a:r>
                  <a:rPr lang="en-US" altLang="ko-KR" sz="1000">
                    <a:solidFill>
                      <a:schemeClr val="bg1">
                        <a:lumMod val="75000"/>
                      </a:schemeClr>
                    </a:solidFill>
                  </a:rPr>
                  <a:t>, </a:t>
                </a:r>
                <a:r>
                  <a:rPr lang="ko-KR" altLang="en-US" sz="1000">
                    <a:solidFill>
                      <a:schemeClr val="bg1">
                        <a:lumMod val="75000"/>
                      </a:schemeClr>
                    </a:solidFill>
                  </a:rPr>
                  <a:t>오른쪽과 같습니다</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5. The internal parameters comprise two types (z, </a:t>
                </a:r>
                <a:r>
                  <a:rPr lang="ko-KR" altLang="en-US" sz="1000" b="0" i="0">
                    <a:solidFill>
                      <a:srgbClr val="374151"/>
                    </a:solidFill>
                    <a:effectLst/>
                    <a:latin typeface="Abadi" panose="020B0604020104020204" pitchFamily="34" charset="0"/>
                  </a:rPr>
                  <a:t>𝜃</a:t>
                </a:r>
                <a:r>
                  <a:rPr lang="en-US" altLang="ko-KR" sz="1000" b="0" i="0">
                    <a:solidFill>
                      <a:srgbClr val="374151"/>
                    </a:solidFill>
                    <a:effectLst/>
                    <a:latin typeface="Abadi" panose="020B0604020104020204" pitchFamily="34" charset="0"/>
                  </a:rPr>
                  <a:t>), and the output becomes (z*, y). Subsequently, z is updated to z*.</a:t>
                </a:r>
                <a:endParaRPr lang="en-US" altLang="ko-KR" sz="1000">
                  <a:solidFill>
                    <a:schemeClr val="bg1">
                      <a:lumMod val="75000"/>
                    </a:schemeClr>
                  </a:solidFill>
                </a:endParaRPr>
              </a:p>
              <a:p>
                <a:r>
                  <a:rPr lang="ko-KR" altLang="en-US" sz="1000">
                    <a:solidFill>
                      <a:schemeClr val="bg1">
                        <a:lumMod val="75000"/>
                      </a:schemeClr>
                    </a:solidFill>
                  </a:rPr>
                  <a:t>내부 파라미터는 두종류</a:t>
                </a:r>
                <a:r>
                  <a:rPr lang="en-US" altLang="ko-KR" sz="1000">
                    <a:solidFill>
                      <a:schemeClr val="bg1">
                        <a:lumMod val="75000"/>
                      </a:schemeClr>
                    </a:solidFill>
                  </a:rPr>
                  <a:t>( z, </a:t>
                </a:r>
                <a14:m>
                  <m:oMath xmlns:m="http://schemas.openxmlformats.org/officeDocument/2006/math">
                    <m:r>
                      <a:rPr lang="ko-KR" altLang="en-US" sz="1000" i="1" dirty="0" smtClean="0">
                        <a:solidFill>
                          <a:schemeClr val="bg1">
                            <a:lumMod val="75000"/>
                          </a:schemeClr>
                        </a:solidFill>
                        <a:latin typeface="Cambria Math" panose="02040503050406030204" pitchFamily="18" charset="0"/>
                      </a:rPr>
                      <m:t>𝜃</m:t>
                    </m:r>
                  </m:oMath>
                </a14:m>
                <a:r>
                  <a:rPr lang="en-US" altLang="ko-KR" sz="1000">
                    <a:solidFill>
                      <a:schemeClr val="bg1">
                        <a:lumMod val="75000"/>
                      </a:schemeClr>
                    </a:solidFill>
                  </a:rPr>
                  <a:t>) </a:t>
                </a:r>
                <a:r>
                  <a:rPr lang="ko-KR" altLang="en-US" sz="1000">
                    <a:solidFill>
                      <a:schemeClr val="bg1">
                        <a:lumMod val="75000"/>
                      </a:schemeClr>
                    </a:solidFill>
                  </a:rPr>
                  <a:t>가 되며</a:t>
                </a:r>
                <a:r>
                  <a:rPr lang="en-US" altLang="ko-KR" sz="1000">
                    <a:solidFill>
                      <a:schemeClr val="bg1">
                        <a:lumMod val="75000"/>
                      </a:schemeClr>
                    </a:solidFill>
                  </a:rPr>
                  <a:t>, </a:t>
                </a:r>
                <a:r>
                  <a:rPr lang="ko-KR" altLang="en-US" sz="1000">
                    <a:solidFill>
                      <a:schemeClr val="bg1">
                        <a:lumMod val="75000"/>
                      </a:schemeClr>
                    </a:solidFill>
                  </a:rPr>
                  <a:t>출력은 </a:t>
                </a:r>
                <a:r>
                  <a:rPr lang="en-US" altLang="ko-KR" sz="1000">
                    <a:solidFill>
                      <a:schemeClr val="bg1">
                        <a:lumMod val="75000"/>
                      </a:schemeClr>
                    </a:solidFill>
                  </a:rPr>
                  <a:t>(z*, y) </a:t>
                </a:r>
                <a:r>
                  <a:rPr lang="ko-KR" altLang="en-US" sz="1000">
                    <a:solidFill>
                      <a:schemeClr val="bg1">
                        <a:lumMod val="75000"/>
                      </a:schemeClr>
                    </a:solidFill>
                  </a:rPr>
                  <a:t>가 됩니다</a:t>
                </a:r>
                <a:r>
                  <a:rPr lang="en-US" altLang="ko-KR" sz="1000">
                    <a:solidFill>
                      <a:schemeClr val="bg1">
                        <a:lumMod val="75000"/>
                      </a:schemeClr>
                    </a:solidFill>
                  </a:rPr>
                  <a:t>. </a:t>
                </a:r>
                <a:r>
                  <a:rPr lang="ko-KR" altLang="en-US" sz="1000">
                    <a:solidFill>
                      <a:schemeClr val="bg1">
                        <a:lumMod val="75000"/>
                      </a:schemeClr>
                    </a:solidFill>
                  </a:rPr>
                  <a:t>그후 </a:t>
                </a:r>
                <a:r>
                  <a:rPr lang="en-US" altLang="ko-KR" sz="1000">
                    <a:solidFill>
                      <a:schemeClr val="bg1">
                        <a:lumMod val="75000"/>
                      </a:schemeClr>
                    </a:solidFill>
                  </a:rPr>
                  <a:t>z </a:t>
                </a:r>
                <a:r>
                  <a:rPr lang="ko-KR" altLang="en-US" sz="1000">
                    <a:solidFill>
                      <a:schemeClr val="bg1">
                        <a:lumMod val="75000"/>
                      </a:schemeClr>
                    </a:solidFill>
                  </a:rPr>
                  <a:t>는 </a:t>
                </a:r>
                <a:r>
                  <a:rPr lang="en-US" altLang="ko-KR" sz="1000">
                    <a:solidFill>
                      <a:schemeClr val="bg1">
                        <a:lumMod val="75000"/>
                      </a:schemeClr>
                    </a:solidFill>
                  </a:rPr>
                  <a:t>z* </a:t>
                </a:r>
                <a:r>
                  <a:rPr lang="ko-KR" altLang="en-US" sz="1000">
                    <a:solidFill>
                      <a:schemeClr val="bg1">
                        <a:lumMod val="75000"/>
                      </a:schemeClr>
                    </a:solidFill>
                  </a:rPr>
                  <a:t>로 업데이트 되게 됩니다</a:t>
                </a:r>
                <a:r>
                  <a:rPr lang="en-US" altLang="ko-KR" sz="1000">
                    <a:solidFill>
                      <a:schemeClr val="bg1">
                        <a:lumMod val="75000"/>
                      </a:schemeClr>
                    </a:solidFill>
                  </a:rPr>
                  <a:t>.</a:t>
                </a:r>
              </a:p>
              <a:p>
                <a:endParaRPr lang="en-US" altLang="ko-KR" sz="1000"/>
              </a:p>
              <a:p>
                <a:endParaRPr lang="ko-KR" altLang="en-US" sz="1000" dirty="0"/>
              </a:p>
            </p:txBody>
          </p:sp>
        </mc:Choice>
        <mc:Fallback>
          <p:sp>
            <p:nvSpPr>
              <p:cNvPr id="3" name="슬라이드 노트 개체 틀 2"/>
              <p:cNvSpPr>
                <a:spLocks noGrp="1"/>
              </p:cNvSpPr>
              <p:nvPr>
                <p:ph type="body" idx="1"/>
              </p:nvPr>
            </p:nvSpPr>
            <p:spPr/>
            <p:txBody>
              <a:bodyPr>
                <a:normAutofit/>
              </a:bodyPr>
              <a:lstStyle/>
              <a:p>
                <a:r>
                  <a:rPr lang="en-US" altLang="ko-KR" sz="1000" b="0" i="0">
                    <a:solidFill>
                      <a:srgbClr val="374151"/>
                    </a:solidFill>
                    <a:effectLst/>
                    <a:latin typeface="Abadi" panose="020B0604020104020204" pitchFamily="34" charset="0"/>
                  </a:rPr>
                  <a:t>1. The main characteristic of DEQ is passing through an infinitely weight-tied layer.</a:t>
                </a:r>
                <a:endParaRPr lang="en-US" altLang="ko-KR" sz="1000"/>
              </a:p>
              <a:p>
                <a:r>
                  <a:rPr lang="en-US" altLang="ko-KR" sz="1000">
                    <a:solidFill>
                      <a:schemeClr val="bg1">
                        <a:lumMod val="75000"/>
                      </a:schemeClr>
                    </a:solidFill>
                  </a:rPr>
                  <a:t>DEQ </a:t>
                </a:r>
                <a:r>
                  <a:rPr lang="ko-KR" altLang="en-US" sz="1000">
                    <a:solidFill>
                      <a:schemeClr val="bg1">
                        <a:lumMod val="75000"/>
                      </a:schemeClr>
                    </a:solidFill>
                  </a:rPr>
                  <a:t>의 제일 큰 특징은</a:t>
                </a:r>
                <a:r>
                  <a:rPr lang="en-US" altLang="ko-KR" sz="1000">
                    <a:solidFill>
                      <a:schemeClr val="bg1">
                        <a:lumMod val="75000"/>
                      </a:schemeClr>
                    </a:solidFill>
                  </a:rPr>
                  <a:t>, weight-tied </a:t>
                </a:r>
                <a:r>
                  <a:rPr lang="ko-KR" altLang="en-US" sz="1000">
                    <a:solidFill>
                      <a:schemeClr val="bg1">
                        <a:lumMod val="75000"/>
                      </a:schemeClr>
                    </a:solidFill>
                  </a:rPr>
                  <a:t>된 무한한 </a:t>
                </a:r>
                <a:r>
                  <a:rPr lang="en-US" altLang="ko-KR" sz="1000">
                    <a:solidFill>
                      <a:schemeClr val="bg1">
                        <a:lumMod val="75000"/>
                      </a:schemeClr>
                    </a:solidFill>
                  </a:rPr>
                  <a:t>layer </a:t>
                </a:r>
                <a:r>
                  <a:rPr lang="ko-KR" altLang="en-US" sz="1000">
                    <a:solidFill>
                      <a:schemeClr val="bg1">
                        <a:lumMod val="75000"/>
                      </a:schemeClr>
                    </a:solidFill>
                  </a:rPr>
                  <a:t>을 통과하는것 입니다</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2. During this process, the equilibrium point z* becomes the output.</a:t>
                </a:r>
                <a:endParaRPr lang="en-US" altLang="ko-KR" sz="1000"/>
              </a:p>
              <a:p>
                <a:r>
                  <a:rPr lang="ko-KR" altLang="en-US" sz="1000">
                    <a:solidFill>
                      <a:schemeClr val="bg1">
                        <a:lumMod val="75000"/>
                      </a:schemeClr>
                    </a:solidFill>
                  </a:rPr>
                  <a:t>이때</a:t>
                </a:r>
                <a:r>
                  <a:rPr lang="en-US" altLang="ko-KR" sz="1000">
                    <a:solidFill>
                      <a:schemeClr val="bg1">
                        <a:lumMod val="75000"/>
                      </a:schemeClr>
                    </a:solidFill>
                  </a:rPr>
                  <a:t>, </a:t>
                </a:r>
                <a:r>
                  <a:rPr lang="ko-KR" altLang="en-US" sz="1000">
                    <a:solidFill>
                      <a:schemeClr val="bg1">
                        <a:lumMod val="75000"/>
                      </a:schemeClr>
                    </a:solidFill>
                  </a:rPr>
                  <a:t>평형점이 </a:t>
                </a:r>
                <a:r>
                  <a:rPr lang="en-US" altLang="ko-KR" sz="1000">
                    <a:solidFill>
                      <a:schemeClr val="bg1">
                        <a:lumMod val="75000"/>
                      </a:schemeClr>
                    </a:solidFill>
                  </a:rPr>
                  <a:t>output </a:t>
                </a:r>
                <a:r>
                  <a:rPr lang="ko-KR" altLang="en-US" sz="1000">
                    <a:solidFill>
                      <a:schemeClr val="bg1">
                        <a:lumMod val="75000"/>
                      </a:schemeClr>
                    </a:solidFill>
                  </a:rPr>
                  <a:t>이 됩니다</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3. At this point, the backward process can be efficiently computed using the implicit function theorem.</a:t>
                </a:r>
                <a:endParaRPr lang="en-US" altLang="ko-KR" sz="1000"/>
              </a:p>
              <a:p>
                <a:r>
                  <a:rPr lang="ko-KR" altLang="en-US" sz="1000">
                    <a:solidFill>
                      <a:schemeClr val="bg1">
                        <a:lumMod val="75000"/>
                      </a:schemeClr>
                    </a:solidFill>
                  </a:rPr>
                  <a:t>이때</a:t>
                </a:r>
                <a:r>
                  <a:rPr lang="en-US" altLang="ko-KR" sz="1000">
                    <a:solidFill>
                      <a:schemeClr val="bg1">
                        <a:lumMod val="75000"/>
                      </a:schemeClr>
                    </a:solidFill>
                  </a:rPr>
                  <a:t>, backward </a:t>
                </a:r>
                <a:r>
                  <a:rPr lang="ko-KR" altLang="en-US" sz="1000">
                    <a:solidFill>
                      <a:schemeClr val="bg1">
                        <a:lumMod val="75000"/>
                      </a:schemeClr>
                    </a:solidFill>
                  </a:rPr>
                  <a:t>는 </a:t>
                </a:r>
                <a:r>
                  <a:rPr lang="en-US" altLang="ko-KR" sz="1000">
                    <a:solidFill>
                      <a:schemeClr val="bg1">
                        <a:lumMod val="75000"/>
                      </a:schemeClr>
                    </a:solidFill>
                  </a:rPr>
                  <a:t>implicit function theorem </a:t>
                </a:r>
                <a:r>
                  <a:rPr lang="ko-KR" altLang="en-US" sz="1000">
                    <a:solidFill>
                      <a:schemeClr val="bg1">
                        <a:lumMod val="75000"/>
                      </a:schemeClr>
                    </a:solidFill>
                  </a:rPr>
                  <a:t>을 통해 효율적으로 계산될 수 있습니다</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4. The expected structure of self-learning in paper, is as shown on the right</a:t>
                </a:r>
                <a:endParaRPr lang="en-US" altLang="ko-KR" sz="1000"/>
              </a:p>
              <a:p>
                <a:r>
                  <a:rPr lang="ko-KR" altLang="en-US" sz="1000">
                    <a:solidFill>
                      <a:schemeClr val="bg1">
                        <a:lumMod val="75000"/>
                      </a:schemeClr>
                    </a:solidFill>
                  </a:rPr>
                  <a:t>기대하는 </a:t>
                </a:r>
                <a:r>
                  <a:rPr lang="en-US" altLang="ko-KR" sz="1000">
                    <a:solidFill>
                      <a:schemeClr val="bg1">
                        <a:lumMod val="75000"/>
                      </a:schemeClr>
                    </a:solidFill>
                  </a:rPr>
                  <a:t>Self-learning </a:t>
                </a:r>
                <a:r>
                  <a:rPr lang="ko-KR" altLang="en-US" sz="1000">
                    <a:solidFill>
                      <a:schemeClr val="bg1">
                        <a:lumMod val="75000"/>
                      </a:schemeClr>
                    </a:solidFill>
                  </a:rPr>
                  <a:t>의 구조는 </a:t>
                </a:r>
                <a:r>
                  <a:rPr lang="en-US" altLang="ko-KR" sz="1000">
                    <a:solidFill>
                      <a:schemeClr val="bg1">
                        <a:lumMod val="75000"/>
                      </a:schemeClr>
                    </a:solidFill>
                  </a:rPr>
                  <a:t>, </a:t>
                </a:r>
                <a:r>
                  <a:rPr lang="ko-KR" altLang="en-US" sz="1000">
                    <a:solidFill>
                      <a:schemeClr val="bg1">
                        <a:lumMod val="75000"/>
                      </a:schemeClr>
                    </a:solidFill>
                  </a:rPr>
                  <a:t>오른쪽과 같습니다</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5. The internal parameters comprise two types (z, </a:t>
                </a:r>
                <a:r>
                  <a:rPr lang="ko-KR" altLang="en-US" sz="1000" b="0" i="0">
                    <a:solidFill>
                      <a:srgbClr val="374151"/>
                    </a:solidFill>
                    <a:effectLst/>
                    <a:latin typeface="Abadi" panose="020B0604020104020204" pitchFamily="34" charset="0"/>
                  </a:rPr>
                  <a:t>𝜃</a:t>
                </a:r>
                <a:r>
                  <a:rPr lang="en-US" altLang="ko-KR" sz="1000" b="0" i="0">
                    <a:solidFill>
                      <a:srgbClr val="374151"/>
                    </a:solidFill>
                    <a:effectLst/>
                    <a:latin typeface="Abadi" panose="020B0604020104020204" pitchFamily="34" charset="0"/>
                  </a:rPr>
                  <a:t>), and the output becomes (z*, y). Subsequently, z is updated to z*.</a:t>
                </a:r>
                <a:endParaRPr lang="en-US" altLang="ko-KR" sz="1000">
                  <a:solidFill>
                    <a:schemeClr val="bg1">
                      <a:lumMod val="75000"/>
                    </a:schemeClr>
                  </a:solidFill>
                </a:endParaRPr>
              </a:p>
              <a:p>
                <a:r>
                  <a:rPr lang="ko-KR" altLang="en-US" sz="1000">
                    <a:solidFill>
                      <a:schemeClr val="bg1">
                        <a:lumMod val="75000"/>
                      </a:schemeClr>
                    </a:solidFill>
                  </a:rPr>
                  <a:t>내부 파라미터는 두종류</a:t>
                </a:r>
                <a:r>
                  <a:rPr lang="en-US" altLang="ko-KR" sz="1000">
                    <a:solidFill>
                      <a:schemeClr val="bg1">
                        <a:lumMod val="75000"/>
                      </a:schemeClr>
                    </a:solidFill>
                  </a:rPr>
                  <a:t>( z, </a:t>
                </a:r>
                <a:r>
                  <a:rPr lang="ko-KR" altLang="en-US" sz="1000" i="0" dirty="0">
                    <a:solidFill>
                      <a:schemeClr val="bg1">
                        <a:lumMod val="75000"/>
                      </a:schemeClr>
                    </a:solidFill>
                    <a:latin typeface="Cambria Math" panose="02040503050406030204" pitchFamily="18" charset="0"/>
                  </a:rPr>
                  <a:t>𝜃</a:t>
                </a:r>
                <a:r>
                  <a:rPr lang="en-US" altLang="ko-KR" sz="1000">
                    <a:solidFill>
                      <a:schemeClr val="bg1">
                        <a:lumMod val="75000"/>
                      </a:schemeClr>
                    </a:solidFill>
                  </a:rPr>
                  <a:t>) </a:t>
                </a:r>
                <a:r>
                  <a:rPr lang="ko-KR" altLang="en-US" sz="1000">
                    <a:solidFill>
                      <a:schemeClr val="bg1">
                        <a:lumMod val="75000"/>
                      </a:schemeClr>
                    </a:solidFill>
                  </a:rPr>
                  <a:t>가 되며</a:t>
                </a:r>
                <a:r>
                  <a:rPr lang="en-US" altLang="ko-KR" sz="1000">
                    <a:solidFill>
                      <a:schemeClr val="bg1">
                        <a:lumMod val="75000"/>
                      </a:schemeClr>
                    </a:solidFill>
                  </a:rPr>
                  <a:t>, </a:t>
                </a:r>
                <a:r>
                  <a:rPr lang="ko-KR" altLang="en-US" sz="1000">
                    <a:solidFill>
                      <a:schemeClr val="bg1">
                        <a:lumMod val="75000"/>
                      </a:schemeClr>
                    </a:solidFill>
                  </a:rPr>
                  <a:t>출력은 </a:t>
                </a:r>
                <a:r>
                  <a:rPr lang="en-US" altLang="ko-KR" sz="1000">
                    <a:solidFill>
                      <a:schemeClr val="bg1">
                        <a:lumMod val="75000"/>
                      </a:schemeClr>
                    </a:solidFill>
                  </a:rPr>
                  <a:t>(z*, y) </a:t>
                </a:r>
                <a:r>
                  <a:rPr lang="ko-KR" altLang="en-US" sz="1000">
                    <a:solidFill>
                      <a:schemeClr val="bg1">
                        <a:lumMod val="75000"/>
                      </a:schemeClr>
                    </a:solidFill>
                  </a:rPr>
                  <a:t>가 됩니다</a:t>
                </a:r>
                <a:r>
                  <a:rPr lang="en-US" altLang="ko-KR" sz="1000">
                    <a:solidFill>
                      <a:schemeClr val="bg1">
                        <a:lumMod val="75000"/>
                      </a:schemeClr>
                    </a:solidFill>
                  </a:rPr>
                  <a:t>. </a:t>
                </a:r>
                <a:r>
                  <a:rPr lang="ko-KR" altLang="en-US" sz="1000">
                    <a:solidFill>
                      <a:schemeClr val="bg1">
                        <a:lumMod val="75000"/>
                      </a:schemeClr>
                    </a:solidFill>
                  </a:rPr>
                  <a:t>그후 </a:t>
                </a:r>
                <a:r>
                  <a:rPr lang="en-US" altLang="ko-KR" sz="1000">
                    <a:solidFill>
                      <a:schemeClr val="bg1">
                        <a:lumMod val="75000"/>
                      </a:schemeClr>
                    </a:solidFill>
                  </a:rPr>
                  <a:t>z </a:t>
                </a:r>
                <a:r>
                  <a:rPr lang="ko-KR" altLang="en-US" sz="1000">
                    <a:solidFill>
                      <a:schemeClr val="bg1">
                        <a:lumMod val="75000"/>
                      </a:schemeClr>
                    </a:solidFill>
                  </a:rPr>
                  <a:t>는 </a:t>
                </a:r>
                <a:r>
                  <a:rPr lang="en-US" altLang="ko-KR" sz="1000">
                    <a:solidFill>
                      <a:schemeClr val="bg1">
                        <a:lumMod val="75000"/>
                      </a:schemeClr>
                    </a:solidFill>
                  </a:rPr>
                  <a:t>z* </a:t>
                </a:r>
                <a:r>
                  <a:rPr lang="ko-KR" altLang="en-US" sz="1000">
                    <a:solidFill>
                      <a:schemeClr val="bg1">
                        <a:lumMod val="75000"/>
                      </a:schemeClr>
                    </a:solidFill>
                  </a:rPr>
                  <a:t>로 업데이트 되게 됩니다</a:t>
                </a:r>
                <a:r>
                  <a:rPr lang="en-US" altLang="ko-KR" sz="1000">
                    <a:solidFill>
                      <a:schemeClr val="bg1">
                        <a:lumMod val="75000"/>
                      </a:schemeClr>
                    </a:solidFill>
                  </a:rPr>
                  <a:t>.</a:t>
                </a:r>
              </a:p>
              <a:p>
                <a:endParaRPr lang="en-US" altLang="ko-KR" sz="1000"/>
              </a:p>
              <a:p>
                <a:endParaRPr lang="ko-KR" altLang="en-US" sz="1000" dirty="0"/>
              </a:p>
            </p:txBody>
          </p:sp>
        </mc:Fallback>
      </mc:AlternateContent>
      <p:sp>
        <p:nvSpPr>
          <p:cNvPr id="4" name="슬라이드 번호 개체 틀 3"/>
          <p:cNvSpPr>
            <a:spLocks noGrp="1"/>
          </p:cNvSpPr>
          <p:nvPr>
            <p:ph type="sldNum" sz="quarter" idx="10"/>
          </p:nvPr>
        </p:nvSpPr>
        <p:spPr/>
        <p:txBody>
          <a:bodyPr/>
          <a:lstStyle/>
          <a:p>
            <a:fld id="{B573D1B3-AFBE-4795-A7B1-63C922230BCA}" type="slidenum">
              <a:rPr lang="ko-KR" altLang="en-US" smtClean="0"/>
              <a:pPr/>
              <a:t>10</a:t>
            </a:fld>
            <a:endParaRPr lang="ko-KR" altLang="en-US"/>
          </a:p>
        </p:txBody>
      </p:sp>
    </p:spTree>
    <p:extLst>
      <p:ext uri="{BB962C8B-B14F-4D97-AF65-F5344CB8AC3E}">
        <p14:creationId xmlns:p14="http://schemas.microsoft.com/office/powerpoint/2010/main" val="3408586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0488" y="744538"/>
            <a:ext cx="6616700" cy="3722687"/>
          </a:xfrm>
        </p:spPr>
      </p:sp>
      <mc:AlternateContent xmlns:mc="http://schemas.openxmlformats.org/markup-compatibility/2006">
        <mc:Choice xmlns:a14="http://schemas.microsoft.com/office/drawing/2010/main" Requires="a14">
          <p:sp>
            <p:nvSpPr>
              <p:cNvPr id="3" name="슬라이드 노트 개체 틀 2"/>
              <p:cNvSpPr>
                <a:spLocks noGrp="1"/>
              </p:cNvSpPr>
              <p:nvPr>
                <p:ph type="body" idx="1"/>
              </p:nvPr>
            </p:nvSpPr>
            <p:spPr/>
            <p:txBody>
              <a:bodyPr>
                <a:normAutofit/>
              </a:bodyPr>
              <a:lstStyle/>
              <a:p>
                <a:pPr/>
                <a:r>
                  <a:rPr lang="en-US" altLang="ko-KR" sz="1000" b="0" i="0">
                    <a:solidFill>
                      <a:srgbClr val="374151"/>
                    </a:solidFill>
                    <a:effectLst/>
                    <a:latin typeface="Abadi" panose="020B0604020104020204" pitchFamily="34" charset="0"/>
                  </a:rPr>
                  <a:t>1. </a:t>
                </a:r>
                <a:r>
                  <a:rPr lang="ko-KR" altLang="en-US" sz="1000" b="0" i="0">
                    <a:solidFill>
                      <a:srgbClr val="374151"/>
                    </a:solidFill>
                    <a:effectLst/>
                    <a:latin typeface="Abadi" panose="020B0604020104020204" pitchFamily="34" charset="0"/>
                  </a:rPr>
                  <a:t>𝜃 </a:t>
                </a:r>
                <a:r>
                  <a:rPr lang="en-US" altLang="ko-KR" sz="1000" b="0" i="0">
                    <a:solidFill>
                      <a:srgbClr val="374151"/>
                    </a:solidFill>
                    <a:effectLst/>
                    <a:latin typeface="Abadi" panose="020B0604020104020204" pitchFamily="34" charset="0"/>
                  </a:rPr>
                  <a:t>becomes an invariant variable that no longer changes, encapsulating the learning algorithm</a:t>
                </a:r>
                <a:endParaRPr lang="en-US" altLang="ko-KR" sz="1000" i="1" dirty="0">
                  <a:solidFill>
                    <a:prstClr val="black"/>
                  </a:solidFill>
                  <a:latin typeface="Cambria Math" panose="02040503050406030204" pitchFamily="18" charset="0"/>
                </a:endParaRPr>
              </a:p>
              <a:p>
                <a:pPr/>
                <a14:m>
                  <m:oMath xmlns:m="http://schemas.openxmlformats.org/officeDocument/2006/math">
                    <m:r>
                      <a:rPr lang="ko-KR" altLang="en-US" sz="1000" i="1" dirty="0" smtClean="0">
                        <a:solidFill>
                          <a:schemeClr val="bg1">
                            <a:lumMod val="75000"/>
                          </a:schemeClr>
                        </a:solidFill>
                        <a:latin typeface="Cambria Math" panose="02040503050406030204" pitchFamily="18" charset="0"/>
                      </a:rPr>
                      <m:t>𝜃</m:t>
                    </m:r>
                  </m:oMath>
                </a14:m>
                <a:r>
                  <a:rPr lang="ko-KR" altLang="en-US" sz="1000" dirty="0">
                    <a:solidFill>
                      <a:schemeClr val="bg1">
                        <a:lumMod val="75000"/>
                      </a:schemeClr>
                    </a:solidFill>
                  </a:rPr>
                  <a:t> </a:t>
                </a:r>
                <a:r>
                  <a:rPr lang="ko-KR" altLang="en-US" sz="1000">
                    <a:solidFill>
                      <a:schemeClr val="bg1">
                        <a:lumMod val="75000"/>
                      </a:schemeClr>
                    </a:solidFill>
                  </a:rPr>
                  <a:t>는 더이상 변하지 않는 불변의 변수가 되며</a:t>
                </a:r>
                <a:r>
                  <a:rPr lang="en-US" altLang="ko-KR" sz="1000">
                    <a:solidFill>
                      <a:schemeClr val="bg1">
                        <a:lumMod val="75000"/>
                      </a:schemeClr>
                    </a:solidFill>
                  </a:rPr>
                  <a:t>, </a:t>
                </a:r>
                <a:r>
                  <a:rPr lang="ko-KR" altLang="en-US" sz="1000">
                    <a:solidFill>
                      <a:schemeClr val="bg1">
                        <a:lumMod val="75000"/>
                      </a:schemeClr>
                    </a:solidFill>
                  </a:rPr>
                  <a:t>이는 학습 알고리즘을 내포하게 됩니다</a:t>
                </a:r>
                <a:r>
                  <a:rPr lang="en-US" altLang="ko-KR" sz="1000">
                    <a:solidFill>
                      <a:schemeClr val="bg1">
                        <a:lumMod val="75000"/>
                      </a:schemeClr>
                    </a:solidFill>
                  </a:rPr>
                  <a:t>.</a:t>
                </a:r>
              </a:p>
              <a:p>
                <a:pPr/>
                <a:r>
                  <a:rPr lang="en-US" altLang="ko-KR" sz="1000" b="0" i="0">
                    <a:solidFill>
                      <a:srgbClr val="374151"/>
                    </a:solidFill>
                    <a:effectLst/>
                    <a:latin typeface="Abadi" panose="020B0604020104020204" pitchFamily="34" charset="0"/>
                  </a:rPr>
                  <a:t>2. Instead, the equilibrium point, z*, takes on the role of a parameter.</a:t>
                </a:r>
                <a:endParaRPr lang="en-US" altLang="ko-KR" sz="1000"/>
              </a:p>
              <a:p>
                <a:pPr/>
                <a:r>
                  <a:rPr lang="ko-KR" altLang="en-US" sz="1000">
                    <a:solidFill>
                      <a:schemeClr val="bg1">
                        <a:lumMod val="75000"/>
                      </a:schemeClr>
                    </a:solidFill>
                  </a:rPr>
                  <a:t>대신</a:t>
                </a:r>
                <a:r>
                  <a:rPr lang="en-US" altLang="ko-KR" sz="1000">
                    <a:solidFill>
                      <a:schemeClr val="bg1">
                        <a:lumMod val="75000"/>
                      </a:schemeClr>
                    </a:solidFill>
                  </a:rPr>
                  <a:t>, </a:t>
                </a:r>
                <a:r>
                  <a:rPr lang="ko-KR" altLang="en-US" sz="1000">
                    <a:solidFill>
                      <a:schemeClr val="bg1">
                        <a:lumMod val="75000"/>
                      </a:schemeClr>
                    </a:solidFill>
                  </a:rPr>
                  <a:t>평형점인 </a:t>
                </a:r>
                <a:r>
                  <a:rPr lang="en-US" altLang="ko-KR" sz="1000">
                    <a:solidFill>
                      <a:schemeClr val="bg1">
                        <a:lumMod val="75000"/>
                      </a:schemeClr>
                    </a:solidFill>
                  </a:rPr>
                  <a:t>z*</a:t>
                </a:r>
                <a:r>
                  <a:rPr lang="ko-KR" altLang="en-US" sz="1000">
                    <a:solidFill>
                      <a:schemeClr val="bg1">
                        <a:lumMod val="75000"/>
                      </a:schemeClr>
                    </a:solidFill>
                  </a:rPr>
                  <a:t>가 파라미터의 역할을 하게 됩니다</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3. The output is taken over by the new variable, y.</a:t>
                </a:r>
              </a:p>
              <a:p>
                <a:r>
                  <a:rPr lang="ko-KR" altLang="en-US" sz="1000">
                    <a:solidFill>
                      <a:schemeClr val="bg1">
                        <a:lumMod val="75000"/>
                      </a:schemeClr>
                    </a:solidFill>
                  </a:rPr>
                  <a:t>출력은 새로운 변수 </a:t>
                </a:r>
                <a:r>
                  <a:rPr lang="en-US" altLang="ko-KR" sz="1000">
                    <a:solidFill>
                      <a:schemeClr val="bg1">
                        <a:lumMod val="75000"/>
                      </a:schemeClr>
                    </a:solidFill>
                  </a:rPr>
                  <a:t>y </a:t>
                </a:r>
                <a:r>
                  <a:rPr lang="ko-KR" altLang="en-US" sz="1000">
                    <a:solidFill>
                      <a:schemeClr val="bg1">
                        <a:lumMod val="75000"/>
                      </a:schemeClr>
                    </a:solidFill>
                  </a:rPr>
                  <a:t>가 담당하게 됩니다</a:t>
                </a:r>
                <a:r>
                  <a:rPr lang="en-US" altLang="ko-KR" sz="1000">
                    <a:solidFill>
                      <a:schemeClr val="bg1">
                        <a:lumMod val="75000"/>
                      </a:schemeClr>
                    </a:solidFill>
                  </a:rPr>
                  <a:t>.</a:t>
                </a:r>
                <a:endParaRPr lang="ko-KR" altLang="en-US" sz="1000" dirty="0">
                  <a:solidFill>
                    <a:schemeClr val="bg1">
                      <a:lumMod val="75000"/>
                    </a:schemeClr>
                  </a:solidFill>
                </a:endParaRPr>
              </a:p>
            </p:txBody>
          </p:sp>
        </mc:Choice>
        <mc:Fallback>
          <p:sp>
            <p:nvSpPr>
              <p:cNvPr id="3" name="슬라이드 노트 개체 틀 2"/>
              <p:cNvSpPr>
                <a:spLocks noGrp="1"/>
              </p:cNvSpPr>
              <p:nvPr>
                <p:ph type="body" idx="1"/>
              </p:nvPr>
            </p:nvSpPr>
            <p:spPr/>
            <p:txBody>
              <a:bodyPr>
                <a:normAutofit/>
              </a:bodyPr>
              <a:lstStyle/>
              <a:p>
                <a:pPr/>
                <a:r>
                  <a:rPr lang="en-US" altLang="ko-KR" sz="1000" b="0" i="0">
                    <a:solidFill>
                      <a:srgbClr val="374151"/>
                    </a:solidFill>
                    <a:effectLst/>
                    <a:latin typeface="Abadi" panose="020B0604020104020204" pitchFamily="34" charset="0"/>
                  </a:rPr>
                  <a:t>1. </a:t>
                </a:r>
                <a:r>
                  <a:rPr lang="ko-KR" altLang="en-US" sz="1000" b="0" i="0">
                    <a:solidFill>
                      <a:srgbClr val="374151"/>
                    </a:solidFill>
                    <a:effectLst/>
                    <a:latin typeface="Abadi" panose="020B0604020104020204" pitchFamily="34" charset="0"/>
                  </a:rPr>
                  <a:t>𝜃 </a:t>
                </a:r>
                <a:r>
                  <a:rPr lang="en-US" altLang="ko-KR" sz="1000" b="0" i="0">
                    <a:solidFill>
                      <a:srgbClr val="374151"/>
                    </a:solidFill>
                    <a:effectLst/>
                    <a:latin typeface="Abadi" panose="020B0604020104020204" pitchFamily="34" charset="0"/>
                  </a:rPr>
                  <a:t>becomes an invariant variable that no longer changes, encapsulating the learning algorithm</a:t>
                </a:r>
                <a:endParaRPr lang="en-US" altLang="ko-KR" sz="1000" i="1" dirty="0">
                  <a:solidFill>
                    <a:prstClr val="black"/>
                  </a:solidFill>
                  <a:latin typeface="Cambria Math" panose="02040503050406030204" pitchFamily="18" charset="0"/>
                </a:endParaRPr>
              </a:p>
              <a:p>
                <a:pPr/>
                <a:r>
                  <a:rPr lang="ko-KR" altLang="en-US" sz="1000" i="0" dirty="0">
                    <a:solidFill>
                      <a:schemeClr val="bg1">
                        <a:lumMod val="75000"/>
                      </a:schemeClr>
                    </a:solidFill>
                    <a:latin typeface="Cambria Math" panose="02040503050406030204" pitchFamily="18" charset="0"/>
                  </a:rPr>
                  <a:t>𝜃</a:t>
                </a:r>
                <a:r>
                  <a:rPr lang="ko-KR" altLang="en-US" sz="1000" dirty="0">
                    <a:solidFill>
                      <a:schemeClr val="bg1">
                        <a:lumMod val="75000"/>
                      </a:schemeClr>
                    </a:solidFill>
                  </a:rPr>
                  <a:t> </a:t>
                </a:r>
                <a:r>
                  <a:rPr lang="ko-KR" altLang="en-US" sz="1000">
                    <a:solidFill>
                      <a:schemeClr val="bg1">
                        <a:lumMod val="75000"/>
                      </a:schemeClr>
                    </a:solidFill>
                  </a:rPr>
                  <a:t>는 더이상 변하지 않는 불변의 변수가 되며</a:t>
                </a:r>
                <a:r>
                  <a:rPr lang="en-US" altLang="ko-KR" sz="1000">
                    <a:solidFill>
                      <a:schemeClr val="bg1">
                        <a:lumMod val="75000"/>
                      </a:schemeClr>
                    </a:solidFill>
                  </a:rPr>
                  <a:t>, </a:t>
                </a:r>
                <a:r>
                  <a:rPr lang="ko-KR" altLang="en-US" sz="1000">
                    <a:solidFill>
                      <a:schemeClr val="bg1">
                        <a:lumMod val="75000"/>
                      </a:schemeClr>
                    </a:solidFill>
                  </a:rPr>
                  <a:t>이는 학습 알고리즘을 내포하게 됩니다</a:t>
                </a:r>
                <a:r>
                  <a:rPr lang="en-US" altLang="ko-KR" sz="1000">
                    <a:solidFill>
                      <a:schemeClr val="bg1">
                        <a:lumMod val="75000"/>
                      </a:schemeClr>
                    </a:solidFill>
                  </a:rPr>
                  <a:t>.</a:t>
                </a:r>
              </a:p>
              <a:p>
                <a:pPr/>
                <a:r>
                  <a:rPr lang="en-US" altLang="ko-KR" sz="1000" b="0" i="0">
                    <a:solidFill>
                      <a:srgbClr val="374151"/>
                    </a:solidFill>
                    <a:effectLst/>
                    <a:latin typeface="Abadi" panose="020B0604020104020204" pitchFamily="34" charset="0"/>
                  </a:rPr>
                  <a:t>2. Instead, the equilibrium point, z*, takes on the role of a parameter.</a:t>
                </a:r>
                <a:endParaRPr lang="en-US" altLang="ko-KR" sz="1000"/>
              </a:p>
              <a:p>
                <a:pPr/>
                <a:r>
                  <a:rPr lang="ko-KR" altLang="en-US" sz="1000">
                    <a:solidFill>
                      <a:schemeClr val="bg1">
                        <a:lumMod val="75000"/>
                      </a:schemeClr>
                    </a:solidFill>
                  </a:rPr>
                  <a:t>대신</a:t>
                </a:r>
                <a:r>
                  <a:rPr lang="en-US" altLang="ko-KR" sz="1000">
                    <a:solidFill>
                      <a:schemeClr val="bg1">
                        <a:lumMod val="75000"/>
                      </a:schemeClr>
                    </a:solidFill>
                  </a:rPr>
                  <a:t>, </a:t>
                </a:r>
                <a:r>
                  <a:rPr lang="ko-KR" altLang="en-US" sz="1000">
                    <a:solidFill>
                      <a:schemeClr val="bg1">
                        <a:lumMod val="75000"/>
                      </a:schemeClr>
                    </a:solidFill>
                  </a:rPr>
                  <a:t>평형점인 </a:t>
                </a:r>
                <a:r>
                  <a:rPr lang="en-US" altLang="ko-KR" sz="1000">
                    <a:solidFill>
                      <a:schemeClr val="bg1">
                        <a:lumMod val="75000"/>
                      </a:schemeClr>
                    </a:solidFill>
                  </a:rPr>
                  <a:t>z*</a:t>
                </a:r>
                <a:r>
                  <a:rPr lang="ko-KR" altLang="en-US" sz="1000">
                    <a:solidFill>
                      <a:schemeClr val="bg1">
                        <a:lumMod val="75000"/>
                      </a:schemeClr>
                    </a:solidFill>
                  </a:rPr>
                  <a:t>가 파라미터의 역할을 하게 됩니다</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3. The output is taken over by the new variable, y.</a:t>
                </a:r>
              </a:p>
              <a:p>
                <a:r>
                  <a:rPr lang="ko-KR" altLang="en-US" sz="1000">
                    <a:solidFill>
                      <a:schemeClr val="bg1">
                        <a:lumMod val="75000"/>
                      </a:schemeClr>
                    </a:solidFill>
                  </a:rPr>
                  <a:t>출력은 새로운 변수 </a:t>
                </a:r>
                <a:r>
                  <a:rPr lang="en-US" altLang="ko-KR" sz="1000">
                    <a:solidFill>
                      <a:schemeClr val="bg1">
                        <a:lumMod val="75000"/>
                      </a:schemeClr>
                    </a:solidFill>
                  </a:rPr>
                  <a:t>y </a:t>
                </a:r>
                <a:r>
                  <a:rPr lang="ko-KR" altLang="en-US" sz="1000">
                    <a:solidFill>
                      <a:schemeClr val="bg1">
                        <a:lumMod val="75000"/>
                      </a:schemeClr>
                    </a:solidFill>
                  </a:rPr>
                  <a:t>가 담당하게 됩니다</a:t>
                </a:r>
                <a:r>
                  <a:rPr lang="en-US" altLang="ko-KR" sz="1000">
                    <a:solidFill>
                      <a:schemeClr val="bg1">
                        <a:lumMod val="75000"/>
                      </a:schemeClr>
                    </a:solidFill>
                  </a:rPr>
                  <a:t>.</a:t>
                </a:r>
                <a:endParaRPr lang="ko-KR" altLang="en-US" sz="1000" dirty="0">
                  <a:solidFill>
                    <a:schemeClr val="bg1">
                      <a:lumMod val="75000"/>
                    </a:schemeClr>
                  </a:solidFill>
                </a:endParaRPr>
              </a:p>
            </p:txBody>
          </p:sp>
        </mc:Fallback>
      </mc:AlternateContent>
      <p:sp>
        <p:nvSpPr>
          <p:cNvPr id="4" name="슬라이드 번호 개체 틀 3"/>
          <p:cNvSpPr>
            <a:spLocks noGrp="1"/>
          </p:cNvSpPr>
          <p:nvPr>
            <p:ph type="sldNum" sz="quarter" idx="10"/>
          </p:nvPr>
        </p:nvSpPr>
        <p:spPr/>
        <p:txBody>
          <a:bodyPr/>
          <a:lstStyle/>
          <a:p>
            <a:fld id="{B573D1B3-AFBE-4795-A7B1-63C922230BCA}" type="slidenum">
              <a:rPr lang="ko-KR" altLang="en-US" smtClean="0"/>
              <a:pPr/>
              <a:t>11</a:t>
            </a:fld>
            <a:endParaRPr lang="ko-KR" altLang="en-US"/>
          </a:p>
        </p:txBody>
      </p:sp>
    </p:spTree>
    <p:extLst>
      <p:ext uri="{BB962C8B-B14F-4D97-AF65-F5344CB8AC3E}">
        <p14:creationId xmlns:p14="http://schemas.microsoft.com/office/powerpoint/2010/main" val="2083931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0488" y="744538"/>
            <a:ext cx="6616700" cy="3722687"/>
          </a:xfrm>
        </p:spPr>
      </p:sp>
      <p:sp>
        <p:nvSpPr>
          <p:cNvPr id="3" name="슬라이드 노트 개체 틀 2"/>
          <p:cNvSpPr>
            <a:spLocks noGrp="1"/>
          </p:cNvSpPr>
          <p:nvPr>
            <p:ph type="body" idx="1"/>
          </p:nvPr>
        </p:nvSpPr>
        <p:spPr/>
        <p:txBody>
          <a:bodyPr>
            <a:normAutofit/>
          </a:bodyPr>
          <a:lstStyle/>
          <a:p>
            <a:r>
              <a:rPr lang="en-US" altLang="ko-KR" sz="1000" b="0" i="0">
                <a:solidFill>
                  <a:srgbClr val="374151"/>
                </a:solidFill>
                <a:effectLst/>
                <a:latin typeface="Abadi" panose="020B0604020104020204" pitchFamily="34" charset="0"/>
              </a:rPr>
              <a:t>1. When we expand this model, it becomes as shown in the following illustration.</a:t>
            </a:r>
            <a:endParaRPr lang="en-US" altLang="ko-KR" sz="1000"/>
          </a:p>
          <a:p>
            <a:r>
              <a:rPr lang="ko-KR" altLang="en-US" sz="1000">
                <a:solidFill>
                  <a:schemeClr val="bg1">
                    <a:lumMod val="75000"/>
                  </a:schemeClr>
                </a:solidFill>
              </a:rPr>
              <a:t>이 모델을 확대하면 다음 그림과 같이 됩니다</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2. The input is multiplied by a specific constant, then combined with the existing equilibrium point.</a:t>
            </a:r>
          </a:p>
          <a:p>
            <a:r>
              <a:rPr lang="ko-KR" altLang="en-US" sz="1000">
                <a:solidFill>
                  <a:schemeClr val="bg1">
                    <a:lumMod val="75000"/>
                  </a:schemeClr>
                </a:solidFill>
              </a:rPr>
              <a:t>인풋은 특정상수와 곱해진 후 기존의 평형점과 선형결합되며</a:t>
            </a:r>
            <a:r>
              <a:rPr lang="en-US" altLang="ko-KR" sz="1000">
                <a:solidFill>
                  <a:schemeClr val="bg1">
                    <a:lumMod val="75000"/>
                  </a:schemeClr>
                </a:solidFill>
              </a:rPr>
              <a:t>, </a:t>
            </a:r>
          </a:p>
          <a:p>
            <a:r>
              <a:rPr lang="en-US" altLang="ko-KR" sz="1000" b="0" i="0">
                <a:solidFill>
                  <a:srgbClr val="374151"/>
                </a:solidFill>
                <a:effectLst/>
                <a:latin typeface="Abadi" panose="020B0604020104020204" pitchFamily="34" charset="0"/>
              </a:rPr>
              <a:t>3. This results in reaching a new equilibrium point, z*, after passing through an infinite number of layers.</a:t>
            </a:r>
            <a:endParaRPr lang="en-US" altLang="ko-KR" sz="1000"/>
          </a:p>
          <a:p>
            <a:r>
              <a:rPr lang="ko-KR" altLang="en-US" sz="1000">
                <a:solidFill>
                  <a:schemeClr val="bg1">
                    <a:lumMod val="75000"/>
                  </a:schemeClr>
                </a:solidFill>
              </a:rPr>
              <a:t>이는 무한한 층을 통과한후 새로운평형점 </a:t>
            </a:r>
            <a:r>
              <a:rPr lang="en-US" altLang="ko-KR" sz="1000">
                <a:solidFill>
                  <a:schemeClr val="bg1">
                    <a:lumMod val="75000"/>
                  </a:schemeClr>
                </a:solidFill>
              </a:rPr>
              <a:t>z* </a:t>
            </a:r>
            <a:r>
              <a:rPr lang="ko-KR" altLang="en-US" sz="1000">
                <a:solidFill>
                  <a:schemeClr val="bg1">
                    <a:lumMod val="75000"/>
                  </a:schemeClr>
                </a:solidFill>
              </a:rPr>
              <a:t>에 도달하게 됩니다</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4. The model's output, y, is created by passing all outputs obtained during the process of reaching the equilibrium point through an Activation Layer.</a:t>
            </a:r>
            <a:endParaRPr lang="en-US" altLang="ko-KR" sz="1000"/>
          </a:p>
          <a:p>
            <a:r>
              <a:rPr lang="ko-KR" altLang="en-US" sz="1000">
                <a:solidFill>
                  <a:schemeClr val="bg1">
                    <a:lumMod val="75000"/>
                  </a:schemeClr>
                </a:solidFill>
              </a:rPr>
              <a:t>모델의 </a:t>
            </a:r>
            <a:r>
              <a:rPr lang="en-US" altLang="ko-KR" sz="1000">
                <a:solidFill>
                  <a:schemeClr val="bg1">
                    <a:lumMod val="75000"/>
                  </a:schemeClr>
                </a:solidFill>
              </a:rPr>
              <a:t>output </a:t>
            </a:r>
            <a:r>
              <a:rPr lang="ko-KR" altLang="en-US" sz="1000">
                <a:solidFill>
                  <a:schemeClr val="bg1">
                    <a:lumMod val="75000"/>
                  </a:schemeClr>
                </a:solidFill>
              </a:rPr>
              <a:t>인 </a:t>
            </a:r>
            <a:r>
              <a:rPr lang="en-US" altLang="ko-KR" sz="1000">
                <a:solidFill>
                  <a:schemeClr val="bg1">
                    <a:lumMod val="75000"/>
                  </a:schemeClr>
                </a:solidFill>
              </a:rPr>
              <a:t>y</a:t>
            </a:r>
            <a:r>
              <a:rPr lang="ko-KR" altLang="en-US" sz="1000">
                <a:solidFill>
                  <a:schemeClr val="bg1">
                    <a:lumMod val="75000"/>
                  </a:schemeClr>
                </a:solidFill>
              </a:rPr>
              <a:t>는</a:t>
            </a:r>
            <a:r>
              <a:rPr lang="en-US" altLang="ko-KR" sz="1000">
                <a:solidFill>
                  <a:schemeClr val="bg1">
                    <a:lumMod val="75000"/>
                  </a:schemeClr>
                </a:solidFill>
              </a:rPr>
              <a:t>, </a:t>
            </a:r>
            <a:r>
              <a:rPr lang="ko-KR" altLang="en-US" sz="1000">
                <a:solidFill>
                  <a:schemeClr val="bg1">
                    <a:lumMod val="75000"/>
                  </a:schemeClr>
                </a:solidFill>
              </a:rPr>
              <a:t>입력이 평형점까지 도달하는데까지 과정에서 나온 모든 출력을</a:t>
            </a:r>
            <a:r>
              <a:rPr lang="en-US" altLang="ko-KR" sz="1000">
                <a:solidFill>
                  <a:schemeClr val="bg1">
                    <a:lumMod val="75000"/>
                  </a:schemeClr>
                </a:solidFill>
              </a:rPr>
              <a:t>, Activation Layer</a:t>
            </a:r>
            <a:r>
              <a:rPr lang="ko-KR" altLang="en-US" sz="1000">
                <a:solidFill>
                  <a:schemeClr val="bg1">
                    <a:lumMod val="75000"/>
                  </a:schemeClr>
                </a:solidFill>
              </a:rPr>
              <a:t> 통과시켜 만들어 냅니다</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5. Based on this derived output, actions are executed in the actual environment.</a:t>
            </a:r>
            <a:endParaRPr lang="en-US" altLang="ko-KR" sz="1000" dirty="0"/>
          </a:p>
          <a:p>
            <a:r>
              <a:rPr lang="ko-KR" altLang="en-US" sz="1000">
                <a:solidFill>
                  <a:schemeClr val="bg1">
                    <a:lumMod val="75000"/>
                  </a:schemeClr>
                </a:solidFill>
              </a:rPr>
              <a:t>이렇게 도출된 출력에 따라</a:t>
            </a:r>
            <a:r>
              <a:rPr lang="en-US" altLang="ko-KR" sz="1000">
                <a:solidFill>
                  <a:schemeClr val="bg1">
                    <a:lumMod val="75000"/>
                  </a:schemeClr>
                </a:solidFill>
              </a:rPr>
              <a:t>, </a:t>
            </a:r>
            <a:r>
              <a:rPr lang="ko-KR" altLang="en-US" sz="1000">
                <a:solidFill>
                  <a:schemeClr val="bg1">
                    <a:lumMod val="75000"/>
                  </a:schemeClr>
                </a:solidFill>
              </a:rPr>
              <a:t>실제 환경에서 </a:t>
            </a:r>
            <a:r>
              <a:rPr lang="en-US" altLang="ko-KR" sz="1000">
                <a:solidFill>
                  <a:schemeClr val="bg1">
                    <a:lumMod val="75000"/>
                  </a:schemeClr>
                </a:solidFill>
              </a:rPr>
              <a:t>action </a:t>
            </a:r>
            <a:r>
              <a:rPr lang="ko-KR" altLang="en-US" sz="1000">
                <a:solidFill>
                  <a:schemeClr val="bg1">
                    <a:lumMod val="75000"/>
                  </a:schemeClr>
                </a:solidFill>
              </a:rPr>
              <a:t>을 수행합니다</a:t>
            </a:r>
            <a:r>
              <a:rPr lang="en-US" altLang="ko-KR" sz="1000">
                <a:solidFill>
                  <a:schemeClr val="bg1">
                    <a:lumMod val="75000"/>
                  </a:schemeClr>
                </a:solidFill>
              </a:rPr>
              <a:t>.</a:t>
            </a:r>
          </a:p>
        </p:txBody>
      </p:sp>
      <p:sp>
        <p:nvSpPr>
          <p:cNvPr id="4" name="슬라이드 번호 개체 틀 3"/>
          <p:cNvSpPr>
            <a:spLocks noGrp="1"/>
          </p:cNvSpPr>
          <p:nvPr>
            <p:ph type="sldNum" sz="quarter" idx="10"/>
          </p:nvPr>
        </p:nvSpPr>
        <p:spPr/>
        <p:txBody>
          <a:bodyPr/>
          <a:lstStyle/>
          <a:p>
            <a:fld id="{B573D1B3-AFBE-4795-A7B1-63C922230BCA}" type="slidenum">
              <a:rPr lang="ko-KR" altLang="en-US" smtClean="0"/>
              <a:pPr/>
              <a:t>12</a:t>
            </a:fld>
            <a:endParaRPr lang="ko-KR" altLang="en-US"/>
          </a:p>
        </p:txBody>
      </p:sp>
    </p:spTree>
    <p:extLst>
      <p:ext uri="{BB962C8B-B14F-4D97-AF65-F5344CB8AC3E}">
        <p14:creationId xmlns:p14="http://schemas.microsoft.com/office/powerpoint/2010/main" val="232858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0488" y="744538"/>
            <a:ext cx="6616700" cy="3722687"/>
          </a:xfrm>
        </p:spPr>
      </p:sp>
      <p:sp>
        <p:nvSpPr>
          <p:cNvPr id="3" name="슬라이드 노트 개체 틀 2"/>
          <p:cNvSpPr>
            <a:spLocks noGrp="1"/>
          </p:cNvSpPr>
          <p:nvPr>
            <p:ph type="body" idx="1"/>
          </p:nvPr>
        </p:nvSpPr>
        <p:spPr/>
        <p:txBody>
          <a:bodyPr>
            <a:normAutofit/>
          </a:bodyPr>
          <a:lstStyle/>
          <a:p>
            <a:r>
              <a:rPr lang="en-US" altLang="ko-KR" sz="1000" b="0" i="0">
                <a:solidFill>
                  <a:srgbClr val="374151"/>
                </a:solidFill>
                <a:effectLst/>
                <a:latin typeface="Abadi" panose="020B0604020104020204" pitchFamily="34" charset="0"/>
              </a:rPr>
              <a:t>1. Based on these actions, the environment provides rewards. This serves as feedback input.</a:t>
            </a:r>
            <a:endParaRPr lang="en-US" altLang="ko-KR" sz="1000"/>
          </a:p>
          <a:p>
            <a:r>
              <a:rPr lang="en-US" altLang="ko-KR" sz="1000">
                <a:solidFill>
                  <a:schemeClr val="bg1">
                    <a:lumMod val="75000"/>
                  </a:schemeClr>
                </a:solidFill>
              </a:rPr>
              <a:t>action </a:t>
            </a:r>
            <a:r>
              <a:rPr lang="ko-KR" altLang="en-US" sz="1000">
                <a:solidFill>
                  <a:schemeClr val="bg1">
                    <a:lumMod val="75000"/>
                  </a:schemeClr>
                </a:solidFill>
              </a:rPr>
              <a:t>에 따라</a:t>
            </a:r>
            <a:r>
              <a:rPr lang="en-US" altLang="ko-KR" sz="1000">
                <a:solidFill>
                  <a:schemeClr val="bg1">
                    <a:lumMod val="75000"/>
                  </a:schemeClr>
                </a:solidFill>
              </a:rPr>
              <a:t>, </a:t>
            </a:r>
            <a:r>
              <a:rPr lang="ko-KR" altLang="en-US" sz="1000">
                <a:solidFill>
                  <a:schemeClr val="bg1">
                    <a:lumMod val="75000"/>
                  </a:schemeClr>
                </a:solidFill>
              </a:rPr>
              <a:t>환경에서는 </a:t>
            </a:r>
            <a:r>
              <a:rPr lang="en-US" altLang="ko-KR" sz="1000">
                <a:solidFill>
                  <a:schemeClr val="bg1">
                    <a:lumMod val="75000"/>
                  </a:schemeClr>
                </a:solidFill>
              </a:rPr>
              <a:t>Reward </a:t>
            </a:r>
            <a:r>
              <a:rPr lang="ko-KR" altLang="en-US" sz="1000">
                <a:solidFill>
                  <a:schemeClr val="bg1">
                    <a:lumMod val="75000"/>
                  </a:schemeClr>
                </a:solidFill>
              </a:rPr>
              <a:t>를 던져주게 됩니다</a:t>
            </a:r>
            <a:r>
              <a:rPr lang="en-US" altLang="ko-KR" sz="1000">
                <a:solidFill>
                  <a:schemeClr val="bg1">
                    <a:lumMod val="75000"/>
                  </a:schemeClr>
                </a:solidFill>
              </a:rPr>
              <a:t>. </a:t>
            </a:r>
            <a:r>
              <a:rPr lang="ko-KR" altLang="en-US" sz="1000">
                <a:solidFill>
                  <a:schemeClr val="bg1">
                    <a:lumMod val="75000"/>
                  </a:schemeClr>
                </a:solidFill>
              </a:rPr>
              <a:t>이것은 </a:t>
            </a:r>
            <a:r>
              <a:rPr lang="en-US" altLang="ko-KR" sz="1000">
                <a:solidFill>
                  <a:schemeClr val="bg1">
                    <a:lumMod val="75000"/>
                  </a:schemeClr>
                </a:solidFill>
              </a:rPr>
              <a:t>feedback-input </a:t>
            </a:r>
            <a:r>
              <a:rPr lang="ko-KR" altLang="en-US" sz="1000">
                <a:solidFill>
                  <a:schemeClr val="bg1">
                    <a:lumMod val="75000"/>
                  </a:schemeClr>
                </a:solidFill>
              </a:rPr>
              <a:t>으로 다시 들어가게 됩니다</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2. Inheriting the learning from neurons, this feedback signal occurs at a fixed temporal distance from the input signal.</a:t>
            </a:r>
            <a:endParaRPr lang="en-US" altLang="ko-KR" sz="1000"/>
          </a:p>
          <a:p>
            <a:r>
              <a:rPr lang="ko-KR" altLang="en-US" sz="1000">
                <a:solidFill>
                  <a:schemeClr val="bg1">
                    <a:lumMod val="75000"/>
                  </a:schemeClr>
                </a:solidFill>
              </a:rPr>
              <a:t>뉴런에서의 학습을 계승하여</a:t>
            </a:r>
            <a:r>
              <a:rPr lang="en-US" altLang="ko-KR" sz="1000">
                <a:solidFill>
                  <a:schemeClr val="bg1">
                    <a:lumMod val="75000"/>
                  </a:schemeClr>
                </a:solidFill>
              </a:rPr>
              <a:t>, </a:t>
            </a:r>
            <a:r>
              <a:rPr lang="ko-KR" altLang="en-US" sz="1000">
                <a:solidFill>
                  <a:schemeClr val="bg1">
                    <a:lumMod val="75000"/>
                  </a:schemeClr>
                </a:solidFill>
              </a:rPr>
              <a:t>이러한 </a:t>
            </a:r>
            <a:r>
              <a:rPr lang="en-US" altLang="ko-KR" sz="1000">
                <a:solidFill>
                  <a:schemeClr val="bg1">
                    <a:lumMod val="75000"/>
                  </a:schemeClr>
                </a:solidFill>
              </a:rPr>
              <a:t>feedback </a:t>
            </a:r>
            <a:r>
              <a:rPr lang="ko-KR" altLang="en-US" sz="1000">
                <a:solidFill>
                  <a:schemeClr val="bg1">
                    <a:lumMod val="75000"/>
                  </a:schemeClr>
                </a:solidFill>
              </a:rPr>
              <a:t>신호는 </a:t>
            </a:r>
            <a:r>
              <a:rPr lang="en-US" altLang="ko-KR" sz="1000">
                <a:solidFill>
                  <a:schemeClr val="bg1">
                    <a:lumMod val="75000"/>
                  </a:schemeClr>
                </a:solidFill>
              </a:rPr>
              <a:t>input </a:t>
            </a:r>
            <a:r>
              <a:rPr lang="ko-KR" altLang="en-US" sz="1000">
                <a:solidFill>
                  <a:schemeClr val="bg1">
                    <a:lumMod val="75000"/>
                  </a:schemeClr>
                </a:solidFill>
              </a:rPr>
              <a:t>신호와 고정된 시간 거리 를 두고 이루어지게 됩니다</a:t>
            </a:r>
            <a:r>
              <a:rPr lang="en-US" altLang="ko-KR" sz="1000">
                <a:solidFill>
                  <a:schemeClr val="bg1">
                    <a:lumMod val="75000"/>
                  </a:schemeClr>
                </a:solidFill>
              </a:rPr>
              <a:t>. </a:t>
            </a:r>
          </a:p>
          <a:p>
            <a:r>
              <a:rPr lang="en-US" altLang="ko-KR" sz="1000" b="0" i="0">
                <a:solidFill>
                  <a:srgbClr val="374151"/>
                </a:solidFill>
                <a:effectLst/>
                <a:latin typeface="Abadi" panose="020B0604020104020204" pitchFamily="34" charset="0"/>
              </a:rPr>
              <a:t>3. This echoes the expectation mentioned at the beginning of the presentation, suggesting that the trail of input and feedback signal would induce proper learning.</a:t>
            </a:r>
            <a:endParaRPr lang="en-US" altLang="ko-KR" sz="1000"/>
          </a:p>
          <a:p>
            <a:r>
              <a:rPr lang="ko-KR" altLang="en-US" sz="1000">
                <a:solidFill>
                  <a:schemeClr val="bg1">
                    <a:lumMod val="75000"/>
                  </a:schemeClr>
                </a:solidFill>
              </a:rPr>
              <a:t>이는</a:t>
            </a:r>
            <a:r>
              <a:rPr lang="en-US" altLang="ko-KR" sz="1000">
                <a:solidFill>
                  <a:schemeClr val="bg1">
                    <a:lumMod val="75000"/>
                  </a:schemeClr>
                </a:solidFill>
              </a:rPr>
              <a:t>, </a:t>
            </a:r>
            <a:r>
              <a:rPr lang="ko-KR" altLang="en-US" sz="1000">
                <a:solidFill>
                  <a:schemeClr val="bg1">
                    <a:lumMod val="75000"/>
                  </a:schemeClr>
                </a:solidFill>
              </a:rPr>
              <a:t>발표 처음에 언급했던</a:t>
            </a:r>
            <a:r>
              <a:rPr lang="en-US" altLang="ko-KR" sz="1000">
                <a:solidFill>
                  <a:schemeClr val="bg1">
                    <a:lumMod val="75000"/>
                  </a:schemeClr>
                </a:solidFill>
              </a:rPr>
              <a:t>, </a:t>
            </a:r>
            <a:r>
              <a:rPr lang="ko-KR" altLang="en-US" sz="1000">
                <a:solidFill>
                  <a:schemeClr val="bg1">
                    <a:lumMod val="75000"/>
                  </a:schemeClr>
                </a:solidFill>
              </a:rPr>
              <a:t>입력의 자취와</a:t>
            </a:r>
            <a:r>
              <a:rPr lang="en-US" altLang="ko-KR" sz="1000">
                <a:solidFill>
                  <a:schemeClr val="bg1">
                    <a:lumMod val="75000"/>
                  </a:schemeClr>
                </a:solidFill>
              </a:rPr>
              <a:t>, </a:t>
            </a:r>
            <a:r>
              <a:rPr lang="ko-KR" altLang="en-US" sz="1000">
                <a:solidFill>
                  <a:schemeClr val="bg1">
                    <a:lumMod val="75000"/>
                  </a:schemeClr>
                </a:solidFill>
              </a:rPr>
              <a:t>피드백 신호가 적절한 학습을 일으킬거라는 기대감을 일으킵니다</a:t>
            </a:r>
            <a:r>
              <a:rPr lang="en-US" altLang="ko-KR" sz="1000">
                <a:solidFill>
                  <a:schemeClr val="bg1">
                    <a:lumMod val="75000"/>
                  </a:schemeClr>
                </a:solidFill>
              </a:rPr>
              <a:t>. </a:t>
            </a:r>
          </a:p>
          <a:p>
            <a:r>
              <a:rPr lang="en-US" altLang="ko-KR" sz="1000" b="0" i="0">
                <a:solidFill>
                  <a:srgbClr val="374151"/>
                </a:solidFill>
                <a:effectLst/>
                <a:latin typeface="Abadi" panose="020B0604020104020204" pitchFamily="34" charset="0"/>
              </a:rPr>
              <a:t>4. Of course, there's no fixed detailed logic.</a:t>
            </a:r>
            <a:endParaRPr lang="en-US" altLang="ko-KR" sz="1000"/>
          </a:p>
          <a:p>
            <a:r>
              <a:rPr lang="ko-KR" altLang="en-US" sz="1000">
                <a:solidFill>
                  <a:schemeClr val="bg1">
                    <a:lumMod val="75000"/>
                  </a:schemeClr>
                </a:solidFill>
              </a:rPr>
              <a:t>물론 세부적인 </a:t>
            </a:r>
            <a:r>
              <a:rPr lang="en-US" altLang="ko-KR" sz="1000">
                <a:solidFill>
                  <a:schemeClr val="bg1">
                    <a:lumMod val="75000"/>
                  </a:schemeClr>
                </a:solidFill>
              </a:rPr>
              <a:t>logic </a:t>
            </a:r>
            <a:r>
              <a:rPr lang="ko-KR" altLang="en-US" sz="1000">
                <a:solidFill>
                  <a:schemeClr val="bg1">
                    <a:lumMod val="75000"/>
                  </a:schemeClr>
                </a:solidFill>
              </a:rPr>
              <a:t>은 하나도 정해진 게 없습니다</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5. Reaching a new equilibrium point only by the input, i.e., the learning process, can be referred to as unsupervised learning, </a:t>
            </a:r>
          </a:p>
          <a:p>
            <a:r>
              <a:rPr lang="en-US" altLang="ko-KR" sz="1000">
                <a:solidFill>
                  <a:schemeClr val="bg1">
                    <a:lumMod val="75000"/>
                  </a:schemeClr>
                </a:solidFill>
              </a:rPr>
              <a:t>input </a:t>
            </a:r>
            <a:r>
              <a:rPr lang="ko-KR" altLang="en-US" sz="1000">
                <a:solidFill>
                  <a:schemeClr val="bg1">
                    <a:lumMod val="75000"/>
                  </a:schemeClr>
                </a:solidFill>
              </a:rPr>
              <a:t>만으로 새로운 평형점에 도달</a:t>
            </a:r>
            <a:r>
              <a:rPr lang="en-US" altLang="ko-KR" sz="1000">
                <a:solidFill>
                  <a:schemeClr val="bg1">
                    <a:lumMod val="75000"/>
                  </a:schemeClr>
                </a:solidFill>
              </a:rPr>
              <a:t>, </a:t>
            </a:r>
            <a:r>
              <a:rPr lang="ko-KR" altLang="en-US" sz="1000">
                <a:solidFill>
                  <a:schemeClr val="bg1">
                    <a:lumMod val="75000"/>
                  </a:schemeClr>
                </a:solidFill>
              </a:rPr>
              <a:t>즉 학습하는 과정을 </a:t>
            </a:r>
            <a:r>
              <a:rPr lang="en-US" altLang="ko-KR" sz="1000">
                <a:solidFill>
                  <a:schemeClr val="bg1">
                    <a:lumMod val="75000"/>
                  </a:schemeClr>
                </a:solidFill>
              </a:rPr>
              <a:t>unsupervised learning,</a:t>
            </a:r>
          </a:p>
          <a:p>
            <a:r>
              <a:rPr lang="en-US" altLang="ko-KR" sz="1000" b="0" i="0">
                <a:solidFill>
                  <a:srgbClr val="374151"/>
                </a:solidFill>
                <a:effectLst/>
                <a:latin typeface="Abadi" panose="020B0604020104020204" pitchFamily="34" charset="0"/>
              </a:rPr>
              <a:t>6. while reaching the equilibrium point based on feedback can be considered as supervised learning.</a:t>
            </a:r>
            <a:endParaRPr lang="en-US" altLang="ko-KR" sz="1000"/>
          </a:p>
          <a:p>
            <a:r>
              <a:rPr lang="ko-KR" altLang="en-US" sz="1000">
                <a:solidFill>
                  <a:schemeClr val="bg1">
                    <a:lumMod val="75000"/>
                  </a:schemeClr>
                </a:solidFill>
              </a:rPr>
              <a:t>피드백을 받아서 평형점에 도달하는 과정을 </a:t>
            </a:r>
            <a:r>
              <a:rPr lang="en-US" altLang="ko-KR" sz="1000">
                <a:solidFill>
                  <a:schemeClr val="bg1">
                    <a:lumMod val="75000"/>
                  </a:schemeClr>
                </a:solidFill>
              </a:rPr>
              <a:t>supervised learning </a:t>
            </a:r>
            <a:r>
              <a:rPr lang="ko-KR" altLang="en-US" sz="1000">
                <a:solidFill>
                  <a:schemeClr val="bg1">
                    <a:lumMod val="75000"/>
                  </a:schemeClr>
                </a:solidFill>
              </a:rPr>
              <a:t>이라고 볼 수 있습니다</a:t>
            </a:r>
            <a:r>
              <a:rPr lang="en-US" altLang="ko-KR" sz="1000">
                <a:solidFill>
                  <a:schemeClr val="bg1">
                    <a:lumMod val="75000"/>
                  </a:schemeClr>
                </a:solidFill>
              </a:rPr>
              <a:t>.</a:t>
            </a:r>
            <a:endParaRPr lang="ko-KR" altLang="en-US" sz="1000" dirty="0">
              <a:solidFill>
                <a:schemeClr val="bg1">
                  <a:lumMod val="75000"/>
                </a:schemeClr>
              </a:solidFill>
            </a:endParaRPr>
          </a:p>
        </p:txBody>
      </p:sp>
      <p:sp>
        <p:nvSpPr>
          <p:cNvPr id="4" name="슬라이드 번호 개체 틀 3"/>
          <p:cNvSpPr>
            <a:spLocks noGrp="1"/>
          </p:cNvSpPr>
          <p:nvPr>
            <p:ph type="sldNum" sz="quarter" idx="10"/>
          </p:nvPr>
        </p:nvSpPr>
        <p:spPr/>
        <p:txBody>
          <a:bodyPr/>
          <a:lstStyle/>
          <a:p>
            <a:fld id="{B573D1B3-AFBE-4795-A7B1-63C922230BCA}" type="slidenum">
              <a:rPr lang="ko-KR" altLang="en-US" smtClean="0"/>
              <a:pPr/>
              <a:t>13</a:t>
            </a:fld>
            <a:endParaRPr lang="ko-KR" altLang="en-US"/>
          </a:p>
        </p:txBody>
      </p:sp>
    </p:spTree>
    <p:extLst>
      <p:ext uri="{BB962C8B-B14F-4D97-AF65-F5344CB8AC3E}">
        <p14:creationId xmlns:p14="http://schemas.microsoft.com/office/powerpoint/2010/main" val="2061938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0488" y="744538"/>
            <a:ext cx="6616700" cy="3722687"/>
          </a:xfrm>
        </p:spPr>
      </p:sp>
      <p:sp>
        <p:nvSpPr>
          <p:cNvPr id="3" name="슬라이드 노트 개체 틀 2"/>
          <p:cNvSpPr>
            <a:spLocks noGrp="1"/>
          </p:cNvSpPr>
          <p:nvPr>
            <p:ph type="body" idx="1"/>
          </p:nvPr>
        </p:nvSpPr>
        <p:spPr/>
        <p:txBody>
          <a:bodyPr>
            <a:normAutofit/>
          </a:bodyPr>
          <a:lstStyle/>
          <a:p>
            <a:r>
              <a:rPr lang="en-US" altLang="ko-KR" sz="1000" b="0" i="0">
                <a:solidFill>
                  <a:srgbClr val="374151"/>
                </a:solidFill>
                <a:effectLst/>
                <a:latin typeface="Abadi" panose="020B0604020104020204" pitchFamily="34" charset="0"/>
              </a:rPr>
              <a:t>1. DEQ, however, might face computational infeasibility due to specific values diverging to infinity while passing through an infinite number of layers.</a:t>
            </a:r>
            <a:endParaRPr lang="en-US" altLang="ko-KR" sz="1000"/>
          </a:p>
          <a:p>
            <a:r>
              <a:rPr lang="ko-KR" altLang="en-US" sz="1000">
                <a:solidFill>
                  <a:schemeClr val="bg1">
                    <a:lumMod val="75000"/>
                  </a:schemeClr>
                </a:solidFill>
              </a:rPr>
              <a:t>이러한 </a:t>
            </a:r>
            <a:r>
              <a:rPr lang="en-US" altLang="ko-KR" sz="1000">
                <a:solidFill>
                  <a:schemeClr val="bg1">
                    <a:lumMod val="75000"/>
                  </a:schemeClr>
                </a:solidFill>
              </a:rPr>
              <a:t>DEQ </a:t>
            </a:r>
            <a:r>
              <a:rPr lang="ko-KR" altLang="en-US" sz="1000">
                <a:solidFill>
                  <a:schemeClr val="bg1">
                    <a:lumMod val="75000"/>
                  </a:schemeClr>
                </a:solidFill>
              </a:rPr>
              <a:t>는</a:t>
            </a:r>
            <a:r>
              <a:rPr lang="en-US" altLang="ko-KR" sz="1000">
                <a:solidFill>
                  <a:schemeClr val="bg1">
                    <a:lumMod val="75000"/>
                  </a:schemeClr>
                </a:solidFill>
              </a:rPr>
              <a:t>, </a:t>
            </a:r>
            <a:r>
              <a:rPr lang="ko-KR" altLang="en-US" sz="1000">
                <a:solidFill>
                  <a:schemeClr val="bg1">
                    <a:lumMod val="75000"/>
                  </a:schemeClr>
                </a:solidFill>
              </a:rPr>
              <a:t>하지만</a:t>
            </a:r>
            <a:r>
              <a:rPr lang="en-US" altLang="ko-KR" sz="1000">
                <a:solidFill>
                  <a:schemeClr val="bg1">
                    <a:lumMod val="75000"/>
                  </a:schemeClr>
                </a:solidFill>
              </a:rPr>
              <a:t>, </a:t>
            </a:r>
            <a:r>
              <a:rPr lang="ko-KR" altLang="en-US" sz="1000">
                <a:solidFill>
                  <a:schemeClr val="bg1">
                    <a:lumMod val="75000"/>
                  </a:schemeClr>
                </a:solidFill>
              </a:rPr>
              <a:t>무한의 층을 통과할때</a:t>
            </a:r>
            <a:r>
              <a:rPr lang="en-US" altLang="ko-KR" sz="1000">
                <a:solidFill>
                  <a:schemeClr val="bg1">
                    <a:lumMod val="75000"/>
                  </a:schemeClr>
                </a:solidFill>
              </a:rPr>
              <a:t>, </a:t>
            </a:r>
            <a:r>
              <a:rPr lang="ko-KR" altLang="en-US" sz="1000">
                <a:solidFill>
                  <a:schemeClr val="bg1">
                    <a:lumMod val="75000"/>
                  </a:schemeClr>
                </a:solidFill>
              </a:rPr>
              <a:t>특정 값이 무한대로 발산하여 연산이 불가능해질 수 있습니다</a:t>
            </a:r>
            <a:r>
              <a:rPr lang="en-US" altLang="ko-KR" sz="1000">
                <a:solidFill>
                  <a:schemeClr val="bg1">
                    <a:lumMod val="75000"/>
                  </a:schemeClr>
                </a:solidFill>
              </a:rPr>
              <a:t>. </a:t>
            </a:r>
          </a:p>
          <a:p>
            <a:r>
              <a:rPr lang="en-US" altLang="ko-KR" sz="1000" b="0" i="0">
                <a:solidFill>
                  <a:srgbClr val="374151"/>
                </a:solidFill>
                <a:effectLst/>
                <a:latin typeface="Abadi" panose="020B0604020104020204" pitchFamily="34" charset="0"/>
              </a:rPr>
              <a:t>2. In designing the implicit layer, it becomes evident that the non-diverging property is imperative.</a:t>
            </a:r>
          </a:p>
          <a:p>
            <a:r>
              <a:rPr lang="ko-KR" altLang="en-US" sz="1000">
                <a:solidFill>
                  <a:schemeClr val="bg1">
                    <a:lumMod val="75000"/>
                  </a:schemeClr>
                </a:solidFill>
              </a:rPr>
              <a:t>여기서</a:t>
            </a:r>
            <a:r>
              <a:rPr lang="en-US" altLang="ko-KR" sz="1000">
                <a:solidFill>
                  <a:schemeClr val="bg1">
                    <a:lumMod val="75000"/>
                  </a:schemeClr>
                </a:solidFill>
              </a:rPr>
              <a:t>, </a:t>
            </a:r>
            <a:r>
              <a:rPr lang="ko-KR" altLang="en-US" sz="1000">
                <a:solidFill>
                  <a:schemeClr val="bg1">
                    <a:lumMod val="75000"/>
                  </a:schemeClr>
                </a:solidFill>
              </a:rPr>
              <a:t>우리는 </a:t>
            </a:r>
            <a:r>
              <a:rPr lang="en-US" altLang="ko-KR" sz="1000">
                <a:solidFill>
                  <a:schemeClr val="bg1">
                    <a:lumMod val="75000"/>
                  </a:schemeClr>
                </a:solidFill>
              </a:rPr>
              <a:t>implicit layer </a:t>
            </a:r>
            <a:r>
              <a:rPr lang="ko-KR" altLang="en-US" sz="1000">
                <a:solidFill>
                  <a:schemeClr val="bg1">
                    <a:lumMod val="75000"/>
                  </a:schemeClr>
                </a:solidFill>
              </a:rPr>
              <a:t>을 설계할 때</a:t>
            </a:r>
            <a:r>
              <a:rPr lang="en-US" altLang="ko-KR" sz="1000">
                <a:solidFill>
                  <a:schemeClr val="bg1">
                    <a:lumMod val="75000"/>
                  </a:schemeClr>
                </a:solidFill>
              </a:rPr>
              <a:t>, non-diverging property </a:t>
            </a:r>
            <a:r>
              <a:rPr lang="ko-KR" altLang="en-US" sz="1000">
                <a:solidFill>
                  <a:schemeClr val="bg1">
                    <a:lumMod val="75000"/>
                  </a:schemeClr>
                </a:solidFill>
              </a:rPr>
              <a:t>가 필수임을 알수 있습니다</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3. To address this, we aimed to resolve the convergence-divergence condition using an energy function.</a:t>
            </a:r>
            <a:endParaRPr lang="en-US" altLang="ko-KR" sz="1000"/>
          </a:p>
          <a:p>
            <a:r>
              <a:rPr lang="ko-KR" altLang="en-US" sz="1000">
                <a:solidFill>
                  <a:schemeClr val="bg1">
                    <a:lumMod val="75000"/>
                  </a:schemeClr>
                </a:solidFill>
              </a:rPr>
              <a:t>저희는</a:t>
            </a:r>
            <a:r>
              <a:rPr lang="en-US" altLang="ko-KR" sz="1000">
                <a:solidFill>
                  <a:schemeClr val="bg1">
                    <a:lumMod val="75000"/>
                  </a:schemeClr>
                </a:solidFill>
              </a:rPr>
              <a:t>, </a:t>
            </a:r>
            <a:r>
              <a:rPr lang="ko-KR" altLang="en-US" sz="1000">
                <a:solidFill>
                  <a:schemeClr val="bg1">
                    <a:lumMod val="75000"/>
                  </a:schemeClr>
                </a:solidFill>
              </a:rPr>
              <a:t>이러한 수렴</a:t>
            </a:r>
            <a:r>
              <a:rPr lang="en-US" altLang="ko-KR" sz="1000">
                <a:solidFill>
                  <a:schemeClr val="bg1">
                    <a:lumMod val="75000"/>
                  </a:schemeClr>
                </a:solidFill>
              </a:rPr>
              <a:t>-</a:t>
            </a:r>
            <a:r>
              <a:rPr lang="ko-KR" altLang="en-US" sz="1000">
                <a:solidFill>
                  <a:schemeClr val="bg1">
                    <a:lumMod val="75000"/>
                  </a:schemeClr>
                </a:solidFill>
              </a:rPr>
              <a:t>발산 조건을</a:t>
            </a:r>
            <a:r>
              <a:rPr lang="en-US" altLang="ko-KR" sz="1000">
                <a:solidFill>
                  <a:schemeClr val="bg1">
                    <a:lumMod val="75000"/>
                  </a:schemeClr>
                </a:solidFill>
              </a:rPr>
              <a:t>, </a:t>
            </a:r>
            <a:r>
              <a:rPr lang="ko-KR" altLang="en-US" sz="1000">
                <a:solidFill>
                  <a:schemeClr val="bg1">
                    <a:lumMod val="75000"/>
                  </a:schemeClr>
                </a:solidFill>
              </a:rPr>
              <a:t>에너지함수로 해결하고자 하였습니다</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4. Firstly, if any variable diverges, we design an energy function that guarantees the energy diverges to infinity.</a:t>
            </a:r>
            <a:endParaRPr lang="en-US" altLang="ko-KR" sz="1000"/>
          </a:p>
          <a:p>
            <a:r>
              <a:rPr lang="ko-KR" altLang="en-US" sz="1000">
                <a:solidFill>
                  <a:schemeClr val="bg1">
                    <a:lumMod val="75000"/>
                  </a:schemeClr>
                </a:solidFill>
              </a:rPr>
              <a:t>첫번째로</a:t>
            </a:r>
            <a:r>
              <a:rPr lang="en-US" altLang="ko-KR" sz="1000">
                <a:solidFill>
                  <a:schemeClr val="bg1">
                    <a:lumMod val="75000"/>
                  </a:schemeClr>
                </a:solidFill>
              </a:rPr>
              <a:t>, </a:t>
            </a:r>
            <a:r>
              <a:rPr lang="ko-KR" altLang="en-US" sz="1000">
                <a:solidFill>
                  <a:schemeClr val="bg1">
                    <a:lumMod val="75000"/>
                  </a:schemeClr>
                </a:solidFill>
              </a:rPr>
              <a:t>각 변수 중 하나라도 발산하면</a:t>
            </a:r>
            <a:r>
              <a:rPr lang="en-US" altLang="ko-KR" sz="1000">
                <a:solidFill>
                  <a:schemeClr val="bg1">
                    <a:lumMod val="75000"/>
                  </a:schemeClr>
                </a:solidFill>
              </a:rPr>
              <a:t>, </a:t>
            </a:r>
            <a:r>
              <a:rPr lang="ko-KR" altLang="en-US" sz="1000">
                <a:solidFill>
                  <a:schemeClr val="bg1">
                    <a:lumMod val="75000"/>
                  </a:schemeClr>
                </a:solidFill>
              </a:rPr>
              <a:t>에너지가 무한대 로 발산함이 보장되어있는 에너지함수를 설계합니다</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5. Secondly, passing through the implicit layer ensures that the energy is always lesser or equal.</a:t>
            </a:r>
            <a:endParaRPr lang="en-US" altLang="ko-KR" sz="1000"/>
          </a:p>
          <a:p>
            <a:r>
              <a:rPr lang="ko-KR" altLang="en-US" sz="1000">
                <a:solidFill>
                  <a:schemeClr val="bg1">
                    <a:lumMod val="75000"/>
                  </a:schemeClr>
                </a:solidFill>
              </a:rPr>
              <a:t>두번째로</a:t>
            </a:r>
            <a:r>
              <a:rPr lang="en-US" altLang="ko-KR" sz="1000">
                <a:solidFill>
                  <a:schemeClr val="bg1">
                    <a:lumMod val="75000"/>
                  </a:schemeClr>
                </a:solidFill>
              </a:rPr>
              <a:t>, implicit layer </a:t>
            </a:r>
            <a:r>
              <a:rPr lang="ko-KR" altLang="en-US" sz="1000">
                <a:solidFill>
                  <a:schemeClr val="bg1">
                    <a:lumMod val="75000"/>
                  </a:schemeClr>
                </a:solidFill>
              </a:rPr>
              <a:t>을 통과하면</a:t>
            </a:r>
            <a:r>
              <a:rPr lang="en-US" altLang="ko-KR" sz="1000">
                <a:solidFill>
                  <a:schemeClr val="bg1">
                    <a:lumMod val="75000"/>
                  </a:schemeClr>
                </a:solidFill>
              </a:rPr>
              <a:t>, </a:t>
            </a:r>
            <a:r>
              <a:rPr lang="ko-KR" altLang="en-US" sz="1000">
                <a:solidFill>
                  <a:schemeClr val="bg1">
                    <a:lumMod val="75000"/>
                  </a:schemeClr>
                </a:solidFill>
              </a:rPr>
              <a:t>에너지는 무조건 작거나 같아집니다</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6. Thirdly, for all possible x ranges, the energy function cannot go towards negative infinity.</a:t>
            </a:r>
          </a:p>
          <a:p>
            <a:r>
              <a:rPr lang="ko-KR" altLang="en-US" sz="1000">
                <a:solidFill>
                  <a:schemeClr val="bg1">
                    <a:lumMod val="75000"/>
                  </a:schemeClr>
                </a:solidFill>
              </a:rPr>
              <a:t>세번째로</a:t>
            </a:r>
            <a:r>
              <a:rPr lang="en-US" altLang="ko-KR" sz="1000">
                <a:solidFill>
                  <a:schemeClr val="bg1">
                    <a:lumMod val="75000"/>
                  </a:schemeClr>
                </a:solidFill>
              </a:rPr>
              <a:t>, </a:t>
            </a:r>
            <a:r>
              <a:rPr lang="ko-KR" altLang="en-US" sz="1000">
                <a:solidFill>
                  <a:schemeClr val="bg1">
                    <a:lumMod val="75000"/>
                  </a:schemeClr>
                </a:solidFill>
              </a:rPr>
              <a:t>모든 가능한 </a:t>
            </a:r>
            <a:r>
              <a:rPr lang="en-US" altLang="ko-KR" sz="1000">
                <a:solidFill>
                  <a:schemeClr val="bg1">
                    <a:lumMod val="75000"/>
                  </a:schemeClr>
                </a:solidFill>
              </a:rPr>
              <a:t>x </a:t>
            </a:r>
            <a:r>
              <a:rPr lang="ko-KR" altLang="en-US" sz="1000">
                <a:solidFill>
                  <a:schemeClr val="bg1">
                    <a:lumMod val="75000"/>
                  </a:schemeClr>
                </a:solidFill>
              </a:rPr>
              <a:t>의 범위에 대해</a:t>
            </a:r>
            <a:r>
              <a:rPr lang="en-US" altLang="ko-KR" sz="1000">
                <a:solidFill>
                  <a:schemeClr val="bg1">
                    <a:lumMod val="75000"/>
                  </a:schemeClr>
                </a:solidFill>
              </a:rPr>
              <a:t>, </a:t>
            </a:r>
            <a:r>
              <a:rPr lang="ko-KR" altLang="en-US" sz="1000">
                <a:solidFill>
                  <a:schemeClr val="bg1">
                    <a:lumMod val="75000"/>
                  </a:schemeClr>
                </a:solidFill>
              </a:rPr>
              <a:t>에너지함수는 </a:t>
            </a:r>
            <a:r>
              <a:rPr lang="en-US" altLang="ko-KR" sz="1000">
                <a:solidFill>
                  <a:schemeClr val="bg1">
                    <a:lumMod val="75000"/>
                  </a:schemeClr>
                </a:solidFill>
              </a:rPr>
              <a:t>- </a:t>
            </a:r>
            <a:r>
              <a:rPr lang="ko-KR" altLang="en-US" sz="1000">
                <a:solidFill>
                  <a:schemeClr val="bg1">
                    <a:lumMod val="75000"/>
                  </a:schemeClr>
                </a:solidFill>
              </a:rPr>
              <a:t>무한대로 갈수 없습니다</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7. In this scenario, within these conditions, the energy gradually decreases, leading to convergence.</a:t>
            </a:r>
            <a:endParaRPr lang="en-US" altLang="ko-KR" sz="1000"/>
          </a:p>
          <a:p>
            <a:r>
              <a:rPr lang="ko-KR" altLang="en-US" sz="1000">
                <a:solidFill>
                  <a:schemeClr val="bg1">
                    <a:lumMod val="75000"/>
                  </a:schemeClr>
                </a:solidFill>
              </a:rPr>
              <a:t>이러한 조건 속에선</a:t>
            </a:r>
            <a:r>
              <a:rPr lang="en-US" altLang="ko-KR" sz="1000">
                <a:solidFill>
                  <a:schemeClr val="bg1">
                    <a:lumMod val="75000"/>
                  </a:schemeClr>
                </a:solidFill>
              </a:rPr>
              <a:t>, </a:t>
            </a:r>
            <a:r>
              <a:rPr lang="ko-KR" altLang="en-US" sz="1000">
                <a:solidFill>
                  <a:schemeClr val="bg1">
                    <a:lumMod val="75000"/>
                  </a:schemeClr>
                </a:solidFill>
              </a:rPr>
              <a:t>에너지량 자체가 서서히 줄어들어 수렴하게 됩니다</a:t>
            </a:r>
            <a:r>
              <a:rPr lang="en-US" altLang="ko-KR" sz="1000">
                <a:solidFill>
                  <a:schemeClr val="bg1">
                    <a:lumMod val="75000"/>
                  </a:schemeClr>
                </a:solidFill>
              </a:rPr>
              <a:t>.</a:t>
            </a:r>
          </a:p>
        </p:txBody>
      </p:sp>
      <p:sp>
        <p:nvSpPr>
          <p:cNvPr id="4" name="슬라이드 번호 개체 틀 3"/>
          <p:cNvSpPr>
            <a:spLocks noGrp="1"/>
          </p:cNvSpPr>
          <p:nvPr>
            <p:ph type="sldNum" sz="quarter" idx="10"/>
          </p:nvPr>
        </p:nvSpPr>
        <p:spPr/>
        <p:txBody>
          <a:bodyPr/>
          <a:lstStyle/>
          <a:p>
            <a:fld id="{B573D1B3-AFBE-4795-A7B1-63C922230BCA}" type="slidenum">
              <a:rPr lang="ko-KR" altLang="en-US" smtClean="0"/>
              <a:pPr/>
              <a:t>14</a:t>
            </a:fld>
            <a:endParaRPr lang="ko-KR" altLang="en-US"/>
          </a:p>
        </p:txBody>
      </p:sp>
    </p:spTree>
    <p:extLst>
      <p:ext uri="{BB962C8B-B14F-4D97-AF65-F5344CB8AC3E}">
        <p14:creationId xmlns:p14="http://schemas.microsoft.com/office/powerpoint/2010/main" val="38532734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0488" y="744538"/>
            <a:ext cx="6616700" cy="3722687"/>
          </a:xfrm>
        </p:spPr>
      </p:sp>
      <p:sp>
        <p:nvSpPr>
          <p:cNvPr id="3" name="슬라이드 노트 개체 틀 2"/>
          <p:cNvSpPr>
            <a:spLocks noGrp="1"/>
          </p:cNvSpPr>
          <p:nvPr>
            <p:ph type="body" idx="1"/>
          </p:nvPr>
        </p:nvSpPr>
        <p:spPr/>
        <p:txBody>
          <a:bodyPr>
            <a:normAutofit/>
          </a:bodyPr>
          <a:lstStyle/>
          <a:p>
            <a:r>
              <a:rPr lang="en-US" altLang="ko-KR" sz="1000" b="0" i="0">
                <a:solidFill>
                  <a:srgbClr val="374151"/>
                </a:solidFill>
                <a:effectLst/>
                <a:latin typeface="Abadi" panose="020B0604020104020204" pitchFamily="34" charset="0"/>
              </a:rPr>
              <a:t>1. Here, we maintain the originally designed layer as the local layer and introduce an external layer.</a:t>
            </a:r>
            <a:endParaRPr lang="en-US" altLang="ko-KR" sz="1000"/>
          </a:p>
          <a:p>
            <a:r>
              <a:rPr lang="ko-KR" altLang="en-US" sz="1000">
                <a:solidFill>
                  <a:schemeClr val="bg1">
                    <a:lumMod val="75000"/>
                  </a:schemeClr>
                </a:solidFill>
              </a:rPr>
              <a:t>여기서</a:t>
            </a:r>
            <a:r>
              <a:rPr lang="en-US" altLang="ko-KR" sz="1000">
                <a:solidFill>
                  <a:schemeClr val="bg1">
                    <a:lumMod val="75000"/>
                  </a:schemeClr>
                </a:solidFill>
              </a:rPr>
              <a:t>, </a:t>
            </a:r>
            <a:r>
              <a:rPr lang="ko-KR" altLang="en-US" sz="1000">
                <a:solidFill>
                  <a:schemeClr val="bg1">
                    <a:lumMod val="75000"/>
                  </a:schemeClr>
                </a:solidFill>
              </a:rPr>
              <a:t>기존 설계한 </a:t>
            </a:r>
            <a:r>
              <a:rPr lang="en-US" altLang="ko-KR" sz="1000">
                <a:solidFill>
                  <a:schemeClr val="bg1">
                    <a:lumMod val="75000"/>
                  </a:schemeClr>
                </a:solidFill>
              </a:rPr>
              <a:t>layer </a:t>
            </a:r>
            <a:r>
              <a:rPr lang="ko-KR" altLang="en-US" sz="1000">
                <a:solidFill>
                  <a:schemeClr val="bg1">
                    <a:lumMod val="75000"/>
                  </a:schemeClr>
                </a:solidFill>
              </a:rPr>
              <a:t>을 </a:t>
            </a:r>
            <a:r>
              <a:rPr lang="en-US" altLang="ko-KR" sz="1000">
                <a:solidFill>
                  <a:schemeClr val="bg1">
                    <a:lumMod val="75000"/>
                  </a:schemeClr>
                </a:solidFill>
              </a:rPr>
              <a:t>local layer </a:t>
            </a:r>
            <a:r>
              <a:rPr lang="ko-KR" altLang="en-US" sz="1000">
                <a:solidFill>
                  <a:schemeClr val="bg1">
                    <a:lumMod val="75000"/>
                  </a:schemeClr>
                </a:solidFill>
              </a:rPr>
              <a:t>로 두고</a:t>
            </a:r>
            <a:r>
              <a:rPr lang="en-US" altLang="ko-KR" sz="1000">
                <a:solidFill>
                  <a:schemeClr val="bg1">
                    <a:lumMod val="75000"/>
                  </a:schemeClr>
                </a:solidFill>
              </a:rPr>
              <a:t>, external layer </a:t>
            </a:r>
            <a:r>
              <a:rPr lang="ko-KR" altLang="en-US" sz="1000">
                <a:solidFill>
                  <a:schemeClr val="bg1">
                    <a:lumMod val="75000"/>
                  </a:schemeClr>
                </a:solidFill>
              </a:rPr>
              <a:t>을 추가합니다</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2. While convergence isn't guaranteed, the condition to prevent divergence still needs to be satisfied.</a:t>
            </a:r>
          </a:p>
          <a:p>
            <a:r>
              <a:rPr lang="ko-KR" altLang="en-US" sz="1000">
                <a:solidFill>
                  <a:schemeClr val="bg1">
                    <a:lumMod val="75000"/>
                  </a:schemeClr>
                </a:solidFill>
              </a:rPr>
              <a:t>우리는 수렴성이 보장되지는 않지만</a:t>
            </a:r>
            <a:r>
              <a:rPr lang="en-US" altLang="ko-KR" sz="1000">
                <a:solidFill>
                  <a:schemeClr val="bg1">
                    <a:lumMod val="75000"/>
                  </a:schemeClr>
                </a:solidFill>
              </a:rPr>
              <a:t>, </a:t>
            </a:r>
            <a:r>
              <a:rPr lang="ko-KR" altLang="en-US" sz="1000">
                <a:solidFill>
                  <a:schemeClr val="bg1">
                    <a:lumMod val="75000"/>
                  </a:schemeClr>
                </a:solidFill>
              </a:rPr>
              <a:t>발산은 하지 않는 조건은 여전히 만족하도록 해야 합니다</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3. Firstly, the external layer can add energy, but the added energy always has an upper boundary.</a:t>
            </a:r>
            <a:endParaRPr lang="en-US" altLang="ko-KR" sz="1000"/>
          </a:p>
          <a:p>
            <a:r>
              <a:rPr lang="ko-KR" altLang="en-US" sz="1000">
                <a:solidFill>
                  <a:schemeClr val="bg1">
                    <a:lumMod val="75000"/>
                  </a:schemeClr>
                </a:solidFill>
              </a:rPr>
              <a:t>첫번째로</a:t>
            </a:r>
            <a:r>
              <a:rPr lang="en-US" altLang="ko-KR" sz="1000">
                <a:solidFill>
                  <a:schemeClr val="bg1">
                    <a:lumMod val="75000"/>
                  </a:schemeClr>
                </a:solidFill>
              </a:rPr>
              <a:t>, external layer </a:t>
            </a:r>
            <a:r>
              <a:rPr lang="ko-KR" altLang="en-US" sz="1000">
                <a:solidFill>
                  <a:schemeClr val="bg1">
                    <a:lumMod val="75000"/>
                  </a:schemeClr>
                </a:solidFill>
              </a:rPr>
              <a:t>은 에너지가 추가될 수 있습니다</a:t>
            </a:r>
            <a:r>
              <a:rPr lang="en-US" altLang="ko-KR" sz="1000">
                <a:solidFill>
                  <a:schemeClr val="bg1">
                    <a:lumMod val="75000"/>
                  </a:schemeClr>
                </a:solidFill>
              </a:rPr>
              <a:t>. </a:t>
            </a:r>
            <a:r>
              <a:rPr lang="ko-KR" altLang="en-US" sz="1000">
                <a:solidFill>
                  <a:schemeClr val="bg1">
                    <a:lumMod val="75000"/>
                  </a:schemeClr>
                </a:solidFill>
              </a:rPr>
              <a:t>하지만</a:t>
            </a:r>
            <a:r>
              <a:rPr lang="en-US" altLang="ko-KR" sz="1000">
                <a:solidFill>
                  <a:schemeClr val="bg1">
                    <a:lumMod val="75000"/>
                  </a:schemeClr>
                </a:solidFill>
              </a:rPr>
              <a:t>, </a:t>
            </a:r>
            <a:r>
              <a:rPr lang="ko-KR" altLang="en-US" sz="1000">
                <a:solidFill>
                  <a:schemeClr val="bg1">
                    <a:lumMod val="75000"/>
                  </a:schemeClr>
                </a:solidFill>
              </a:rPr>
              <a:t>추가되는 에너지는 항상 </a:t>
            </a:r>
            <a:r>
              <a:rPr lang="en-US" altLang="ko-KR" sz="1000">
                <a:solidFill>
                  <a:schemeClr val="bg1">
                    <a:lumMod val="75000"/>
                  </a:schemeClr>
                </a:solidFill>
              </a:rPr>
              <a:t>upper boundary </a:t>
            </a:r>
            <a:r>
              <a:rPr lang="ko-KR" altLang="en-US" sz="1000">
                <a:solidFill>
                  <a:schemeClr val="bg1">
                    <a:lumMod val="75000"/>
                  </a:schemeClr>
                </a:solidFill>
              </a:rPr>
              <a:t>를 갖습니다</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4. Secondly, the elements of x always remain positive.</a:t>
            </a:r>
            <a:endParaRPr lang="en-US" altLang="ko-KR" sz="1000"/>
          </a:p>
          <a:p>
            <a:r>
              <a:rPr lang="ko-KR" altLang="en-US" sz="1000">
                <a:solidFill>
                  <a:schemeClr val="bg1">
                    <a:lumMod val="75000"/>
                  </a:schemeClr>
                </a:solidFill>
              </a:rPr>
              <a:t>두번째로 </a:t>
            </a:r>
            <a:r>
              <a:rPr lang="en-US" altLang="ko-KR" sz="1000">
                <a:solidFill>
                  <a:schemeClr val="bg1">
                    <a:lumMod val="75000"/>
                  </a:schemeClr>
                </a:solidFill>
              </a:rPr>
              <a:t>, x </a:t>
            </a:r>
            <a:r>
              <a:rPr lang="ko-KR" altLang="en-US" sz="1000">
                <a:solidFill>
                  <a:schemeClr val="bg1">
                    <a:lumMod val="75000"/>
                  </a:schemeClr>
                </a:solidFill>
              </a:rPr>
              <a:t>의 원소는 항상 양의 원소를 갖습니다</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5. Thirdly, the diminishing energy in the local layer is proportional to x.</a:t>
            </a:r>
            <a:endParaRPr lang="en-US" altLang="ko-KR" sz="1000"/>
          </a:p>
          <a:p>
            <a:r>
              <a:rPr lang="ko-KR" altLang="en-US" sz="1000">
                <a:solidFill>
                  <a:schemeClr val="bg1">
                    <a:lumMod val="75000"/>
                  </a:schemeClr>
                </a:solidFill>
              </a:rPr>
              <a:t>세번째로</a:t>
            </a:r>
            <a:r>
              <a:rPr lang="en-US" altLang="ko-KR" sz="1000">
                <a:solidFill>
                  <a:schemeClr val="bg1">
                    <a:lumMod val="75000"/>
                  </a:schemeClr>
                </a:solidFill>
              </a:rPr>
              <a:t>, local </a:t>
            </a:r>
            <a:r>
              <a:rPr lang="ko-KR" altLang="en-US" sz="1000">
                <a:solidFill>
                  <a:schemeClr val="bg1">
                    <a:lumMod val="75000"/>
                  </a:schemeClr>
                </a:solidFill>
              </a:rPr>
              <a:t>계층에서 줄어드는 에너지는</a:t>
            </a:r>
            <a:r>
              <a:rPr lang="en-US" altLang="ko-KR" sz="1000">
                <a:solidFill>
                  <a:schemeClr val="bg1">
                    <a:lumMod val="75000"/>
                  </a:schemeClr>
                </a:solidFill>
              </a:rPr>
              <a:t> x </a:t>
            </a:r>
            <a:r>
              <a:rPr lang="ko-KR" altLang="en-US" sz="1000">
                <a:solidFill>
                  <a:schemeClr val="bg1">
                    <a:lumMod val="75000"/>
                  </a:schemeClr>
                </a:solidFill>
              </a:rPr>
              <a:t>에 정비례합니다</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6. If one element of x diverges, the diminishing energy in the local layer diverges to infinity.</a:t>
            </a:r>
            <a:endParaRPr lang="en-US" altLang="ko-KR" sz="1000"/>
          </a:p>
          <a:p>
            <a:r>
              <a:rPr lang="ko-KR" altLang="en-US" sz="1000">
                <a:solidFill>
                  <a:schemeClr val="bg1">
                    <a:lumMod val="75000"/>
                  </a:schemeClr>
                </a:solidFill>
              </a:rPr>
              <a:t>즉</a:t>
            </a:r>
            <a:r>
              <a:rPr lang="en-US" altLang="ko-KR" sz="1000">
                <a:solidFill>
                  <a:schemeClr val="bg1">
                    <a:lumMod val="75000"/>
                  </a:schemeClr>
                </a:solidFill>
              </a:rPr>
              <a:t>, </a:t>
            </a:r>
            <a:r>
              <a:rPr lang="ko-KR" altLang="en-US" sz="1000">
                <a:solidFill>
                  <a:schemeClr val="bg1">
                    <a:lumMod val="75000"/>
                  </a:schemeClr>
                </a:solidFill>
              </a:rPr>
              <a:t>만약 </a:t>
            </a:r>
            <a:r>
              <a:rPr lang="en-US" altLang="ko-KR" sz="1000">
                <a:solidFill>
                  <a:schemeClr val="bg1">
                    <a:lumMod val="75000"/>
                  </a:schemeClr>
                </a:solidFill>
              </a:rPr>
              <a:t>x </a:t>
            </a:r>
            <a:r>
              <a:rPr lang="ko-KR" altLang="en-US" sz="1000">
                <a:solidFill>
                  <a:schemeClr val="bg1">
                    <a:lumMod val="75000"/>
                  </a:schemeClr>
                </a:solidFill>
              </a:rPr>
              <a:t>의 한 원소가 발산하면</a:t>
            </a:r>
            <a:r>
              <a:rPr lang="en-US" altLang="ko-KR" sz="1000">
                <a:solidFill>
                  <a:schemeClr val="bg1">
                    <a:lumMod val="75000"/>
                  </a:schemeClr>
                </a:solidFill>
              </a:rPr>
              <a:t>, local </a:t>
            </a:r>
            <a:r>
              <a:rPr lang="ko-KR" altLang="en-US" sz="1000">
                <a:solidFill>
                  <a:schemeClr val="bg1">
                    <a:lumMod val="75000"/>
                  </a:schemeClr>
                </a:solidFill>
              </a:rPr>
              <a:t>계층에서 줄어드는 에너지가 무한대로 발산합니다</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7. Fourthly, H(x) still maintains a lower boundary.</a:t>
            </a:r>
            <a:endParaRPr lang="en-US" altLang="ko-KR" sz="1000"/>
          </a:p>
          <a:p>
            <a:r>
              <a:rPr lang="ko-KR" altLang="en-US" sz="1000">
                <a:solidFill>
                  <a:schemeClr val="bg1">
                    <a:lumMod val="75000"/>
                  </a:schemeClr>
                </a:solidFill>
              </a:rPr>
              <a:t>네번째로</a:t>
            </a:r>
            <a:r>
              <a:rPr lang="en-US" altLang="ko-KR" sz="1000">
                <a:solidFill>
                  <a:schemeClr val="bg1">
                    <a:lumMod val="75000"/>
                  </a:schemeClr>
                </a:solidFill>
              </a:rPr>
              <a:t>, H(x) </a:t>
            </a:r>
            <a:r>
              <a:rPr lang="ko-KR" altLang="en-US" sz="1000">
                <a:solidFill>
                  <a:schemeClr val="bg1">
                    <a:lumMod val="75000"/>
                  </a:schemeClr>
                </a:solidFill>
              </a:rPr>
              <a:t>는 </a:t>
            </a:r>
            <a:r>
              <a:rPr lang="en-US" altLang="ko-KR" sz="1000">
                <a:solidFill>
                  <a:schemeClr val="bg1">
                    <a:lumMod val="75000"/>
                  </a:schemeClr>
                </a:solidFill>
              </a:rPr>
              <a:t>lower boundary </a:t>
            </a:r>
            <a:r>
              <a:rPr lang="ko-KR" altLang="en-US" sz="1000">
                <a:solidFill>
                  <a:schemeClr val="bg1">
                    <a:lumMod val="75000"/>
                  </a:schemeClr>
                </a:solidFill>
              </a:rPr>
              <a:t>를 여전히 갖습니다</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8. In this way, with the addition of positive energy from the external layer, divergence is prevented. </a:t>
            </a:r>
            <a:endParaRPr lang="en-US" altLang="ko-KR" sz="1000"/>
          </a:p>
          <a:p>
            <a:r>
              <a:rPr lang="ko-KR" altLang="en-US" sz="1000">
                <a:solidFill>
                  <a:schemeClr val="bg1">
                    <a:lumMod val="75000"/>
                  </a:schemeClr>
                </a:solidFill>
              </a:rPr>
              <a:t>이렇게 되면</a:t>
            </a:r>
            <a:r>
              <a:rPr lang="en-US" altLang="ko-KR" sz="1000">
                <a:solidFill>
                  <a:schemeClr val="bg1">
                    <a:lumMod val="75000"/>
                  </a:schemeClr>
                </a:solidFill>
              </a:rPr>
              <a:t>, external </a:t>
            </a:r>
            <a:r>
              <a:rPr lang="ko-KR" altLang="en-US" sz="1000">
                <a:solidFill>
                  <a:schemeClr val="bg1">
                    <a:lumMod val="75000"/>
                  </a:schemeClr>
                </a:solidFill>
              </a:rPr>
              <a:t>에서 추가되는 양의 에너지로 발산을 할수 없습니다</a:t>
            </a:r>
            <a:r>
              <a:rPr lang="en-US" altLang="ko-KR" sz="1000">
                <a:solidFill>
                  <a:schemeClr val="bg1">
                    <a:lumMod val="75000"/>
                  </a:schemeClr>
                </a:solidFill>
              </a:rPr>
              <a:t>. </a:t>
            </a:r>
          </a:p>
          <a:p>
            <a:r>
              <a:rPr lang="en-US" altLang="ko-KR" sz="1000" b="0" i="0">
                <a:solidFill>
                  <a:srgbClr val="374151"/>
                </a:solidFill>
                <a:effectLst/>
                <a:latin typeface="Abadi" panose="020B0604020104020204" pitchFamily="34" charset="0"/>
              </a:rPr>
              <a:t>9. This occurs because from the moment one element diverges, the total energy decreases.</a:t>
            </a:r>
            <a:endParaRPr lang="en-US" altLang="ko-KR" sz="1000"/>
          </a:p>
          <a:p>
            <a:r>
              <a:rPr lang="ko-KR" altLang="en-US" sz="1000">
                <a:solidFill>
                  <a:schemeClr val="bg1">
                    <a:lumMod val="75000"/>
                  </a:schemeClr>
                </a:solidFill>
              </a:rPr>
              <a:t>왜냐하면</a:t>
            </a:r>
            <a:r>
              <a:rPr lang="en-US" altLang="ko-KR" sz="1000">
                <a:solidFill>
                  <a:schemeClr val="bg1">
                    <a:lumMod val="75000"/>
                  </a:schemeClr>
                </a:solidFill>
              </a:rPr>
              <a:t>, </a:t>
            </a:r>
            <a:r>
              <a:rPr lang="ko-KR" altLang="en-US" sz="1000">
                <a:solidFill>
                  <a:schemeClr val="bg1">
                    <a:lumMod val="75000"/>
                  </a:schemeClr>
                </a:solidFill>
              </a:rPr>
              <a:t>한 원소가 발산하는 순간부터 전체 에너지 총량이 줄어들기 때문입니다</a:t>
            </a:r>
            <a:r>
              <a:rPr lang="en-US" altLang="ko-KR" sz="1000">
                <a:solidFill>
                  <a:schemeClr val="bg1">
                    <a:lumMod val="75000"/>
                  </a:schemeClr>
                </a:solidFill>
              </a:rPr>
              <a:t>.</a:t>
            </a:r>
            <a:endParaRPr lang="ko-KR" altLang="en-US" sz="1000" dirty="0">
              <a:solidFill>
                <a:schemeClr val="bg1">
                  <a:lumMod val="75000"/>
                </a:schemeClr>
              </a:solidFill>
            </a:endParaRPr>
          </a:p>
        </p:txBody>
      </p:sp>
      <p:sp>
        <p:nvSpPr>
          <p:cNvPr id="4" name="슬라이드 번호 개체 틀 3"/>
          <p:cNvSpPr>
            <a:spLocks noGrp="1"/>
          </p:cNvSpPr>
          <p:nvPr>
            <p:ph type="sldNum" sz="quarter" idx="10"/>
          </p:nvPr>
        </p:nvSpPr>
        <p:spPr/>
        <p:txBody>
          <a:bodyPr/>
          <a:lstStyle/>
          <a:p>
            <a:fld id="{B573D1B3-AFBE-4795-A7B1-63C922230BCA}" type="slidenum">
              <a:rPr lang="ko-KR" altLang="en-US" smtClean="0"/>
              <a:pPr/>
              <a:t>15</a:t>
            </a:fld>
            <a:endParaRPr lang="ko-KR" altLang="en-US"/>
          </a:p>
        </p:txBody>
      </p:sp>
    </p:spTree>
    <p:extLst>
      <p:ext uri="{BB962C8B-B14F-4D97-AF65-F5344CB8AC3E}">
        <p14:creationId xmlns:p14="http://schemas.microsoft.com/office/powerpoint/2010/main" val="740852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0488" y="744538"/>
            <a:ext cx="6616700" cy="3722687"/>
          </a:xfrm>
        </p:spPr>
      </p:sp>
      <p:sp>
        <p:nvSpPr>
          <p:cNvPr id="3" name="슬라이드 노트 개체 틀 2"/>
          <p:cNvSpPr>
            <a:spLocks noGrp="1"/>
          </p:cNvSpPr>
          <p:nvPr>
            <p:ph type="body" idx="1"/>
          </p:nvPr>
        </p:nvSpPr>
        <p:spPr/>
        <p:txBody>
          <a:bodyPr>
            <a:normAutofit/>
          </a:bodyPr>
          <a:lstStyle/>
          <a:p>
            <a:r>
              <a:rPr lang="en-US" altLang="ko-KR" sz="1000" b="0" i="0">
                <a:solidFill>
                  <a:srgbClr val="374151"/>
                </a:solidFill>
                <a:effectLst/>
                <a:latin typeface="Abadi" panose="020B0604020104020204" pitchFamily="34" charset="0"/>
              </a:rPr>
              <a:t>1. In this paper, an energy formula that satisfies all these conditions is proposed as follows:</a:t>
            </a:r>
            <a:endParaRPr lang="en-US" altLang="ko-KR" sz="1000"/>
          </a:p>
          <a:p>
            <a:r>
              <a:rPr lang="ko-KR" altLang="en-US" sz="1000">
                <a:solidFill>
                  <a:schemeClr val="bg1">
                    <a:lumMod val="75000"/>
                  </a:schemeClr>
                </a:solidFill>
              </a:rPr>
              <a:t>이 논문에서는</a:t>
            </a:r>
            <a:r>
              <a:rPr lang="en-US" altLang="ko-KR" sz="1000">
                <a:solidFill>
                  <a:schemeClr val="bg1">
                    <a:lumMod val="75000"/>
                  </a:schemeClr>
                </a:solidFill>
              </a:rPr>
              <a:t>, </a:t>
            </a:r>
            <a:r>
              <a:rPr lang="ko-KR" altLang="en-US" sz="1000">
                <a:solidFill>
                  <a:schemeClr val="bg1">
                    <a:lumMod val="75000"/>
                  </a:schemeClr>
                </a:solidFill>
              </a:rPr>
              <a:t>이 모든것을 만족하는 에너지 공식을 다음과 같이 제안합니다</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2. The energy function is composed of information, interaction energy, and momentum.</a:t>
            </a:r>
            <a:endParaRPr lang="en-US" altLang="ko-KR" sz="1000"/>
          </a:p>
          <a:p>
            <a:r>
              <a:rPr lang="ko-KR" altLang="en-US" sz="1000">
                <a:solidFill>
                  <a:schemeClr val="bg1">
                    <a:lumMod val="75000"/>
                  </a:schemeClr>
                </a:solidFill>
              </a:rPr>
              <a:t>에너지함수는</a:t>
            </a:r>
            <a:r>
              <a:rPr lang="en-US" altLang="ko-KR" sz="1000">
                <a:solidFill>
                  <a:schemeClr val="bg1">
                    <a:lumMod val="75000"/>
                  </a:schemeClr>
                </a:solidFill>
              </a:rPr>
              <a:t>, </a:t>
            </a:r>
            <a:r>
              <a:rPr lang="ko-KR" altLang="en-US" sz="1000">
                <a:solidFill>
                  <a:schemeClr val="bg1">
                    <a:lumMod val="75000"/>
                  </a:schemeClr>
                </a:solidFill>
              </a:rPr>
              <a:t>정보량과 상호에너지량</a:t>
            </a:r>
            <a:r>
              <a:rPr lang="en-US" altLang="ko-KR" sz="1000">
                <a:solidFill>
                  <a:schemeClr val="bg1">
                    <a:lumMod val="75000"/>
                  </a:schemeClr>
                </a:solidFill>
              </a:rPr>
              <a:t>, </a:t>
            </a:r>
            <a:r>
              <a:rPr lang="ko-KR" altLang="en-US" sz="1000">
                <a:solidFill>
                  <a:schemeClr val="bg1">
                    <a:lumMod val="75000"/>
                  </a:schemeClr>
                </a:solidFill>
              </a:rPr>
              <a:t>운동량의 합으로 구성되어있습니다</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3. The proof that this satisfies the conditions we proposed is attached in the appendix.</a:t>
            </a:r>
            <a:endParaRPr lang="en-US" altLang="ko-KR" sz="1000"/>
          </a:p>
          <a:p>
            <a:r>
              <a:rPr lang="ko-KR" altLang="en-US" sz="1000">
                <a:solidFill>
                  <a:schemeClr val="bg1">
                    <a:lumMod val="75000"/>
                  </a:schemeClr>
                </a:solidFill>
              </a:rPr>
              <a:t>이것이 저희가 제안한 조건을 만족하는지에 대한 증명은</a:t>
            </a:r>
            <a:r>
              <a:rPr lang="en-US" altLang="ko-KR" sz="1000">
                <a:solidFill>
                  <a:schemeClr val="bg1">
                    <a:lumMod val="75000"/>
                  </a:schemeClr>
                </a:solidFill>
              </a:rPr>
              <a:t>, </a:t>
            </a:r>
            <a:r>
              <a:rPr lang="ko-KR" altLang="en-US" sz="1000">
                <a:solidFill>
                  <a:schemeClr val="bg1">
                    <a:lumMod val="75000"/>
                  </a:schemeClr>
                </a:solidFill>
              </a:rPr>
              <a:t>부록에 첨부하였습니다</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4. The crucial aspect is whether this implicit layer can explain the movement of molecules.</a:t>
            </a:r>
            <a:endParaRPr lang="en-US" altLang="ko-KR" sz="1000"/>
          </a:p>
          <a:p>
            <a:r>
              <a:rPr lang="ko-KR" altLang="en-US" sz="1000">
                <a:solidFill>
                  <a:schemeClr val="bg1">
                    <a:lumMod val="75000"/>
                  </a:schemeClr>
                </a:solidFill>
              </a:rPr>
              <a:t>중요한것은</a:t>
            </a:r>
            <a:r>
              <a:rPr lang="en-US" altLang="ko-KR" sz="1000">
                <a:solidFill>
                  <a:schemeClr val="bg1">
                    <a:lumMod val="75000"/>
                  </a:schemeClr>
                </a:solidFill>
              </a:rPr>
              <a:t>, </a:t>
            </a:r>
            <a:r>
              <a:rPr lang="ko-KR" altLang="en-US" sz="1000">
                <a:solidFill>
                  <a:schemeClr val="bg1">
                    <a:lumMod val="75000"/>
                  </a:schemeClr>
                </a:solidFill>
              </a:rPr>
              <a:t>이러한 </a:t>
            </a:r>
            <a:r>
              <a:rPr lang="en-US" altLang="ko-KR" sz="1000">
                <a:solidFill>
                  <a:schemeClr val="bg1">
                    <a:lumMod val="75000"/>
                  </a:schemeClr>
                </a:solidFill>
              </a:rPr>
              <a:t>implicit layer </a:t>
            </a:r>
            <a:r>
              <a:rPr lang="ko-KR" altLang="en-US" sz="1000">
                <a:solidFill>
                  <a:schemeClr val="bg1">
                    <a:lumMod val="75000"/>
                  </a:schemeClr>
                </a:solidFill>
              </a:rPr>
              <a:t>가</a:t>
            </a:r>
            <a:r>
              <a:rPr lang="en-US" altLang="ko-KR" sz="1000">
                <a:solidFill>
                  <a:schemeClr val="bg1">
                    <a:lumMod val="75000"/>
                  </a:schemeClr>
                </a:solidFill>
              </a:rPr>
              <a:t>, </a:t>
            </a:r>
            <a:r>
              <a:rPr lang="ko-KR" altLang="en-US" sz="1000">
                <a:solidFill>
                  <a:schemeClr val="bg1">
                    <a:lumMod val="75000"/>
                  </a:schemeClr>
                </a:solidFill>
              </a:rPr>
              <a:t>분자들의 움직임을 설명할 수 있냐는 것 입니다</a:t>
            </a:r>
            <a:r>
              <a:rPr lang="en-US" altLang="ko-KR" sz="1000">
                <a:solidFill>
                  <a:schemeClr val="bg1">
                    <a:lumMod val="75000"/>
                  </a:schemeClr>
                </a:solidFill>
              </a:rPr>
              <a:t>.</a:t>
            </a:r>
            <a:endParaRPr lang="ko-KR" altLang="en-US" sz="1000" dirty="0">
              <a:solidFill>
                <a:schemeClr val="bg1">
                  <a:lumMod val="75000"/>
                </a:schemeClr>
              </a:solidFill>
            </a:endParaRPr>
          </a:p>
        </p:txBody>
      </p:sp>
      <p:sp>
        <p:nvSpPr>
          <p:cNvPr id="4" name="슬라이드 번호 개체 틀 3"/>
          <p:cNvSpPr>
            <a:spLocks noGrp="1"/>
          </p:cNvSpPr>
          <p:nvPr>
            <p:ph type="sldNum" sz="quarter" idx="10"/>
          </p:nvPr>
        </p:nvSpPr>
        <p:spPr/>
        <p:txBody>
          <a:bodyPr/>
          <a:lstStyle/>
          <a:p>
            <a:fld id="{B573D1B3-AFBE-4795-A7B1-63C922230BCA}" type="slidenum">
              <a:rPr lang="ko-KR" altLang="en-US" smtClean="0"/>
              <a:pPr/>
              <a:t>16</a:t>
            </a:fld>
            <a:endParaRPr lang="ko-KR" altLang="en-US"/>
          </a:p>
        </p:txBody>
      </p:sp>
    </p:spTree>
    <p:extLst>
      <p:ext uri="{BB962C8B-B14F-4D97-AF65-F5344CB8AC3E}">
        <p14:creationId xmlns:p14="http://schemas.microsoft.com/office/powerpoint/2010/main" val="41223127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0488" y="744538"/>
            <a:ext cx="6616700" cy="3722687"/>
          </a:xfrm>
        </p:spPr>
      </p:sp>
      <p:sp>
        <p:nvSpPr>
          <p:cNvPr id="3" name="슬라이드 노트 개체 틀 2"/>
          <p:cNvSpPr>
            <a:spLocks noGrp="1"/>
          </p:cNvSpPr>
          <p:nvPr>
            <p:ph type="body" idx="1"/>
          </p:nvPr>
        </p:nvSpPr>
        <p:spPr/>
        <p:txBody>
          <a:bodyPr>
            <a:normAutofit/>
          </a:bodyPr>
          <a:lstStyle/>
          <a:p>
            <a:r>
              <a:rPr lang="en-US" altLang="ko-KR" sz="1000" b="0" i="0">
                <a:solidFill>
                  <a:srgbClr val="374151"/>
                </a:solidFill>
                <a:effectLst/>
                <a:latin typeface="Abadi" panose="020B0604020104020204" pitchFamily="34" charset="0"/>
              </a:rPr>
              <a:t>1. The formula, combining entropy and enthalpy, can explain various chemical reactions and diffusion laws.</a:t>
            </a:r>
            <a:endParaRPr lang="en-US" altLang="ko-KR" sz="1000"/>
          </a:p>
          <a:p>
            <a:r>
              <a:rPr lang="ko-KR" altLang="en-US" sz="1000">
                <a:solidFill>
                  <a:schemeClr val="bg1">
                    <a:lumMod val="75000"/>
                  </a:schemeClr>
                </a:solidFill>
              </a:rPr>
              <a:t>첫 번째로</a:t>
            </a:r>
            <a:r>
              <a:rPr lang="en-US" altLang="ko-KR" sz="1000">
                <a:solidFill>
                  <a:schemeClr val="bg1">
                    <a:lumMod val="75000"/>
                  </a:schemeClr>
                </a:solidFill>
              </a:rPr>
              <a:t>, entrypy </a:t>
            </a:r>
            <a:r>
              <a:rPr lang="ko-KR" altLang="en-US" sz="1000">
                <a:solidFill>
                  <a:schemeClr val="bg1">
                    <a:lumMod val="75000"/>
                  </a:schemeClr>
                </a:solidFill>
              </a:rPr>
              <a:t>와</a:t>
            </a:r>
            <a:r>
              <a:rPr lang="en-US" altLang="ko-KR" sz="1000">
                <a:solidFill>
                  <a:schemeClr val="bg1">
                    <a:lumMod val="75000"/>
                  </a:schemeClr>
                </a:solidFill>
              </a:rPr>
              <a:t> enthalpy </a:t>
            </a:r>
            <a:r>
              <a:rPr lang="ko-KR" altLang="en-US" sz="1000">
                <a:solidFill>
                  <a:schemeClr val="bg1">
                    <a:lumMod val="75000"/>
                  </a:schemeClr>
                </a:solidFill>
              </a:rPr>
              <a:t>가 결합되어있는 이러한 공식은</a:t>
            </a:r>
            <a:r>
              <a:rPr lang="en-US" altLang="ko-KR" sz="1000">
                <a:solidFill>
                  <a:schemeClr val="bg1">
                    <a:lumMod val="75000"/>
                  </a:schemeClr>
                </a:solidFill>
              </a:rPr>
              <a:t>, </a:t>
            </a:r>
            <a:r>
              <a:rPr lang="ko-KR" altLang="en-US" sz="1000">
                <a:solidFill>
                  <a:schemeClr val="bg1">
                    <a:lumMod val="75000"/>
                  </a:schemeClr>
                </a:solidFill>
              </a:rPr>
              <a:t>각종 화학반응과 확산법칙을 설명할 수 있습니다</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2. Examining the equilibrium condition of the flow formula, it indicates that the Gibbs energy flows towards the higher side.</a:t>
            </a:r>
          </a:p>
          <a:p>
            <a:r>
              <a:rPr lang="en-US" altLang="ko-KR" sz="1000">
                <a:solidFill>
                  <a:schemeClr val="bg1">
                    <a:lumMod val="75000"/>
                  </a:schemeClr>
                </a:solidFill>
              </a:rPr>
              <a:t>flow</a:t>
            </a:r>
            <a:r>
              <a:rPr lang="ko-KR" altLang="en-US" sz="1000">
                <a:solidFill>
                  <a:schemeClr val="bg1">
                    <a:lumMod val="75000"/>
                  </a:schemeClr>
                </a:solidFill>
              </a:rPr>
              <a:t> 공식의 평형조건을 보면</a:t>
            </a:r>
            <a:r>
              <a:rPr lang="en-US" altLang="ko-KR" sz="1000">
                <a:solidFill>
                  <a:schemeClr val="bg1">
                    <a:lumMod val="75000"/>
                  </a:schemeClr>
                </a:solidFill>
              </a:rPr>
              <a:t>, gibbs energy </a:t>
            </a:r>
            <a:r>
              <a:rPr lang="ko-KR" altLang="en-US" sz="1000">
                <a:solidFill>
                  <a:schemeClr val="bg1">
                    <a:lumMod val="75000"/>
                  </a:schemeClr>
                </a:solidFill>
              </a:rPr>
              <a:t>가 높은 쪽으로 흐르는 것이 표현되어 있음을 알 수 있습니다</a:t>
            </a:r>
            <a:r>
              <a:rPr lang="en-US" altLang="ko-KR" sz="1000">
                <a:solidFill>
                  <a:schemeClr val="bg1">
                    <a:lumMod val="75000"/>
                  </a:schemeClr>
                </a:solidFill>
              </a:rPr>
              <a:t>. </a:t>
            </a:r>
          </a:p>
          <a:p>
            <a:r>
              <a:rPr lang="en-US" altLang="ko-KR" sz="1000" b="0" i="0">
                <a:solidFill>
                  <a:srgbClr val="374151"/>
                </a:solidFill>
                <a:effectLst/>
                <a:latin typeface="Abadi" panose="020B0604020104020204" pitchFamily="34" charset="0"/>
              </a:rPr>
              <a:t>3. The information content of the xlnx term creates the collision process of molecules.</a:t>
            </a:r>
            <a:endParaRPr lang="en-US" altLang="ko-KR" sz="1000"/>
          </a:p>
          <a:p>
            <a:r>
              <a:rPr lang="en-US" altLang="ko-KR" sz="1000">
                <a:solidFill>
                  <a:schemeClr val="bg1">
                    <a:lumMod val="75000"/>
                  </a:schemeClr>
                </a:solidFill>
              </a:rPr>
              <a:t>xlnx </a:t>
            </a:r>
            <a:r>
              <a:rPr lang="ko-KR" altLang="en-US" sz="1000">
                <a:solidFill>
                  <a:schemeClr val="bg1">
                    <a:lumMod val="75000"/>
                  </a:schemeClr>
                </a:solidFill>
              </a:rPr>
              <a:t>텀의 정보량은</a:t>
            </a:r>
            <a:r>
              <a:rPr lang="en-US" altLang="ko-KR" sz="1000">
                <a:solidFill>
                  <a:schemeClr val="bg1">
                    <a:lumMod val="75000"/>
                  </a:schemeClr>
                </a:solidFill>
              </a:rPr>
              <a:t>, </a:t>
            </a:r>
            <a:r>
              <a:rPr lang="ko-KR" altLang="en-US" sz="1000">
                <a:solidFill>
                  <a:schemeClr val="bg1">
                    <a:lumMod val="75000"/>
                  </a:schemeClr>
                </a:solidFill>
              </a:rPr>
              <a:t>분자들의 충돌하는 과정을 만들어주며</a:t>
            </a:r>
            <a:r>
              <a:rPr lang="en-US" altLang="ko-KR" sz="1000">
                <a:solidFill>
                  <a:schemeClr val="bg1">
                    <a:lumMod val="75000"/>
                  </a:schemeClr>
                </a:solidFill>
              </a:rPr>
              <a:t>, </a:t>
            </a:r>
          </a:p>
          <a:p>
            <a:r>
              <a:rPr lang="en-US" altLang="ko-KR" sz="1000" b="0" i="0">
                <a:solidFill>
                  <a:srgbClr val="374151"/>
                </a:solidFill>
                <a:effectLst/>
                <a:latin typeface="Abadi" panose="020B0604020104020204" pitchFamily="34" charset="0"/>
              </a:rPr>
              <a:t>4. The information content of the ax term demonstrates the enthalpy (intrinsic energy content) of each molecule.</a:t>
            </a:r>
            <a:endParaRPr lang="en-US" altLang="ko-KR" sz="1000"/>
          </a:p>
          <a:p>
            <a:r>
              <a:rPr lang="en-US" altLang="ko-KR" sz="1000">
                <a:solidFill>
                  <a:schemeClr val="bg1">
                    <a:lumMod val="75000"/>
                  </a:schemeClr>
                </a:solidFill>
              </a:rPr>
              <a:t>ax </a:t>
            </a:r>
            <a:r>
              <a:rPr lang="ko-KR" altLang="en-US" sz="1000">
                <a:solidFill>
                  <a:schemeClr val="bg1">
                    <a:lumMod val="75000"/>
                  </a:schemeClr>
                </a:solidFill>
              </a:rPr>
              <a:t>텀의 정보량은</a:t>
            </a:r>
            <a:r>
              <a:rPr lang="en-US" altLang="ko-KR" sz="1000">
                <a:solidFill>
                  <a:schemeClr val="bg1">
                    <a:lumMod val="75000"/>
                  </a:schemeClr>
                </a:solidFill>
              </a:rPr>
              <a:t>, </a:t>
            </a:r>
            <a:r>
              <a:rPr lang="ko-KR" altLang="en-US" sz="1000">
                <a:solidFill>
                  <a:schemeClr val="bg1">
                    <a:lumMod val="75000"/>
                  </a:schemeClr>
                </a:solidFill>
              </a:rPr>
              <a:t>각 분자의 엔탈피</a:t>
            </a:r>
            <a:r>
              <a:rPr lang="en-US" altLang="ko-KR" sz="1000">
                <a:solidFill>
                  <a:schemeClr val="bg1">
                    <a:lumMod val="75000"/>
                  </a:schemeClr>
                </a:solidFill>
              </a:rPr>
              <a:t>(</a:t>
            </a:r>
            <a:r>
              <a:rPr lang="ko-KR" altLang="en-US" sz="1000">
                <a:solidFill>
                  <a:schemeClr val="bg1">
                    <a:lumMod val="75000"/>
                  </a:schemeClr>
                </a:solidFill>
              </a:rPr>
              <a:t>내재에너지량</a:t>
            </a:r>
            <a:r>
              <a:rPr lang="en-US" altLang="ko-KR" sz="1000">
                <a:solidFill>
                  <a:schemeClr val="bg1">
                    <a:lumMod val="75000"/>
                  </a:schemeClr>
                </a:solidFill>
              </a:rPr>
              <a:t>) </a:t>
            </a:r>
            <a:r>
              <a:rPr lang="ko-KR" altLang="en-US" sz="1000">
                <a:solidFill>
                  <a:schemeClr val="bg1">
                    <a:lumMod val="75000"/>
                  </a:schemeClr>
                </a:solidFill>
              </a:rPr>
              <a:t>를 보여줍니다</a:t>
            </a:r>
            <a:r>
              <a:rPr lang="en-US" altLang="ko-KR" sz="1000">
                <a:solidFill>
                  <a:schemeClr val="bg1">
                    <a:lumMod val="75000"/>
                  </a:schemeClr>
                </a:solidFill>
              </a:rPr>
              <a:t>.</a:t>
            </a:r>
            <a:endParaRPr lang="ko-KR" altLang="en-US" sz="1000" dirty="0">
              <a:solidFill>
                <a:schemeClr val="bg1">
                  <a:lumMod val="75000"/>
                </a:schemeClr>
              </a:solidFill>
            </a:endParaRPr>
          </a:p>
        </p:txBody>
      </p:sp>
      <p:sp>
        <p:nvSpPr>
          <p:cNvPr id="4" name="슬라이드 번호 개체 틀 3"/>
          <p:cNvSpPr>
            <a:spLocks noGrp="1"/>
          </p:cNvSpPr>
          <p:nvPr>
            <p:ph type="sldNum" sz="quarter" idx="10"/>
          </p:nvPr>
        </p:nvSpPr>
        <p:spPr/>
        <p:txBody>
          <a:bodyPr/>
          <a:lstStyle/>
          <a:p>
            <a:fld id="{B573D1B3-AFBE-4795-A7B1-63C922230BCA}" type="slidenum">
              <a:rPr lang="ko-KR" altLang="en-US" smtClean="0"/>
              <a:pPr/>
              <a:t>17</a:t>
            </a:fld>
            <a:endParaRPr lang="ko-KR" altLang="en-US"/>
          </a:p>
        </p:txBody>
      </p:sp>
    </p:spTree>
    <p:extLst>
      <p:ext uri="{BB962C8B-B14F-4D97-AF65-F5344CB8AC3E}">
        <p14:creationId xmlns:p14="http://schemas.microsoft.com/office/powerpoint/2010/main" val="26922630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0488" y="744538"/>
            <a:ext cx="6616700" cy="3722687"/>
          </a:xfrm>
        </p:spPr>
      </p:sp>
      <p:sp>
        <p:nvSpPr>
          <p:cNvPr id="3" name="슬라이드 노트 개체 틀 2"/>
          <p:cNvSpPr>
            <a:spLocks noGrp="1"/>
          </p:cNvSpPr>
          <p:nvPr>
            <p:ph type="body" idx="1"/>
          </p:nvPr>
        </p:nvSpPr>
        <p:spPr/>
        <p:txBody>
          <a:bodyPr>
            <a:normAutofit/>
          </a:bodyPr>
          <a:lstStyle/>
          <a:p>
            <a:r>
              <a:rPr lang="en-US" altLang="ko-KR" sz="1000" b="0" i="0">
                <a:solidFill>
                  <a:srgbClr val="374151"/>
                </a:solidFill>
                <a:effectLst/>
                <a:latin typeface="Abadi" panose="020B0604020104020204" pitchFamily="34" charset="0"/>
              </a:rPr>
              <a:t>1. The following Hamiltonian flow and collision flow allow for the representation of voltage and current. </a:t>
            </a:r>
          </a:p>
          <a:p>
            <a:r>
              <a:rPr lang="ko-KR" altLang="en-US" sz="1000">
                <a:solidFill>
                  <a:schemeClr val="bg1">
                    <a:lumMod val="75000"/>
                  </a:schemeClr>
                </a:solidFill>
              </a:rPr>
              <a:t>다음과 같은 </a:t>
            </a:r>
            <a:r>
              <a:rPr lang="en-US" altLang="ko-KR" sz="1000">
                <a:solidFill>
                  <a:schemeClr val="bg1">
                    <a:lumMod val="75000"/>
                  </a:schemeClr>
                </a:solidFill>
              </a:rPr>
              <a:t>Hamiltonian flow </a:t>
            </a:r>
            <a:r>
              <a:rPr lang="ko-KR" altLang="en-US" sz="1000">
                <a:solidFill>
                  <a:schemeClr val="bg1">
                    <a:lumMod val="75000"/>
                  </a:schemeClr>
                </a:solidFill>
              </a:rPr>
              <a:t>와 </a:t>
            </a:r>
            <a:r>
              <a:rPr lang="en-US" altLang="ko-KR" sz="1000">
                <a:solidFill>
                  <a:schemeClr val="bg1">
                    <a:lumMod val="75000"/>
                  </a:schemeClr>
                </a:solidFill>
              </a:rPr>
              <a:t>collision flow </a:t>
            </a:r>
            <a:r>
              <a:rPr lang="ko-KR" altLang="en-US" sz="1000">
                <a:solidFill>
                  <a:schemeClr val="bg1">
                    <a:lumMod val="75000"/>
                  </a:schemeClr>
                </a:solidFill>
              </a:rPr>
              <a:t>는</a:t>
            </a:r>
            <a:r>
              <a:rPr lang="en-US" altLang="ko-KR" sz="1000">
                <a:solidFill>
                  <a:schemeClr val="bg1">
                    <a:lumMod val="75000"/>
                  </a:schemeClr>
                </a:solidFill>
              </a:rPr>
              <a:t>, </a:t>
            </a:r>
            <a:r>
              <a:rPr lang="ko-KR" altLang="en-US" sz="1000">
                <a:solidFill>
                  <a:schemeClr val="bg1">
                    <a:lumMod val="75000"/>
                  </a:schemeClr>
                </a:solidFill>
              </a:rPr>
              <a:t>전압과 전류를 표현 가능해집니다</a:t>
            </a:r>
            <a:r>
              <a:rPr lang="en-US" altLang="ko-KR" sz="1000">
                <a:solidFill>
                  <a:schemeClr val="bg1">
                    <a:lumMod val="75000"/>
                  </a:schemeClr>
                </a:solidFill>
              </a:rPr>
              <a:t>. </a:t>
            </a:r>
          </a:p>
          <a:p>
            <a:r>
              <a:rPr lang="en-US" altLang="ko-KR" sz="1000" b="0" i="0">
                <a:solidFill>
                  <a:srgbClr val="374151"/>
                </a:solidFill>
                <a:effectLst/>
                <a:latin typeface="Abadi" panose="020B0604020104020204" pitchFamily="34" charset="0"/>
              </a:rPr>
              <a:t>2. This can model current flow in the microscopic world.</a:t>
            </a:r>
            <a:endParaRPr lang="en-US" altLang="ko-KR" sz="1000"/>
          </a:p>
          <a:p>
            <a:r>
              <a:rPr lang="ko-KR" altLang="en-US" sz="1000">
                <a:solidFill>
                  <a:schemeClr val="bg1">
                    <a:lumMod val="75000"/>
                  </a:schemeClr>
                </a:solidFill>
              </a:rPr>
              <a:t>이는 미시세계에서의 전류 모델을 표현할 수 있으며</a:t>
            </a:r>
            <a:r>
              <a:rPr lang="en-US" altLang="ko-KR" sz="1000">
                <a:solidFill>
                  <a:schemeClr val="bg1">
                    <a:lumMod val="75000"/>
                  </a:schemeClr>
                </a:solidFill>
              </a:rPr>
              <a:t>, </a:t>
            </a:r>
          </a:p>
          <a:p>
            <a:r>
              <a:rPr lang="en-US" altLang="ko-KR" sz="1000" b="0" i="0">
                <a:solidFill>
                  <a:srgbClr val="374151"/>
                </a:solidFill>
                <a:effectLst/>
                <a:latin typeface="Abadi" panose="020B0604020104020204" pitchFamily="34" charset="0"/>
              </a:rPr>
              <a:t>3. Through a model where the decrease in the momentum of electrons is proportional to their momentum, it can express that the terminal velocity of electrons is proportional to the magnetic field. </a:t>
            </a:r>
          </a:p>
          <a:p>
            <a:r>
              <a:rPr lang="ko-KR" altLang="en-US" sz="1000">
                <a:solidFill>
                  <a:schemeClr val="bg1">
                    <a:lumMod val="75000"/>
                  </a:schemeClr>
                </a:solidFill>
              </a:rPr>
              <a:t>전자의 운동량 감소가 그 운동량에 비례하는 모델을 통해</a:t>
            </a:r>
            <a:r>
              <a:rPr lang="en-US" altLang="ko-KR" sz="1000">
                <a:solidFill>
                  <a:schemeClr val="bg1">
                    <a:lumMod val="75000"/>
                  </a:schemeClr>
                </a:solidFill>
              </a:rPr>
              <a:t>, </a:t>
            </a:r>
            <a:r>
              <a:rPr lang="ko-KR" altLang="en-US" sz="1000">
                <a:solidFill>
                  <a:schemeClr val="bg1">
                    <a:lumMod val="75000"/>
                  </a:schemeClr>
                </a:solidFill>
              </a:rPr>
              <a:t>전자의 종단속도가 자기장에 비례함을 표현할 수 있으며</a:t>
            </a:r>
            <a:r>
              <a:rPr lang="en-US" altLang="ko-KR" sz="1000">
                <a:solidFill>
                  <a:schemeClr val="bg1">
                    <a:lumMod val="75000"/>
                  </a:schemeClr>
                </a:solidFill>
              </a:rPr>
              <a:t>, </a:t>
            </a:r>
          </a:p>
          <a:p>
            <a:r>
              <a:rPr lang="en-US" altLang="ko-KR" sz="1000" b="0" i="0">
                <a:solidFill>
                  <a:srgbClr val="374151"/>
                </a:solidFill>
                <a:effectLst/>
                <a:latin typeface="Abadi" panose="020B0604020104020204" pitchFamily="34" charset="0"/>
              </a:rPr>
              <a:t>4. This satisfies Ohm's law.</a:t>
            </a:r>
            <a:endParaRPr lang="en-US" altLang="ko-KR" sz="1000"/>
          </a:p>
          <a:p>
            <a:r>
              <a:rPr lang="ko-KR" altLang="en-US" sz="1000">
                <a:solidFill>
                  <a:schemeClr val="bg1">
                    <a:lumMod val="75000"/>
                  </a:schemeClr>
                </a:solidFill>
              </a:rPr>
              <a:t>이는 옴의 법칙을 성립하게 합니다</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5. Moreover, in the equilibrium state of the membrane potential, it can explain the membrane potential difference in the equilibrium of diffusion properties and the electrophoretic effect. </a:t>
            </a:r>
            <a:endParaRPr lang="en-US" altLang="ko-KR" sz="1000"/>
          </a:p>
          <a:p>
            <a:r>
              <a:rPr lang="ko-KR" altLang="en-US" sz="1000">
                <a:solidFill>
                  <a:schemeClr val="bg1">
                    <a:lumMod val="75000"/>
                  </a:schemeClr>
                </a:solidFill>
              </a:rPr>
              <a:t>또한</a:t>
            </a:r>
            <a:r>
              <a:rPr lang="en-US" altLang="ko-KR" sz="1000">
                <a:solidFill>
                  <a:schemeClr val="bg1">
                    <a:lumMod val="75000"/>
                  </a:schemeClr>
                </a:solidFill>
              </a:rPr>
              <a:t>, </a:t>
            </a:r>
            <a:r>
              <a:rPr lang="ko-KR" altLang="en-US" sz="1000">
                <a:solidFill>
                  <a:schemeClr val="bg1">
                    <a:lumMod val="75000"/>
                  </a:schemeClr>
                </a:solidFill>
              </a:rPr>
              <a:t>이는 막전위의 평형상태에서</a:t>
            </a:r>
            <a:r>
              <a:rPr lang="en-US" altLang="ko-KR" sz="1000">
                <a:solidFill>
                  <a:schemeClr val="bg1">
                    <a:lumMod val="75000"/>
                  </a:schemeClr>
                </a:solidFill>
              </a:rPr>
              <a:t>, diffusion property </a:t>
            </a:r>
            <a:r>
              <a:rPr lang="ko-KR" altLang="en-US" sz="1000">
                <a:solidFill>
                  <a:schemeClr val="bg1">
                    <a:lumMod val="75000"/>
                  </a:schemeClr>
                </a:solidFill>
              </a:rPr>
              <a:t>와 </a:t>
            </a:r>
            <a:r>
              <a:rPr lang="en-US" altLang="ko-KR" sz="1000">
                <a:solidFill>
                  <a:schemeClr val="bg1">
                    <a:lumMod val="75000"/>
                  </a:schemeClr>
                </a:solidFill>
              </a:rPr>
              <a:t>electrophoretic effect </a:t>
            </a:r>
            <a:r>
              <a:rPr lang="ko-KR" altLang="en-US" sz="1000">
                <a:solidFill>
                  <a:schemeClr val="bg1">
                    <a:lumMod val="75000"/>
                  </a:schemeClr>
                </a:solidFill>
              </a:rPr>
              <a:t>가 평형을 이루는 상태에서의 막전위차를 설명할 수 있습니다</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6. This can model the Nernst-Planck membrane potential.</a:t>
            </a:r>
            <a:endParaRPr lang="en-US" altLang="ko-KR" sz="1000"/>
          </a:p>
          <a:p>
            <a:r>
              <a:rPr lang="ko-KR" altLang="en-US" sz="1000">
                <a:solidFill>
                  <a:schemeClr val="bg1">
                    <a:lumMod val="75000"/>
                  </a:schemeClr>
                </a:solidFill>
              </a:rPr>
              <a:t>이는 </a:t>
            </a:r>
            <a:r>
              <a:rPr lang="en-US" altLang="ko-KR" sz="1000">
                <a:solidFill>
                  <a:schemeClr val="bg1">
                    <a:lumMod val="75000"/>
                  </a:schemeClr>
                </a:solidFill>
              </a:rPr>
              <a:t>Nernst-plank </a:t>
            </a:r>
            <a:r>
              <a:rPr lang="ko-KR" altLang="en-US" sz="1000">
                <a:solidFill>
                  <a:schemeClr val="bg1">
                    <a:lumMod val="75000"/>
                  </a:schemeClr>
                </a:solidFill>
              </a:rPr>
              <a:t>막전위를 모델링 할 수 있습니다</a:t>
            </a:r>
            <a:r>
              <a:rPr lang="en-US" altLang="ko-KR" sz="1000">
                <a:solidFill>
                  <a:schemeClr val="bg1">
                    <a:lumMod val="75000"/>
                  </a:schemeClr>
                </a:solidFill>
              </a:rPr>
              <a:t>.</a:t>
            </a:r>
          </a:p>
          <a:p>
            <a:endParaRPr lang="ko-KR" altLang="en-US" sz="1000" dirty="0"/>
          </a:p>
        </p:txBody>
      </p:sp>
      <p:sp>
        <p:nvSpPr>
          <p:cNvPr id="4" name="슬라이드 번호 개체 틀 3"/>
          <p:cNvSpPr>
            <a:spLocks noGrp="1"/>
          </p:cNvSpPr>
          <p:nvPr>
            <p:ph type="sldNum" sz="quarter" idx="10"/>
          </p:nvPr>
        </p:nvSpPr>
        <p:spPr/>
        <p:txBody>
          <a:bodyPr/>
          <a:lstStyle/>
          <a:p>
            <a:fld id="{B573D1B3-AFBE-4795-A7B1-63C922230BCA}" type="slidenum">
              <a:rPr lang="ko-KR" altLang="en-US" smtClean="0"/>
              <a:pPr/>
              <a:t>18</a:t>
            </a:fld>
            <a:endParaRPr lang="ko-KR" altLang="en-US"/>
          </a:p>
        </p:txBody>
      </p:sp>
    </p:spTree>
    <p:extLst>
      <p:ext uri="{BB962C8B-B14F-4D97-AF65-F5344CB8AC3E}">
        <p14:creationId xmlns:p14="http://schemas.microsoft.com/office/powerpoint/2010/main" val="10308400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0488" y="744538"/>
            <a:ext cx="6616700" cy="3722687"/>
          </a:xfrm>
        </p:spPr>
      </p:sp>
      <p:sp>
        <p:nvSpPr>
          <p:cNvPr id="3" name="슬라이드 노트 개체 틀 2"/>
          <p:cNvSpPr>
            <a:spLocks noGrp="1"/>
          </p:cNvSpPr>
          <p:nvPr>
            <p:ph type="body" idx="1"/>
          </p:nvPr>
        </p:nvSpPr>
        <p:spPr/>
        <p:txBody>
          <a:bodyPr>
            <a:normAutofit/>
          </a:bodyPr>
          <a:lstStyle/>
          <a:p>
            <a:r>
              <a:rPr lang="en-US" altLang="ko-KR" sz="1000" b="0" i="0">
                <a:solidFill>
                  <a:srgbClr val="374151"/>
                </a:solidFill>
                <a:effectLst/>
                <a:latin typeface="Abadi" panose="020B0604020104020204" pitchFamily="34" charset="0"/>
              </a:rPr>
              <a:t>1. Lastly, in the external layer, it's possible to explain the addition of energy sources (ATP-ADP) from external intake, such as food.</a:t>
            </a:r>
            <a:endParaRPr lang="en-US" altLang="ko-KR" sz="1000"/>
          </a:p>
          <a:p>
            <a:r>
              <a:rPr lang="ko-KR" altLang="en-US" sz="1000">
                <a:solidFill>
                  <a:schemeClr val="bg1">
                    <a:lumMod val="75000"/>
                  </a:schemeClr>
                </a:solidFill>
              </a:rPr>
              <a:t>마지막으로</a:t>
            </a:r>
            <a:r>
              <a:rPr lang="en-US" altLang="ko-KR" sz="1000">
                <a:solidFill>
                  <a:schemeClr val="bg1">
                    <a:lumMod val="75000"/>
                  </a:schemeClr>
                </a:solidFill>
              </a:rPr>
              <a:t>, external layer </a:t>
            </a:r>
            <a:r>
              <a:rPr lang="ko-KR" altLang="en-US" sz="1000">
                <a:solidFill>
                  <a:schemeClr val="bg1">
                    <a:lumMod val="75000"/>
                  </a:schemeClr>
                </a:solidFill>
              </a:rPr>
              <a:t>에서는</a:t>
            </a:r>
            <a:r>
              <a:rPr lang="en-US" altLang="ko-KR" sz="1000">
                <a:solidFill>
                  <a:schemeClr val="bg1">
                    <a:lumMod val="75000"/>
                  </a:schemeClr>
                </a:solidFill>
              </a:rPr>
              <a:t>, </a:t>
            </a:r>
            <a:r>
              <a:rPr lang="ko-KR" altLang="en-US" sz="1000">
                <a:solidFill>
                  <a:schemeClr val="bg1">
                    <a:lumMod val="75000"/>
                  </a:schemeClr>
                </a:solidFill>
              </a:rPr>
              <a:t>외부로부터 들어오는 음식에 의해 에너지원</a:t>
            </a:r>
            <a:r>
              <a:rPr lang="en-US" altLang="ko-KR" sz="1000">
                <a:solidFill>
                  <a:schemeClr val="bg1">
                    <a:lumMod val="75000"/>
                  </a:schemeClr>
                </a:solidFill>
              </a:rPr>
              <a:t>(ATP-ADP) </a:t>
            </a:r>
            <a:r>
              <a:rPr lang="ko-KR" altLang="en-US" sz="1000">
                <a:solidFill>
                  <a:schemeClr val="bg1">
                    <a:lumMod val="75000"/>
                  </a:schemeClr>
                </a:solidFill>
              </a:rPr>
              <a:t>이 추가되는 것을 설명 가능합니다</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2. This does not occur automatically.</a:t>
            </a:r>
          </a:p>
          <a:p>
            <a:r>
              <a:rPr lang="ko-KR" altLang="en-US" sz="1000">
                <a:solidFill>
                  <a:schemeClr val="bg1">
                    <a:lumMod val="75000"/>
                  </a:schemeClr>
                </a:solidFill>
              </a:rPr>
              <a:t>이것은 절대로 자동으로 이루어 지지 않습니다</a:t>
            </a:r>
            <a:r>
              <a:rPr lang="en-US" altLang="ko-KR" sz="1000">
                <a:solidFill>
                  <a:schemeClr val="bg1">
                    <a:lumMod val="75000"/>
                  </a:schemeClr>
                </a:solidFill>
              </a:rPr>
              <a:t>. </a:t>
            </a:r>
          </a:p>
          <a:p>
            <a:r>
              <a:rPr lang="en-US" altLang="ko-KR" sz="1000" b="0" i="0">
                <a:solidFill>
                  <a:srgbClr val="374151"/>
                </a:solidFill>
                <a:effectLst/>
                <a:latin typeface="Abadi" panose="020B0604020104020204" pitchFamily="34" charset="0"/>
              </a:rPr>
              <a:t>3. Hence, our goal is to ensure the proper functioning of this external layer, i.e., maintaining continuous homeostatic flow for survival.</a:t>
            </a:r>
            <a:endParaRPr lang="en-US" altLang="ko-KR" sz="1000"/>
          </a:p>
          <a:p>
            <a:r>
              <a:rPr lang="ko-KR" altLang="en-US" sz="1000">
                <a:solidFill>
                  <a:schemeClr val="bg1">
                    <a:lumMod val="75000"/>
                  </a:schemeClr>
                </a:solidFill>
              </a:rPr>
              <a:t>따라서</a:t>
            </a:r>
            <a:r>
              <a:rPr lang="en-US" altLang="ko-KR" sz="1000">
                <a:solidFill>
                  <a:schemeClr val="bg1">
                    <a:lumMod val="75000"/>
                  </a:schemeClr>
                </a:solidFill>
              </a:rPr>
              <a:t>, </a:t>
            </a:r>
            <a:r>
              <a:rPr lang="ko-KR" altLang="en-US" sz="1000">
                <a:solidFill>
                  <a:schemeClr val="bg1">
                    <a:lumMod val="75000"/>
                  </a:schemeClr>
                </a:solidFill>
              </a:rPr>
              <a:t>우리의 </a:t>
            </a:r>
            <a:r>
              <a:rPr lang="en-US" altLang="ko-KR" sz="1000">
                <a:solidFill>
                  <a:schemeClr val="bg1">
                    <a:lumMod val="75000"/>
                  </a:schemeClr>
                </a:solidFill>
              </a:rPr>
              <a:t>goal </a:t>
            </a:r>
            <a:r>
              <a:rPr lang="ko-KR" altLang="en-US" sz="1000">
                <a:solidFill>
                  <a:schemeClr val="bg1">
                    <a:lumMod val="75000"/>
                  </a:schemeClr>
                </a:solidFill>
              </a:rPr>
              <a:t>은</a:t>
            </a:r>
            <a:r>
              <a:rPr lang="en-US" altLang="ko-KR" sz="1000">
                <a:solidFill>
                  <a:schemeClr val="bg1">
                    <a:lumMod val="75000"/>
                  </a:schemeClr>
                </a:solidFill>
              </a:rPr>
              <a:t>, </a:t>
            </a:r>
            <a:r>
              <a:rPr lang="ko-KR" altLang="en-US" sz="1000">
                <a:solidFill>
                  <a:schemeClr val="bg1">
                    <a:lumMod val="75000"/>
                  </a:schemeClr>
                </a:solidFill>
              </a:rPr>
              <a:t>이러한 </a:t>
            </a:r>
            <a:r>
              <a:rPr lang="en-US" altLang="ko-KR" sz="1000">
                <a:solidFill>
                  <a:schemeClr val="bg1">
                    <a:lumMod val="75000"/>
                  </a:schemeClr>
                </a:solidFill>
              </a:rPr>
              <a:t>external</a:t>
            </a:r>
            <a:r>
              <a:rPr lang="ko-KR" altLang="en-US" sz="1000">
                <a:solidFill>
                  <a:schemeClr val="bg1">
                    <a:lumMod val="75000"/>
                  </a:schemeClr>
                </a:solidFill>
              </a:rPr>
              <a:t> </a:t>
            </a:r>
            <a:r>
              <a:rPr lang="en-US" altLang="ko-KR" sz="1000">
                <a:solidFill>
                  <a:schemeClr val="bg1">
                    <a:lumMod val="75000"/>
                  </a:schemeClr>
                </a:solidFill>
              </a:rPr>
              <a:t>layer</a:t>
            </a:r>
            <a:r>
              <a:rPr lang="ko-KR" altLang="en-US" sz="1000">
                <a:solidFill>
                  <a:schemeClr val="bg1">
                    <a:lumMod val="75000"/>
                  </a:schemeClr>
                </a:solidFill>
              </a:rPr>
              <a:t> 가 정상 작동되도록 </a:t>
            </a:r>
            <a:r>
              <a:rPr lang="en-US" altLang="ko-KR" sz="1000">
                <a:solidFill>
                  <a:schemeClr val="bg1">
                    <a:lumMod val="75000"/>
                  </a:schemeClr>
                </a:solidFill>
              </a:rPr>
              <a:t>, </a:t>
            </a:r>
            <a:r>
              <a:rPr lang="ko-KR" altLang="en-US" sz="1000">
                <a:solidFill>
                  <a:schemeClr val="bg1">
                    <a:lumMod val="75000"/>
                  </a:schemeClr>
                </a:solidFill>
              </a:rPr>
              <a:t>즉 </a:t>
            </a:r>
            <a:r>
              <a:rPr lang="en-US" altLang="ko-KR" sz="1000">
                <a:solidFill>
                  <a:schemeClr val="bg1">
                    <a:lumMod val="75000"/>
                  </a:schemeClr>
                </a:solidFill>
              </a:rPr>
              <a:t>continuous homeostatis flow </a:t>
            </a:r>
            <a:r>
              <a:rPr lang="ko-KR" altLang="en-US" sz="1000">
                <a:solidFill>
                  <a:schemeClr val="bg1">
                    <a:lumMod val="75000"/>
                  </a:schemeClr>
                </a:solidFill>
              </a:rPr>
              <a:t>가 유지되도록 하는 것이 생존 목표가 됩니다</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4. Since this energy addition is not added infinitely per unit of time, it can prevent neurons from spiking infinitely per second.</a:t>
            </a:r>
            <a:endParaRPr lang="en-US" altLang="ko-KR" sz="1000"/>
          </a:p>
          <a:p>
            <a:r>
              <a:rPr lang="ko-KR" altLang="en-US" sz="1000">
                <a:solidFill>
                  <a:schemeClr val="bg1">
                    <a:lumMod val="75000"/>
                  </a:schemeClr>
                </a:solidFill>
              </a:rPr>
              <a:t>이 에너지 추가는 시간당 무한대로 추가되지 않기 때문에</a:t>
            </a:r>
            <a:r>
              <a:rPr lang="en-US" altLang="ko-KR" sz="1000">
                <a:solidFill>
                  <a:schemeClr val="bg1">
                    <a:lumMod val="75000"/>
                  </a:schemeClr>
                </a:solidFill>
              </a:rPr>
              <a:t>, </a:t>
            </a:r>
            <a:r>
              <a:rPr lang="ko-KR" altLang="en-US" sz="1000">
                <a:solidFill>
                  <a:schemeClr val="bg1">
                    <a:lumMod val="75000"/>
                  </a:schemeClr>
                </a:solidFill>
              </a:rPr>
              <a:t>뉴런이 초당 무한번 </a:t>
            </a:r>
            <a:r>
              <a:rPr lang="en-US" altLang="ko-KR" sz="1000">
                <a:solidFill>
                  <a:schemeClr val="bg1">
                    <a:lumMod val="75000"/>
                  </a:schemeClr>
                </a:solidFill>
              </a:rPr>
              <a:t>spiking </a:t>
            </a:r>
            <a:r>
              <a:rPr lang="ko-KR" altLang="en-US" sz="1000">
                <a:solidFill>
                  <a:schemeClr val="bg1">
                    <a:lumMod val="75000"/>
                  </a:schemeClr>
                </a:solidFill>
              </a:rPr>
              <a:t>하는 현상을 방지할 수 있습니다</a:t>
            </a:r>
            <a:r>
              <a:rPr lang="en-US" altLang="ko-KR" sz="1000">
                <a:solidFill>
                  <a:schemeClr val="bg1">
                    <a:lumMod val="75000"/>
                  </a:schemeClr>
                </a:solidFill>
              </a:rPr>
              <a:t>.</a:t>
            </a:r>
            <a:endParaRPr lang="ko-KR" altLang="en-US" sz="1000" dirty="0">
              <a:solidFill>
                <a:schemeClr val="bg1">
                  <a:lumMod val="75000"/>
                </a:schemeClr>
              </a:solidFill>
            </a:endParaRPr>
          </a:p>
        </p:txBody>
      </p:sp>
      <p:sp>
        <p:nvSpPr>
          <p:cNvPr id="4" name="슬라이드 번호 개체 틀 3"/>
          <p:cNvSpPr>
            <a:spLocks noGrp="1"/>
          </p:cNvSpPr>
          <p:nvPr>
            <p:ph type="sldNum" sz="quarter" idx="10"/>
          </p:nvPr>
        </p:nvSpPr>
        <p:spPr/>
        <p:txBody>
          <a:bodyPr/>
          <a:lstStyle/>
          <a:p>
            <a:fld id="{B573D1B3-AFBE-4795-A7B1-63C922230BCA}" type="slidenum">
              <a:rPr lang="ko-KR" altLang="en-US" smtClean="0"/>
              <a:pPr/>
              <a:t>19</a:t>
            </a:fld>
            <a:endParaRPr lang="ko-KR" altLang="en-US"/>
          </a:p>
        </p:txBody>
      </p:sp>
    </p:spTree>
    <p:extLst>
      <p:ext uri="{BB962C8B-B14F-4D97-AF65-F5344CB8AC3E}">
        <p14:creationId xmlns:p14="http://schemas.microsoft.com/office/powerpoint/2010/main" val="2050883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sz="1000" b="0" i="0">
                <a:solidFill>
                  <a:srgbClr val="374151"/>
                </a:solidFill>
                <a:effectLst/>
              </a:rPr>
              <a:t>1. Here is the presentation order:</a:t>
            </a:r>
            <a:endParaRPr lang="en-US" altLang="ko-KR" sz="1000"/>
          </a:p>
          <a:p>
            <a:r>
              <a:rPr lang="ko-KR" altLang="en-US" sz="1000">
                <a:solidFill>
                  <a:schemeClr val="bg1">
                    <a:lumMod val="75000"/>
                  </a:schemeClr>
                </a:solidFill>
              </a:rPr>
              <a:t>발표 순서는 다음과 같습니다</a:t>
            </a:r>
            <a:r>
              <a:rPr lang="en-US" altLang="ko-KR" sz="1000">
                <a:solidFill>
                  <a:schemeClr val="bg1">
                    <a:lumMod val="75000"/>
                  </a:schemeClr>
                </a:solidFill>
              </a:rPr>
              <a:t>.</a:t>
            </a:r>
            <a:endParaRPr lang="ko-KR" altLang="en-US" sz="1000">
              <a:solidFill>
                <a:schemeClr val="bg1">
                  <a:lumMod val="75000"/>
                </a:schemeClr>
              </a:solidFill>
            </a:endParaRPr>
          </a:p>
        </p:txBody>
      </p:sp>
      <p:sp>
        <p:nvSpPr>
          <p:cNvPr id="4" name="슬라이드 번호 개체 틀 3"/>
          <p:cNvSpPr>
            <a:spLocks noGrp="1"/>
          </p:cNvSpPr>
          <p:nvPr>
            <p:ph type="sldNum" sz="quarter" idx="5"/>
          </p:nvPr>
        </p:nvSpPr>
        <p:spPr/>
        <p:txBody>
          <a:bodyPr/>
          <a:lstStyle/>
          <a:p>
            <a:fld id="{B573D1B3-AFBE-4795-A7B1-63C922230BCA}" type="slidenum">
              <a:rPr lang="ko-KR" altLang="en-US" smtClean="0"/>
              <a:pPr/>
              <a:t>2</a:t>
            </a:fld>
            <a:endParaRPr lang="ko-KR" altLang="en-US"/>
          </a:p>
        </p:txBody>
      </p:sp>
    </p:spTree>
    <p:extLst>
      <p:ext uri="{BB962C8B-B14F-4D97-AF65-F5344CB8AC3E}">
        <p14:creationId xmlns:p14="http://schemas.microsoft.com/office/powerpoint/2010/main" val="41140986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0488" y="744538"/>
            <a:ext cx="6616700" cy="3722687"/>
          </a:xfrm>
        </p:spPr>
      </p:sp>
      <p:sp>
        <p:nvSpPr>
          <p:cNvPr id="3" name="슬라이드 노트 개체 틀 2"/>
          <p:cNvSpPr>
            <a:spLocks noGrp="1"/>
          </p:cNvSpPr>
          <p:nvPr>
            <p:ph type="body" idx="1"/>
          </p:nvPr>
        </p:nvSpPr>
        <p:spPr/>
        <p:txBody>
          <a:bodyPr>
            <a:normAutofit/>
          </a:bodyPr>
          <a:lstStyle/>
          <a:p>
            <a:r>
              <a:rPr lang="en-US" altLang="ko-KR" sz="1000" b="0" i="0">
                <a:solidFill>
                  <a:srgbClr val="374151"/>
                </a:solidFill>
                <a:effectLst/>
                <a:latin typeface="Abadi" panose="020B0604020104020204" pitchFamily="34" charset="0"/>
              </a:rPr>
              <a:t>1. Based on this, a schematic representing a model explaining one of the four gates included in the HH model (Hodgkin-Huxley model) has been devised.</a:t>
            </a:r>
            <a:endParaRPr lang="en-US" altLang="ko-KR" sz="1000"/>
          </a:p>
          <a:p>
            <a:r>
              <a:rPr lang="ko-KR" altLang="en-US" sz="1000">
                <a:solidFill>
                  <a:schemeClr val="bg1">
                    <a:lumMod val="75000"/>
                  </a:schemeClr>
                </a:solidFill>
              </a:rPr>
              <a:t>이를 토대로</a:t>
            </a:r>
            <a:r>
              <a:rPr lang="en-US" altLang="ko-KR" sz="1000">
                <a:solidFill>
                  <a:schemeClr val="bg1">
                    <a:lumMod val="75000"/>
                  </a:schemeClr>
                </a:solidFill>
              </a:rPr>
              <a:t>, HH </a:t>
            </a:r>
            <a:r>
              <a:rPr lang="ko-KR" altLang="en-US" sz="1000">
                <a:solidFill>
                  <a:schemeClr val="bg1">
                    <a:lumMod val="75000"/>
                  </a:schemeClr>
                </a:solidFill>
              </a:rPr>
              <a:t>모델 </a:t>
            </a:r>
            <a:r>
              <a:rPr lang="en-US" altLang="ko-KR" sz="1000">
                <a:solidFill>
                  <a:schemeClr val="bg1">
                    <a:lumMod val="75000"/>
                  </a:schemeClr>
                </a:solidFill>
              </a:rPr>
              <a:t>(hodkin hyxley </a:t>
            </a:r>
            <a:r>
              <a:rPr lang="ko-KR" altLang="en-US" sz="1000">
                <a:solidFill>
                  <a:schemeClr val="bg1">
                    <a:lumMod val="75000"/>
                  </a:schemeClr>
                </a:solidFill>
              </a:rPr>
              <a:t>모델</a:t>
            </a:r>
            <a:r>
              <a:rPr lang="en-US" altLang="ko-KR" sz="1000">
                <a:solidFill>
                  <a:schemeClr val="bg1">
                    <a:lumMod val="75000"/>
                  </a:schemeClr>
                </a:solidFill>
              </a:rPr>
              <a:t>) </a:t>
            </a:r>
            <a:r>
              <a:rPr lang="ko-KR" altLang="en-US" sz="1000">
                <a:solidFill>
                  <a:schemeClr val="bg1">
                    <a:lumMod val="75000"/>
                  </a:schemeClr>
                </a:solidFill>
              </a:rPr>
              <a:t>에</a:t>
            </a:r>
            <a:r>
              <a:rPr lang="en-US" altLang="ko-KR" sz="1000">
                <a:solidFill>
                  <a:schemeClr val="bg1">
                    <a:lumMod val="75000"/>
                  </a:schemeClr>
                </a:solidFill>
              </a:rPr>
              <a:t> </a:t>
            </a:r>
            <a:r>
              <a:rPr lang="ko-KR" altLang="en-US" sz="1000">
                <a:solidFill>
                  <a:schemeClr val="bg1">
                    <a:lumMod val="75000"/>
                  </a:schemeClr>
                </a:solidFill>
              </a:rPr>
              <a:t>포함된 </a:t>
            </a:r>
            <a:r>
              <a:rPr lang="en-US" altLang="ko-KR" sz="1000">
                <a:solidFill>
                  <a:schemeClr val="bg1">
                    <a:lumMod val="75000"/>
                  </a:schemeClr>
                </a:solidFill>
              </a:rPr>
              <a:t>4</a:t>
            </a:r>
            <a:r>
              <a:rPr lang="ko-KR" altLang="en-US" sz="1000">
                <a:solidFill>
                  <a:schemeClr val="bg1">
                    <a:lumMod val="75000"/>
                  </a:schemeClr>
                </a:solidFill>
              </a:rPr>
              <a:t>개의 게이트 중</a:t>
            </a:r>
            <a:r>
              <a:rPr lang="en-US" altLang="ko-KR" sz="1000">
                <a:solidFill>
                  <a:schemeClr val="bg1">
                    <a:lumMod val="75000"/>
                  </a:schemeClr>
                </a:solidFill>
              </a:rPr>
              <a:t>, </a:t>
            </a:r>
            <a:r>
              <a:rPr lang="ko-KR" altLang="en-US" sz="1000">
                <a:solidFill>
                  <a:schemeClr val="bg1">
                    <a:lumMod val="75000"/>
                  </a:schemeClr>
                </a:solidFill>
              </a:rPr>
              <a:t>하나의 게이트를 설명하는 모델을 모식도로 나타내었습니다</a:t>
            </a:r>
            <a:r>
              <a:rPr lang="en-US" altLang="ko-KR" sz="1000">
                <a:solidFill>
                  <a:schemeClr val="bg1">
                    <a:lumMod val="75000"/>
                  </a:schemeClr>
                </a:solidFill>
              </a:rPr>
              <a:t>. </a:t>
            </a:r>
          </a:p>
          <a:p>
            <a:r>
              <a:rPr lang="en-US" altLang="ko-KR" sz="1000" b="0" i="0">
                <a:solidFill>
                  <a:srgbClr val="374151"/>
                </a:solidFill>
                <a:effectLst/>
                <a:latin typeface="Abadi" panose="020B0604020104020204" pitchFamily="34" charset="0"/>
              </a:rPr>
              <a:t>2. This model can simulate the phenomenon where the activation rate of the gate increases with voltage.</a:t>
            </a:r>
            <a:endParaRPr lang="en-US" altLang="ko-KR" sz="1000"/>
          </a:p>
          <a:p>
            <a:r>
              <a:rPr lang="ko-KR" altLang="en-US" sz="1000">
                <a:solidFill>
                  <a:schemeClr val="bg1">
                    <a:lumMod val="75000"/>
                  </a:schemeClr>
                </a:solidFill>
              </a:rPr>
              <a:t>이러한 모델은</a:t>
            </a:r>
            <a:r>
              <a:rPr lang="en-US" altLang="ko-KR" sz="1000">
                <a:solidFill>
                  <a:schemeClr val="bg1">
                    <a:lumMod val="75000"/>
                  </a:schemeClr>
                </a:solidFill>
              </a:rPr>
              <a:t>, </a:t>
            </a:r>
            <a:r>
              <a:rPr lang="ko-KR" altLang="en-US" sz="1000">
                <a:solidFill>
                  <a:schemeClr val="bg1">
                    <a:lumMod val="75000"/>
                  </a:schemeClr>
                </a:solidFill>
              </a:rPr>
              <a:t>전압에 따른 </a:t>
            </a:r>
            <a:r>
              <a:rPr lang="en-US" altLang="ko-KR" sz="1000">
                <a:solidFill>
                  <a:schemeClr val="bg1">
                    <a:lumMod val="75000"/>
                  </a:schemeClr>
                </a:solidFill>
              </a:rPr>
              <a:t>gate </a:t>
            </a:r>
            <a:r>
              <a:rPr lang="ko-KR" altLang="en-US" sz="1000">
                <a:solidFill>
                  <a:schemeClr val="bg1">
                    <a:lumMod val="75000"/>
                  </a:schemeClr>
                </a:solidFill>
              </a:rPr>
              <a:t>의 </a:t>
            </a:r>
            <a:r>
              <a:rPr lang="en-US" altLang="ko-KR" sz="1000">
                <a:solidFill>
                  <a:schemeClr val="bg1">
                    <a:lumMod val="75000"/>
                  </a:schemeClr>
                </a:solidFill>
              </a:rPr>
              <a:t>activation rate</a:t>
            </a:r>
            <a:r>
              <a:rPr lang="ko-KR" altLang="en-US" sz="1000">
                <a:solidFill>
                  <a:schemeClr val="bg1">
                    <a:lumMod val="75000"/>
                  </a:schemeClr>
                </a:solidFill>
              </a:rPr>
              <a:t> 가 높아지는 현상이 모델링 가능합니다</a:t>
            </a:r>
            <a:r>
              <a:rPr lang="en-US" altLang="ko-KR" sz="1000">
                <a:solidFill>
                  <a:schemeClr val="bg1">
                    <a:lumMod val="75000"/>
                  </a:schemeClr>
                </a:solidFill>
              </a:rPr>
              <a:t>. </a:t>
            </a:r>
          </a:p>
          <a:p>
            <a:r>
              <a:rPr lang="en-US" altLang="ko-KR" sz="1000" b="0" i="0">
                <a:solidFill>
                  <a:srgbClr val="374151"/>
                </a:solidFill>
                <a:effectLst/>
                <a:latin typeface="Abadi" panose="020B0604020104020204" pitchFamily="34" charset="0"/>
              </a:rPr>
              <a:t>3. This is because an increase in voltage corresponds to an elevation in the molecule's enthalpy effect.</a:t>
            </a:r>
            <a:endParaRPr lang="en-US" altLang="ko-KR" sz="1000"/>
          </a:p>
          <a:p>
            <a:r>
              <a:rPr lang="ko-KR" altLang="en-US" sz="1000">
                <a:solidFill>
                  <a:schemeClr val="bg1">
                    <a:lumMod val="75000"/>
                  </a:schemeClr>
                </a:solidFill>
              </a:rPr>
              <a:t>왜냐하면</a:t>
            </a:r>
            <a:r>
              <a:rPr lang="en-US" altLang="ko-KR" sz="1000">
                <a:solidFill>
                  <a:schemeClr val="bg1">
                    <a:lumMod val="75000"/>
                  </a:schemeClr>
                </a:solidFill>
              </a:rPr>
              <a:t>, </a:t>
            </a:r>
            <a:r>
              <a:rPr lang="ko-KR" altLang="en-US" sz="1000">
                <a:solidFill>
                  <a:schemeClr val="bg1">
                    <a:lumMod val="75000"/>
                  </a:schemeClr>
                </a:solidFill>
              </a:rPr>
              <a:t>전압이 늘어남에 따라</a:t>
            </a:r>
            <a:r>
              <a:rPr lang="en-US" altLang="ko-KR" sz="1000">
                <a:solidFill>
                  <a:schemeClr val="bg1">
                    <a:lumMod val="75000"/>
                  </a:schemeClr>
                </a:solidFill>
              </a:rPr>
              <a:t>, </a:t>
            </a:r>
            <a:r>
              <a:rPr lang="ko-KR" altLang="en-US" sz="1000">
                <a:solidFill>
                  <a:schemeClr val="bg1">
                    <a:lumMod val="75000"/>
                  </a:schemeClr>
                </a:solidFill>
              </a:rPr>
              <a:t>분자의 엔탈피가 상승하는 효과가 있기 때문입니다</a:t>
            </a:r>
            <a:r>
              <a:rPr lang="en-US" altLang="ko-KR" sz="1000">
                <a:solidFill>
                  <a:schemeClr val="bg1">
                    <a:lumMod val="75000"/>
                  </a:schemeClr>
                </a:solidFill>
              </a:rPr>
              <a:t>. </a:t>
            </a:r>
          </a:p>
          <a:p>
            <a:r>
              <a:rPr lang="en-US" altLang="ko-KR" sz="1000" b="0" i="0">
                <a:solidFill>
                  <a:srgbClr val="374151"/>
                </a:solidFill>
                <a:effectLst/>
                <a:latin typeface="Abadi" panose="020B0604020104020204" pitchFamily="34" charset="0"/>
              </a:rPr>
              <a:t>4. This destabilizes the molecular state, facilitating a transition to another state, typically the open state.</a:t>
            </a:r>
            <a:endParaRPr lang="en-US" altLang="ko-KR" sz="1000"/>
          </a:p>
          <a:p>
            <a:r>
              <a:rPr lang="ko-KR" altLang="en-US" sz="1000">
                <a:solidFill>
                  <a:schemeClr val="bg1">
                    <a:lumMod val="75000"/>
                  </a:schemeClr>
                </a:solidFill>
              </a:rPr>
              <a:t>이는 분자상태를 불안정하게 하는 효과가 있으며</a:t>
            </a:r>
            <a:r>
              <a:rPr lang="en-US" altLang="ko-KR" sz="1000">
                <a:solidFill>
                  <a:schemeClr val="bg1">
                    <a:lumMod val="75000"/>
                  </a:schemeClr>
                </a:solidFill>
              </a:rPr>
              <a:t>, </a:t>
            </a:r>
            <a:r>
              <a:rPr lang="ko-KR" altLang="en-US" sz="1000">
                <a:solidFill>
                  <a:schemeClr val="bg1">
                    <a:lumMod val="75000"/>
                  </a:schemeClr>
                </a:solidFill>
              </a:rPr>
              <a:t>다른상태</a:t>
            </a:r>
            <a:r>
              <a:rPr lang="en-US" altLang="ko-KR" sz="1000">
                <a:solidFill>
                  <a:schemeClr val="bg1">
                    <a:lumMod val="75000"/>
                  </a:schemeClr>
                </a:solidFill>
              </a:rPr>
              <a:t>(open </a:t>
            </a:r>
            <a:r>
              <a:rPr lang="ko-KR" altLang="en-US" sz="1000">
                <a:solidFill>
                  <a:schemeClr val="bg1">
                    <a:lumMod val="75000"/>
                  </a:schemeClr>
                </a:solidFill>
              </a:rPr>
              <a:t>상태</a:t>
            </a:r>
            <a:r>
              <a:rPr lang="en-US" altLang="ko-KR" sz="1000">
                <a:solidFill>
                  <a:schemeClr val="bg1">
                    <a:lumMod val="75000"/>
                  </a:schemeClr>
                </a:solidFill>
              </a:rPr>
              <a:t>) </a:t>
            </a:r>
            <a:r>
              <a:rPr lang="ko-KR" altLang="en-US" sz="1000">
                <a:solidFill>
                  <a:schemeClr val="bg1">
                    <a:lumMod val="75000"/>
                  </a:schemeClr>
                </a:solidFill>
              </a:rPr>
              <a:t>로</a:t>
            </a:r>
            <a:r>
              <a:rPr lang="en-US" altLang="ko-KR" sz="1000">
                <a:solidFill>
                  <a:schemeClr val="bg1">
                    <a:lumMod val="75000"/>
                  </a:schemeClr>
                </a:solidFill>
              </a:rPr>
              <a:t> </a:t>
            </a:r>
            <a:r>
              <a:rPr lang="ko-KR" altLang="en-US" sz="1000">
                <a:solidFill>
                  <a:schemeClr val="bg1">
                    <a:lumMod val="75000"/>
                  </a:schemeClr>
                </a:solidFill>
              </a:rPr>
              <a:t>더 잘 전이되게 합니다</a:t>
            </a:r>
            <a:r>
              <a:rPr lang="en-US" altLang="ko-KR" sz="1000">
                <a:solidFill>
                  <a:schemeClr val="bg1">
                    <a:lumMod val="75000"/>
                  </a:schemeClr>
                </a:solidFill>
              </a:rPr>
              <a:t>.</a:t>
            </a:r>
            <a:endParaRPr lang="ko-KR" altLang="en-US" sz="1000" dirty="0">
              <a:solidFill>
                <a:schemeClr val="bg1">
                  <a:lumMod val="75000"/>
                </a:schemeClr>
              </a:solidFill>
            </a:endParaRPr>
          </a:p>
        </p:txBody>
      </p:sp>
      <p:sp>
        <p:nvSpPr>
          <p:cNvPr id="4" name="슬라이드 번호 개체 틀 3"/>
          <p:cNvSpPr>
            <a:spLocks noGrp="1"/>
          </p:cNvSpPr>
          <p:nvPr>
            <p:ph type="sldNum" sz="quarter" idx="10"/>
          </p:nvPr>
        </p:nvSpPr>
        <p:spPr/>
        <p:txBody>
          <a:bodyPr/>
          <a:lstStyle/>
          <a:p>
            <a:fld id="{B573D1B3-AFBE-4795-A7B1-63C922230BCA}" type="slidenum">
              <a:rPr lang="ko-KR" altLang="en-US" smtClean="0"/>
              <a:pPr/>
              <a:t>20</a:t>
            </a:fld>
            <a:endParaRPr lang="ko-KR" altLang="en-US"/>
          </a:p>
        </p:txBody>
      </p:sp>
    </p:spTree>
    <p:extLst>
      <p:ext uri="{BB962C8B-B14F-4D97-AF65-F5344CB8AC3E}">
        <p14:creationId xmlns:p14="http://schemas.microsoft.com/office/powerpoint/2010/main" val="1643759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0488" y="744538"/>
            <a:ext cx="6616700" cy="3722687"/>
          </a:xfrm>
        </p:spPr>
      </p:sp>
      <p:sp>
        <p:nvSpPr>
          <p:cNvPr id="3" name="슬라이드 노트 개체 틀 2"/>
          <p:cNvSpPr>
            <a:spLocks noGrp="1"/>
          </p:cNvSpPr>
          <p:nvPr>
            <p:ph type="body" idx="1"/>
          </p:nvPr>
        </p:nvSpPr>
        <p:spPr/>
        <p:txBody>
          <a:bodyPr>
            <a:normAutofit/>
          </a:bodyPr>
          <a:lstStyle/>
          <a:p>
            <a:r>
              <a:rPr lang="en-US" altLang="ko-KR" sz="1000" b="0" i="0">
                <a:solidFill>
                  <a:srgbClr val="374151"/>
                </a:solidFill>
                <a:effectLst/>
                <a:latin typeface="Abadi" panose="020B0604020104020204" pitchFamily="34" charset="0"/>
              </a:rPr>
              <a:t>1. We evolved these parameters as previously introduced, using hyperNEAT.</a:t>
            </a:r>
            <a:endParaRPr lang="en-US" altLang="ko-KR" sz="1000"/>
          </a:p>
          <a:p>
            <a:r>
              <a:rPr lang="ko-KR" altLang="en-US" sz="1000">
                <a:solidFill>
                  <a:schemeClr val="bg1">
                    <a:lumMod val="75000"/>
                  </a:schemeClr>
                </a:solidFill>
              </a:rPr>
              <a:t>우리는 이러한 파라미터를</a:t>
            </a:r>
            <a:r>
              <a:rPr lang="en-US" altLang="ko-KR" sz="1000">
                <a:solidFill>
                  <a:schemeClr val="bg1">
                    <a:lumMod val="75000"/>
                  </a:schemeClr>
                </a:solidFill>
              </a:rPr>
              <a:t>, </a:t>
            </a:r>
            <a:r>
              <a:rPr lang="ko-KR" altLang="en-US" sz="1000">
                <a:solidFill>
                  <a:schemeClr val="bg1">
                    <a:lumMod val="75000"/>
                  </a:schemeClr>
                </a:solidFill>
              </a:rPr>
              <a:t>소개했던 데로 </a:t>
            </a:r>
            <a:r>
              <a:rPr lang="en-US" altLang="ko-KR" sz="1000">
                <a:solidFill>
                  <a:schemeClr val="bg1">
                    <a:lumMod val="75000"/>
                  </a:schemeClr>
                </a:solidFill>
              </a:rPr>
              <a:t>hyperneat </a:t>
            </a:r>
            <a:r>
              <a:rPr lang="ko-KR" altLang="en-US" sz="1000">
                <a:solidFill>
                  <a:schemeClr val="bg1">
                    <a:lumMod val="75000"/>
                  </a:schemeClr>
                </a:solidFill>
              </a:rPr>
              <a:t>를 통해 진화시켰습니다</a:t>
            </a:r>
            <a:r>
              <a:rPr lang="en-US" altLang="ko-KR" sz="1000">
                <a:solidFill>
                  <a:schemeClr val="bg1">
                    <a:lumMod val="75000"/>
                  </a:schemeClr>
                </a:solidFill>
              </a:rPr>
              <a:t>.</a:t>
            </a:r>
          </a:p>
        </p:txBody>
      </p:sp>
      <p:sp>
        <p:nvSpPr>
          <p:cNvPr id="4" name="슬라이드 번호 개체 틀 3"/>
          <p:cNvSpPr>
            <a:spLocks noGrp="1"/>
          </p:cNvSpPr>
          <p:nvPr>
            <p:ph type="sldNum" sz="quarter" idx="10"/>
          </p:nvPr>
        </p:nvSpPr>
        <p:spPr/>
        <p:txBody>
          <a:bodyPr/>
          <a:lstStyle/>
          <a:p>
            <a:fld id="{B573D1B3-AFBE-4795-A7B1-63C922230BCA}" type="slidenum">
              <a:rPr lang="ko-KR" altLang="en-US" smtClean="0"/>
              <a:pPr/>
              <a:t>21</a:t>
            </a:fld>
            <a:endParaRPr lang="ko-KR" altLang="en-US"/>
          </a:p>
        </p:txBody>
      </p:sp>
    </p:spTree>
    <p:extLst>
      <p:ext uri="{BB962C8B-B14F-4D97-AF65-F5344CB8AC3E}">
        <p14:creationId xmlns:p14="http://schemas.microsoft.com/office/powerpoint/2010/main" val="19117312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0488" y="744538"/>
            <a:ext cx="6616700" cy="3722687"/>
          </a:xfrm>
        </p:spPr>
      </p:sp>
      <p:sp>
        <p:nvSpPr>
          <p:cNvPr id="3" name="슬라이드 노트 개체 틀 2"/>
          <p:cNvSpPr>
            <a:spLocks noGrp="1"/>
          </p:cNvSpPr>
          <p:nvPr>
            <p:ph type="body" idx="1"/>
          </p:nvPr>
        </p:nvSpPr>
        <p:spPr/>
        <p:txBody>
          <a:bodyPr>
            <a:normAutofit/>
          </a:bodyPr>
          <a:lstStyle/>
          <a:p>
            <a:r>
              <a:rPr lang="en-US" altLang="ko-KR" sz="1000" b="0" i="0">
                <a:solidFill>
                  <a:srgbClr val="374151"/>
                </a:solidFill>
                <a:effectLst/>
                <a:latin typeface="Abadi" panose="020B0604020104020204" pitchFamily="34" charset="0"/>
              </a:rPr>
              <a:t>1. We evolved the parameters using a 2070 graphics card, evolving a population of 100 individuals for a total of 50 generations.</a:t>
            </a:r>
            <a:endParaRPr lang="en-US" altLang="ko-KR" sz="1000"/>
          </a:p>
          <a:p>
            <a:r>
              <a:rPr lang="ko-KR" altLang="en-US" sz="1000">
                <a:solidFill>
                  <a:schemeClr val="bg1">
                    <a:lumMod val="75000"/>
                  </a:schemeClr>
                </a:solidFill>
              </a:rPr>
              <a:t>우리는 </a:t>
            </a:r>
            <a:r>
              <a:rPr lang="en-US" altLang="ko-KR" sz="1000">
                <a:solidFill>
                  <a:schemeClr val="bg1">
                    <a:lumMod val="75000"/>
                  </a:schemeClr>
                </a:solidFill>
              </a:rPr>
              <a:t>2070 </a:t>
            </a:r>
            <a:r>
              <a:rPr lang="ko-KR" altLang="en-US" sz="1000">
                <a:solidFill>
                  <a:schemeClr val="bg1">
                    <a:lumMod val="75000"/>
                  </a:schemeClr>
                </a:solidFill>
              </a:rPr>
              <a:t>그래픽 카드를 통해</a:t>
            </a:r>
            <a:r>
              <a:rPr lang="en-US" altLang="ko-KR" sz="1000">
                <a:solidFill>
                  <a:schemeClr val="bg1">
                    <a:lumMod val="75000"/>
                  </a:schemeClr>
                </a:solidFill>
              </a:rPr>
              <a:t>, 100 </a:t>
            </a:r>
            <a:r>
              <a:rPr lang="ko-KR" altLang="en-US" sz="1000">
                <a:solidFill>
                  <a:schemeClr val="bg1">
                    <a:lumMod val="75000"/>
                  </a:schemeClr>
                </a:solidFill>
              </a:rPr>
              <a:t>세대 인구를 총 </a:t>
            </a:r>
            <a:r>
              <a:rPr lang="en-US" altLang="ko-KR" sz="1000">
                <a:solidFill>
                  <a:schemeClr val="bg1">
                    <a:lumMod val="75000"/>
                  </a:schemeClr>
                </a:solidFill>
              </a:rPr>
              <a:t>50</a:t>
            </a:r>
            <a:r>
              <a:rPr lang="ko-KR" altLang="en-US" sz="1000">
                <a:solidFill>
                  <a:schemeClr val="bg1">
                    <a:lumMod val="75000"/>
                  </a:schemeClr>
                </a:solidFill>
              </a:rPr>
              <a:t>번 진화시켰습니다</a:t>
            </a:r>
            <a:r>
              <a:rPr lang="en-US" altLang="ko-KR" sz="1000">
                <a:solidFill>
                  <a:schemeClr val="bg1">
                    <a:lumMod val="75000"/>
                  </a:schemeClr>
                </a:solidFill>
              </a:rPr>
              <a:t>. </a:t>
            </a:r>
          </a:p>
          <a:p>
            <a:r>
              <a:rPr lang="en-US" altLang="ko-KR" sz="1000" b="0" i="0">
                <a:solidFill>
                  <a:srgbClr val="374151"/>
                </a:solidFill>
                <a:effectLst/>
                <a:latin typeface="Abadi" panose="020B0604020104020204" pitchFamily="34" charset="0"/>
              </a:rPr>
              <a:t>2. The left side demonstrates an example of the first generation's evolution, while the right image is an example of evolution at the 10th generation.</a:t>
            </a:r>
            <a:endParaRPr lang="en-US" altLang="ko-KR" sz="1000"/>
          </a:p>
          <a:p>
            <a:r>
              <a:rPr lang="ko-KR" altLang="en-US" sz="1000">
                <a:solidFill>
                  <a:schemeClr val="bg1">
                    <a:lumMod val="75000"/>
                  </a:schemeClr>
                </a:solidFill>
              </a:rPr>
              <a:t>왼쪽은 </a:t>
            </a:r>
            <a:r>
              <a:rPr lang="en-US" altLang="ko-KR" sz="1000">
                <a:solidFill>
                  <a:schemeClr val="bg1">
                    <a:lumMod val="75000"/>
                  </a:schemeClr>
                </a:solidFill>
              </a:rPr>
              <a:t>1</a:t>
            </a:r>
            <a:r>
              <a:rPr lang="ko-KR" altLang="en-US" sz="1000">
                <a:solidFill>
                  <a:schemeClr val="bg1">
                    <a:lumMod val="75000"/>
                  </a:schemeClr>
                </a:solidFill>
              </a:rPr>
              <a:t>세대 진화의 예시이며</a:t>
            </a:r>
            <a:r>
              <a:rPr lang="en-US" altLang="ko-KR" sz="1000">
                <a:solidFill>
                  <a:schemeClr val="bg1">
                    <a:lumMod val="75000"/>
                  </a:schemeClr>
                </a:solidFill>
              </a:rPr>
              <a:t>, </a:t>
            </a:r>
            <a:r>
              <a:rPr lang="ko-KR" altLang="en-US" sz="1000">
                <a:solidFill>
                  <a:schemeClr val="bg1">
                    <a:lumMod val="75000"/>
                  </a:schemeClr>
                </a:solidFill>
              </a:rPr>
              <a:t>오른쪽 그림은 </a:t>
            </a:r>
            <a:r>
              <a:rPr lang="en-US" altLang="ko-KR" sz="1000">
                <a:solidFill>
                  <a:schemeClr val="bg1">
                    <a:lumMod val="75000"/>
                  </a:schemeClr>
                </a:solidFill>
              </a:rPr>
              <a:t>10</a:t>
            </a:r>
            <a:r>
              <a:rPr lang="ko-KR" altLang="en-US" sz="1000">
                <a:solidFill>
                  <a:schemeClr val="bg1">
                    <a:lumMod val="75000"/>
                  </a:schemeClr>
                </a:solidFill>
              </a:rPr>
              <a:t>세대 진화의 예시입니다</a:t>
            </a:r>
            <a:r>
              <a:rPr lang="en-US" altLang="ko-KR" sz="1000">
                <a:solidFill>
                  <a:schemeClr val="bg1">
                    <a:lumMod val="75000"/>
                  </a:schemeClr>
                </a:solidFill>
              </a:rPr>
              <a:t>.</a:t>
            </a:r>
            <a:endParaRPr lang="ko-KR" altLang="en-US" sz="1000" dirty="0">
              <a:solidFill>
                <a:schemeClr val="bg1">
                  <a:lumMod val="75000"/>
                </a:schemeClr>
              </a:solidFill>
            </a:endParaRPr>
          </a:p>
        </p:txBody>
      </p:sp>
      <p:sp>
        <p:nvSpPr>
          <p:cNvPr id="4" name="슬라이드 번호 개체 틀 3"/>
          <p:cNvSpPr>
            <a:spLocks noGrp="1"/>
          </p:cNvSpPr>
          <p:nvPr>
            <p:ph type="sldNum" sz="quarter" idx="10"/>
          </p:nvPr>
        </p:nvSpPr>
        <p:spPr/>
        <p:txBody>
          <a:bodyPr/>
          <a:lstStyle/>
          <a:p>
            <a:fld id="{B573D1B3-AFBE-4795-A7B1-63C922230BCA}" type="slidenum">
              <a:rPr lang="ko-KR" altLang="en-US" smtClean="0"/>
              <a:pPr/>
              <a:t>22</a:t>
            </a:fld>
            <a:endParaRPr lang="ko-KR" altLang="en-US"/>
          </a:p>
        </p:txBody>
      </p:sp>
    </p:spTree>
    <p:extLst>
      <p:ext uri="{BB962C8B-B14F-4D97-AF65-F5344CB8AC3E}">
        <p14:creationId xmlns:p14="http://schemas.microsoft.com/office/powerpoint/2010/main" val="37254124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sz="1000" b="0" i="0">
                <a:solidFill>
                  <a:srgbClr val="374151"/>
                </a:solidFill>
                <a:effectLst/>
                <a:latin typeface="Abadi" panose="020B0604020104020204" pitchFamily="34" charset="0"/>
              </a:rPr>
              <a:t>1. Throughout the evolution, the individuals gradually started adapting to the environment </a:t>
            </a:r>
          </a:p>
          <a:p>
            <a:r>
              <a:rPr lang="ko-KR" altLang="en-US" sz="1000">
                <a:solidFill>
                  <a:schemeClr val="bg1">
                    <a:lumMod val="75000"/>
                  </a:schemeClr>
                </a:solidFill>
              </a:rPr>
              <a:t>진화함에 따라</a:t>
            </a:r>
            <a:r>
              <a:rPr lang="en-US" altLang="ko-KR" sz="1000">
                <a:solidFill>
                  <a:schemeClr val="bg1">
                    <a:lumMod val="75000"/>
                  </a:schemeClr>
                </a:solidFill>
              </a:rPr>
              <a:t>, </a:t>
            </a:r>
            <a:r>
              <a:rPr lang="ko-KR" altLang="en-US" sz="1000">
                <a:solidFill>
                  <a:schemeClr val="bg1">
                    <a:lumMod val="75000"/>
                  </a:schemeClr>
                </a:solidFill>
              </a:rPr>
              <a:t>개체들은 환경에 서서히 적응하기 시작했으며</a:t>
            </a:r>
            <a:r>
              <a:rPr lang="en-US" altLang="ko-KR" sz="1000">
                <a:solidFill>
                  <a:schemeClr val="bg1">
                    <a:lumMod val="75000"/>
                  </a:schemeClr>
                </a:solidFill>
              </a:rPr>
              <a:t>, </a:t>
            </a:r>
          </a:p>
          <a:p>
            <a:r>
              <a:rPr lang="en-US" altLang="ko-KR" sz="1000" b="0" i="0">
                <a:solidFill>
                  <a:srgbClr val="374151"/>
                </a:solidFill>
                <a:effectLst/>
                <a:latin typeface="Abadi" panose="020B0604020104020204" pitchFamily="34" charset="0"/>
              </a:rPr>
              <a:t>2. and began exhibiting firing patterns similar to the adaptive leaky integrate-and-fire model.</a:t>
            </a:r>
            <a:endParaRPr lang="en-US" altLang="ko-KR" sz="1000"/>
          </a:p>
          <a:p>
            <a:r>
              <a:rPr lang="en-US" altLang="ko-KR" sz="1000">
                <a:solidFill>
                  <a:schemeClr val="bg1">
                    <a:lumMod val="75000"/>
                  </a:schemeClr>
                </a:solidFill>
              </a:rPr>
              <a:t>adaptive leaky-integrate-fire </a:t>
            </a:r>
            <a:r>
              <a:rPr lang="ko-KR" altLang="en-US" sz="1000">
                <a:solidFill>
                  <a:schemeClr val="bg1">
                    <a:lumMod val="75000"/>
                  </a:schemeClr>
                </a:solidFill>
              </a:rPr>
              <a:t>모델과 비슷한 발화패턴을 보이기도 하였습니다</a:t>
            </a:r>
            <a:r>
              <a:rPr lang="en-US" altLang="ko-KR" sz="1000">
                <a:solidFill>
                  <a:schemeClr val="bg1">
                    <a:lumMod val="75000"/>
                  </a:schemeClr>
                </a:solidFill>
              </a:rPr>
              <a:t>.</a:t>
            </a:r>
            <a:endParaRPr lang="ko-KR" altLang="en-US" sz="1000">
              <a:solidFill>
                <a:schemeClr val="bg1">
                  <a:lumMod val="75000"/>
                </a:schemeClr>
              </a:solidFill>
            </a:endParaRPr>
          </a:p>
        </p:txBody>
      </p:sp>
      <p:sp>
        <p:nvSpPr>
          <p:cNvPr id="4" name="슬라이드 번호 개체 틀 3"/>
          <p:cNvSpPr>
            <a:spLocks noGrp="1"/>
          </p:cNvSpPr>
          <p:nvPr>
            <p:ph type="sldNum" sz="quarter" idx="5"/>
          </p:nvPr>
        </p:nvSpPr>
        <p:spPr/>
        <p:txBody>
          <a:bodyPr/>
          <a:lstStyle/>
          <a:p>
            <a:fld id="{B573D1B3-AFBE-4795-A7B1-63C922230BCA}" type="slidenum">
              <a:rPr lang="ko-KR" altLang="en-US" smtClean="0"/>
              <a:pPr/>
              <a:t>23</a:t>
            </a:fld>
            <a:endParaRPr lang="ko-KR" altLang="en-US"/>
          </a:p>
        </p:txBody>
      </p:sp>
    </p:spTree>
    <p:extLst>
      <p:ext uri="{BB962C8B-B14F-4D97-AF65-F5344CB8AC3E}">
        <p14:creationId xmlns:p14="http://schemas.microsoft.com/office/powerpoint/2010/main" val="8521646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sz="1000" b="0" i="0">
                <a:solidFill>
                  <a:srgbClr val="374151"/>
                </a:solidFill>
                <a:effectLst/>
                <a:latin typeface="Abadi" panose="020B0604020104020204" pitchFamily="34" charset="0"/>
              </a:rPr>
              <a:t>1. Throughout the evolution up to the 50th generation, the scores in the CartPole and FrozenLake environments </a:t>
            </a:r>
          </a:p>
          <a:p>
            <a:r>
              <a:rPr lang="ko-KR" altLang="en-US" sz="1000">
                <a:solidFill>
                  <a:schemeClr val="bg1">
                    <a:lumMod val="75000"/>
                  </a:schemeClr>
                </a:solidFill>
              </a:rPr>
              <a:t>이것은 </a:t>
            </a:r>
            <a:r>
              <a:rPr lang="en-US" altLang="ko-KR" sz="1000">
                <a:solidFill>
                  <a:schemeClr val="bg1">
                    <a:lumMod val="75000"/>
                  </a:schemeClr>
                </a:solidFill>
              </a:rPr>
              <a:t>50</a:t>
            </a:r>
            <a:r>
              <a:rPr lang="ko-KR" altLang="en-US" sz="1000">
                <a:solidFill>
                  <a:schemeClr val="bg1">
                    <a:lumMod val="75000"/>
                  </a:schemeClr>
                </a:solidFill>
              </a:rPr>
              <a:t>세대 까지의 진화함에 있어</a:t>
            </a:r>
            <a:r>
              <a:rPr lang="en-US" altLang="ko-KR" sz="1000">
                <a:solidFill>
                  <a:schemeClr val="bg1">
                    <a:lumMod val="75000"/>
                  </a:schemeClr>
                </a:solidFill>
              </a:rPr>
              <a:t>, cartpole, frozenlake </a:t>
            </a:r>
            <a:r>
              <a:rPr lang="ko-KR" altLang="en-US" sz="1000">
                <a:solidFill>
                  <a:schemeClr val="bg1">
                    <a:lumMod val="75000"/>
                  </a:schemeClr>
                </a:solidFill>
              </a:rPr>
              <a:t>의 환경에서 </a:t>
            </a:r>
            <a:r>
              <a:rPr lang="en-US" altLang="ko-KR" sz="1000">
                <a:solidFill>
                  <a:schemeClr val="bg1">
                    <a:lumMod val="75000"/>
                  </a:schemeClr>
                </a:solidFill>
              </a:rPr>
              <a:t>score </a:t>
            </a:r>
            <a:r>
              <a:rPr lang="ko-KR" altLang="en-US" sz="1000">
                <a:solidFill>
                  <a:schemeClr val="bg1">
                    <a:lumMod val="75000"/>
                  </a:schemeClr>
                </a:solidFill>
              </a:rPr>
              <a:t>을 보여주며</a:t>
            </a:r>
            <a:r>
              <a:rPr lang="en-US" altLang="ko-KR" sz="1000">
                <a:solidFill>
                  <a:schemeClr val="bg1">
                    <a:lumMod val="75000"/>
                  </a:schemeClr>
                </a:solidFill>
              </a:rPr>
              <a:t>, </a:t>
            </a:r>
          </a:p>
          <a:p>
            <a:r>
              <a:rPr lang="en-US" altLang="ko-KR" sz="1000" b="0" i="0">
                <a:solidFill>
                  <a:srgbClr val="374151"/>
                </a:solidFill>
                <a:effectLst/>
                <a:latin typeface="Abadi" panose="020B0604020104020204" pitchFamily="34" charset="0"/>
              </a:rPr>
              <a:t>2. show that only individuals from approximately the 20th and 35th generations, respectively, exhibit nearly 100% survival rates.</a:t>
            </a:r>
            <a:endParaRPr lang="en-US" altLang="ko-KR" sz="1000"/>
          </a:p>
          <a:p>
            <a:r>
              <a:rPr lang="ko-KR" altLang="en-US" sz="1000">
                <a:solidFill>
                  <a:schemeClr val="bg1">
                    <a:lumMod val="75000"/>
                  </a:schemeClr>
                </a:solidFill>
              </a:rPr>
              <a:t>각각 </a:t>
            </a:r>
            <a:r>
              <a:rPr lang="en-US" altLang="ko-KR" sz="1000">
                <a:solidFill>
                  <a:schemeClr val="bg1">
                    <a:lumMod val="75000"/>
                  </a:schemeClr>
                </a:solidFill>
              </a:rPr>
              <a:t>20, 35 </a:t>
            </a:r>
            <a:r>
              <a:rPr lang="ko-KR" altLang="en-US" sz="1000">
                <a:solidFill>
                  <a:schemeClr val="bg1">
                    <a:lumMod val="75000"/>
                  </a:schemeClr>
                </a:solidFill>
              </a:rPr>
              <a:t>세대에서 거의 </a:t>
            </a:r>
            <a:r>
              <a:rPr lang="en-US" altLang="ko-KR" sz="1000">
                <a:solidFill>
                  <a:schemeClr val="bg1">
                    <a:lumMod val="75000"/>
                  </a:schemeClr>
                </a:solidFill>
              </a:rPr>
              <a:t>100</a:t>
            </a:r>
            <a:r>
              <a:rPr lang="ko-KR" altLang="en-US" sz="1000">
                <a:solidFill>
                  <a:schemeClr val="bg1">
                    <a:lumMod val="75000"/>
                  </a:schemeClr>
                </a:solidFill>
              </a:rPr>
              <a:t>프로 생존률을 가진 개체만이 살아남게 됩니다</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3. Following this, the learning rate of the individuals increases by 0.2% with each generation, resulting in a progressively faster learning structure for each subsequent generation.</a:t>
            </a:r>
            <a:endParaRPr lang="en-US" altLang="ko-KR" sz="1000"/>
          </a:p>
          <a:p>
            <a:r>
              <a:rPr lang="ko-KR" altLang="en-US" sz="1000">
                <a:solidFill>
                  <a:schemeClr val="bg1">
                    <a:lumMod val="75000"/>
                  </a:schemeClr>
                </a:solidFill>
              </a:rPr>
              <a:t>이후에</a:t>
            </a:r>
            <a:r>
              <a:rPr lang="en-US" altLang="ko-KR" sz="1000">
                <a:solidFill>
                  <a:schemeClr val="bg1">
                    <a:lumMod val="75000"/>
                  </a:schemeClr>
                </a:solidFill>
              </a:rPr>
              <a:t>, </a:t>
            </a:r>
            <a:r>
              <a:rPr lang="ko-KR" altLang="en-US" sz="1000">
                <a:solidFill>
                  <a:schemeClr val="bg1">
                    <a:lumMod val="75000"/>
                  </a:schemeClr>
                </a:solidFill>
              </a:rPr>
              <a:t>개체들의 학습속도는 </a:t>
            </a:r>
            <a:r>
              <a:rPr lang="en-US" altLang="ko-KR" sz="1000">
                <a:solidFill>
                  <a:schemeClr val="bg1">
                    <a:lumMod val="75000"/>
                  </a:schemeClr>
                </a:solidFill>
              </a:rPr>
              <a:t>1</a:t>
            </a:r>
            <a:r>
              <a:rPr lang="ko-KR" altLang="en-US" sz="1000">
                <a:solidFill>
                  <a:schemeClr val="bg1">
                    <a:lumMod val="75000"/>
                  </a:schemeClr>
                </a:solidFill>
              </a:rPr>
              <a:t>세대가 진화할수록 </a:t>
            </a:r>
            <a:r>
              <a:rPr lang="en-US" altLang="ko-KR" sz="1000">
                <a:solidFill>
                  <a:schemeClr val="bg1">
                    <a:lumMod val="75000"/>
                  </a:schemeClr>
                </a:solidFill>
              </a:rPr>
              <a:t>0.2% </a:t>
            </a:r>
            <a:r>
              <a:rPr lang="ko-KR" altLang="en-US" sz="1000">
                <a:solidFill>
                  <a:schemeClr val="bg1">
                    <a:lumMod val="75000"/>
                  </a:schemeClr>
                </a:solidFill>
              </a:rPr>
              <a:t>씩 </a:t>
            </a:r>
            <a:r>
              <a:rPr lang="en-US" altLang="ko-KR" sz="1000">
                <a:solidFill>
                  <a:schemeClr val="bg1">
                    <a:lumMod val="75000"/>
                  </a:schemeClr>
                </a:solidFill>
              </a:rPr>
              <a:t>, </a:t>
            </a:r>
            <a:r>
              <a:rPr lang="ko-KR" altLang="en-US" sz="1000">
                <a:solidFill>
                  <a:schemeClr val="bg1">
                    <a:lumMod val="75000"/>
                  </a:schemeClr>
                </a:solidFill>
              </a:rPr>
              <a:t>즉 더욱더 빠른 학습 구조를 가진 개체로 성장하게 됩니다</a:t>
            </a:r>
            <a:r>
              <a:rPr lang="en-US" altLang="ko-KR" sz="1000">
                <a:solidFill>
                  <a:schemeClr val="bg1">
                    <a:lumMod val="75000"/>
                  </a:schemeClr>
                </a:solidFill>
              </a:rPr>
              <a:t>.</a:t>
            </a:r>
          </a:p>
          <a:p>
            <a:endParaRPr lang="en-US" altLang="ko-KR" sz="1000"/>
          </a:p>
          <a:p>
            <a:endParaRPr lang="ko-KR" altLang="en-US" sz="1000"/>
          </a:p>
        </p:txBody>
      </p:sp>
      <p:sp>
        <p:nvSpPr>
          <p:cNvPr id="4" name="슬라이드 번호 개체 틀 3"/>
          <p:cNvSpPr>
            <a:spLocks noGrp="1"/>
          </p:cNvSpPr>
          <p:nvPr>
            <p:ph type="sldNum" sz="quarter" idx="5"/>
          </p:nvPr>
        </p:nvSpPr>
        <p:spPr/>
        <p:txBody>
          <a:bodyPr/>
          <a:lstStyle/>
          <a:p>
            <a:fld id="{B573D1B3-AFBE-4795-A7B1-63C922230BCA}" type="slidenum">
              <a:rPr lang="ko-KR" altLang="en-US" smtClean="0"/>
              <a:pPr/>
              <a:t>24</a:t>
            </a:fld>
            <a:endParaRPr lang="ko-KR" altLang="en-US"/>
          </a:p>
        </p:txBody>
      </p:sp>
    </p:spTree>
    <p:extLst>
      <p:ext uri="{BB962C8B-B14F-4D97-AF65-F5344CB8AC3E}">
        <p14:creationId xmlns:p14="http://schemas.microsoft.com/office/powerpoint/2010/main" val="34287421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sz="1000" b="0" i="0">
                <a:solidFill>
                  <a:srgbClr val="374151"/>
                </a:solidFill>
                <a:effectLst/>
                <a:latin typeface="Abadi" panose="020B0604020104020204" pitchFamily="34" charset="0"/>
              </a:rPr>
              <a:t>1. However, as the evolutionary structure progressed, the structure became more complex, and the simulation time continued to increase. Sensing limitations, we recognize the need to devise a novel and more efficient method of designing the implicit layer.</a:t>
            </a:r>
            <a:endParaRPr lang="en-US" altLang="ko-KR" sz="1000"/>
          </a:p>
          <a:p>
            <a:r>
              <a:rPr lang="ko-KR" altLang="en-US" sz="1000">
                <a:solidFill>
                  <a:schemeClr val="bg1">
                    <a:lumMod val="75000"/>
                  </a:schemeClr>
                </a:solidFill>
              </a:rPr>
              <a:t>하지만</a:t>
            </a:r>
            <a:r>
              <a:rPr lang="en-US" altLang="ko-KR" sz="1000">
                <a:solidFill>
                  <a:schemeClr val="bg1">
                    <a:lumMod val="75000"/>
                  </a:schemeClr>
                </a:solidFill>
              </a:rPr>
              <a:t>, </a:t>
            </a:r>
            <a:r>
              <a:rPr lang="ko-KR" altLang="en-US" sz="1000">
                <a:solidFill>
                  <a:schemeClr val="bg1">
                    <a:lumMod val="75000"/>
                  </a:schemeClr>
                </a:solidFill>
              </a:rPr>
              <a:t>갈수록 진화하는 구조 속에서</a:t>
            </a:r>
            <a:r>
              <a:rPr lang="en-US" altLang="ko-KR" sz="1000">
                <a:solidFill>
                  <a:schemeClr val="bg1">
                    <a:lumMod val="75000"/>
                  </a:schemeClr>
                </a:solidFill>
              </a:rPr>
              <a:t>, </a:t>
            </a:r>
            <a:r>
              <a:rPr lang="ko-KR" altLang="en-US" sz="1000">
                <a:solidFill>
                  <a:schemeClr val="bg1">
                    <a:lumMod val="75000"/>
                  </a:schemeClr>
                </a:solidFill>
              </a:rPr>
              <a:t>구조는 더욱 복잡해지고</a:t>
            </a:r>
            <a:r>
              <a:rPr lang="en-US" altLang="ko-KR" sz="1000">
                <a:solidFill>
                  <a:schemeClr val="bg1">
                    <a:lumMod val="75000"/>
                  </a:schemeClr>
                </a:solidFill>
              </a:rPr>
              <a:t>, </a:t>
            </a:r>
            <a:r>
              <a:rPr lang="ko-KR" altLang="en-US" sz="1000">
                <a:solidFill>
                  <a:schemeClr val="bg1">
                    <a:lumMod val="75000"/>
                  </a:schemeClr>
                </a:solidFill>
              </a:rPr>
              <a:t>시뮬레이팅 하는 시간은 더욱 늘어만 갔습니다</a:t>
            </a:r>
            <a:r>
              <a:rPr lang="en-US" altLang="ko-KR" sz="1000">
                <a:solidFill>
                  <a:schemeClr val="bg1">
                    <a:lumMod val="75000"/>
                  </a:schemeClr>
                </a:solidFill>
              </a:rPr>
              <a:t>. </a:t>
            </a:r>
            <a:r>
              <a:rPr lang="ko-KR" altLang="en-US" sz="1000">
                <a:solidFill>
                  <a:schemeClr val="bg1">
                    <a:lumMod val="75000"/>
                  </a:schemeClr>
                </a:solidFill>
              </a:rPr>
              <a:t>우리는 여기에 한계를 느껴</a:t>
            </a:r>
            <a:r>
              <a:rPr lang="en-US" altLang="ko-KR" sz="1000">
                <a:solidFill>
                  <a:schemeClr val="bg1">
                    <a:lumMod val="75000"/>
                  </a:schemeClr>
                </a:solidFill>
              </a:rPr>
              <a:t>, </a:t>
            </a:r>
            <a:r>
              <a:rPr lang="ko-KR" altLang="en-US" sz="1000">
                <a:solidFill>
                  <a:schemeClr val="bg1">
                    <a:lumMod val="75000"/>
                  </a:schemeClr>
                </a:solidFill>
              </a:rPr>
              <a:t>더욱 새롭고 효율적인 </a:t>
            </a:r>
            <a:r>
              <a:rPr lang="en-US" altLang="ko-KR" sz="1000">
                <a:solidFill>
                  <a:schemeClr val="bg1">
                    <a:lumMod val="75000"/>
                  </a:schemeClr>
                </a:solidFill>
              </a:rPr>
              <a:t>implicit layer </a:t>
            </a:r>
            <a:r>
              <a:rPr lang="ko-KR" altLang="en-US" sz="1000">
                <a:solidFill>
                  <a:schemeClr val="bg1">
                    <a:lumMod val="75000"/>
                  </a:schemeClr>
                </a:solidFill>
              </a:rPr>
              <a:t>을 설계하는 방법을 고안해 나갈 것 입니다</a:t>
            </a:r>
            <a:r>
              <a:rPr lang="en-US" altLang="ko-KR" sz="1000">
                <a:solidFill>
                  <a:schemeClr val="bg1">
                    <a:lumMod val="75000"/>
                  </a:schemeClr>
                </a:solidFill>
              </a:rPr>
              <a:t>.</a:t>
            </a:r>
            <a:endParaRPr lang="ko-KR" altLang="en-US" sz="1000">
              <a:solidFill>
                <a:schemeClr val="bg1">
                  <a:lumMod val="75000"/>
                </a:schemeClr>
              </a:solidFill>
            </a:endParaRPr>
          </a:p>
        </p:txBody>
      </p:sp>
      <p:sp>
        <p:nvSpPr>
          <p:cNvPr id="4" name="슬라이드 번호 개체 틀 3"/>
          <p:cNvSpPr>
            <a:spLocks noGrp="1"/>
          </p:cNvSpPr>
          <p:nvPr>
            <p:ph type="sldNum" sz="quarter" idx="5"/>
          </p:nvPr>
        </p:nvSpPr>
        <p:spPr/>
        <p:txBody>
          <a:bodyPr/>
          <a:lstStyle/>
          <a:p>
            <a:fld id="{B573D1B3-AFBE-4795-A7B1-63C922230BCA}" type="slidenum">
              <a:rPr lang="ko-KR" altLang="en-US" smtClean="0"/>
              <a:pPr/>
              <a:t>25</a:t>
            </a:fld>
            <a:endParaRPr lang="ko-KR" altLang="en-US"/>
          </a:p>
        </p:txBody>
      </p:sp>
    </p:spTree>
    <p:extLst>
      <p:ext uri="{BB962C8B-B14F-4D97-AF65-F5344CB8AC3E}">
        <p14:creationId xmlns:p14="http://schemas.microsoft.com/office/powerpoint/2010/main" val="18203870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0488" y="744538"/>
            <a:ext cx="6616700" cy="3722687"/>
          </a:xfrm>
        </p:spPr>
      </p:sp>
      <p:sp>
        <p:nvSpPr>
          <p:cNvPr id="3" name="슬라이드 노트 개체 틀 2"/>
          <p:cNvSpPr>
            <a:spLocks noGrp="1"/>
          </p:cNvSpPr>
          <p:nvPr>
            <p:ph type="body" idx="1"/>
          </p:nvPr>
        </p:nvSpPr>
        <p:spPr/>
        <p:txBody>
          <a:bodyPr>
            <a:normAutofit/>
          </a:bodyPr>
          <a:lstStyle/>
          <a:p>
            <a:r>
              <a:rPr lang="en-US" altLang="ko-KR" sz="1000"/>
              <a:t>1. Thank you!</a:t>
            </a:r>
          </a:p>
          <a:p>
            <a:r>
              <a:rPr lang="ko-KR" altLang="en-US" sz="1000">
                <a:solidFill>
                  <a:schemeClr val="bg1">
                    <a:lumMod val="75000"/>
                  </a:schemeClr>
                </a:solidFill>
              </a:rPr>
              <a:t>감사합니다</a:t>
            </a:r>
            <a:r>
              <a:rPr lang="en-US" altLang="ko-KR" sz="1000">
                <a:solidFill>
                  <a:schemeClr val="bg1">
                    <a:lumMod val="75000"/>
                  </a:schemeClr>
                </a:solidFill>
              </a:rPr>
              <a:t>.</a:t>
            </a:r>
            <a:endParaRPr lang="ko-KR" altLang="en-US" sz="1000" dirty="0">
              <a:solidFill>
                <a:schemeClr val="bg1">
                  <a:lumMod val="75000"/>
                </a:schemeClr>
              </a:solidFill>
            </a:endParaRPr>
          </a:p>
        </p:txBody>
      </p:sp>
      <p:sp>
        <p:nvSpPr>
          <p:cNvPr id="4" name="슬라이드 번호 개체 틀 3"/>
          <p:cNvSpPr>
            <a:spLocks noGrp="1"/>
          </p:cNvSpPr>
          <p:nvPr>
            <p:ph type="sldNum" sz="quarter" idx="10"/>
          </p:nvPr>
        </p:nvSpPr>
        <p:spPr/>
        <p:txBody>
          <a:bodyPr/>
          <a:lstStyle/>
          <a:p>
            <a:fld id="{B573D1B3-AFBE-4795-A7B1-63C922230BCA}" type="slidenum">
              <a:rPr lang="ko-KR" altLang="en-US" smtClean="0"/>
              <a:pPr/>
              <a:t>26</a:t>
            </a:fld>
            <a:endParaRPr lang="ko-KR" altLang="en-US"/>
          </a:p>
        </p:txBody>
      </p:sp>
    </p:spTree>
    <p:extLst>
      <p:ext uri="{BB962C8B-B14F-4D97-AF65-F5344CB8AC3E}">
        <p14:creationId xmlns:p14="http://schemas.microsoft.com/office/powerpoint/2010/main" val="32166776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B573D1B3-AFBE-4795-A7B1-63C922230BCA}" type="slidenum">
              <a:rPr lang="ko-KR" altLang="en-US" smtClean="0"/>
              <a:pPr/>
              <a:t>27</a:t>
            </a:fld>
            <a:endParaRPr lang="ko-KR" altLang="en-US"/>
          </a:p>
        </p:txBody>
      </p:sp>
    </p:spTree>
    <p:extLst>
      <p:ext uri="{BB962C8B-B14F-4D97-AF65-F5344CB8AC3E}">
        <p14:creationId xmlns:p14="http://schemas.microsoft.com/office/powerpoint/2010/main" val="211187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0488" y="744538"/>
            <a:ext cx="6616700" cy="3722687"/>
          </a:xfrm>
        </p:spPr>
      </p:sp>
      <p:sp>
        <p:nvSpPr>
          <p:cNvPr id="3" name="슬라이드 노트 개체 틀 2"/>
          <p:cNvSpPr>
            <a:spLocks noGrp="1"/>
          </p:cNvSpPr>
          <p:nvPr>
            <p:ph type="body" idx="1"/>
          </p:nvPr>
        </p:nvSpPr>
        <p:spPr/>
        <p:txBody>
          <a:bodyPr>
            <a:normAutofit/>
          </a:bodyPr>
          <a:lstStyle/>
          <a:p>
            <a:r>
              <a:rPr lang="en-US" altLang="ko-KR" sz="1000" b="0" i="0">
                <a:solidFill>
                  <a:srgbClr val="374151"/>
                </a:solidFill>
                <a:effectLst/>
                <a:latin typeface="Abadi" panose="020B0604020104020204" pitchFamily="34" charset="0"/>
              </a:rPr>
              <a:t>1. We considered learning as achieving the summary of information, with the sole objective being that learning is the process of necessary information surviving and unnecessary information dying.</a:t>
            </a:r>
            <a:endParaRPr lang="en-US" altLang="ko-KR" sz="1000"/>
          </a:p>
          <a:p>
            <a:r>
              <a:rPr lang="ko-KR" altLang="en-US" sz="1000">
                <a:solidFill>
                  <a:schemeClr val="bg1">
                    <a:lumMod val="75000"/>
                  </a:schemeClr>
                </a:solidFill>
              </a:rPr>
              <a:t>저희는 학습이란 단 하나의 목표인</a:t>
            </a:r>
            <a:r>
              <a:rPr lang="en-US" altLang="ko-KR" sz="1000">
                <a:solidFill>
                  <a:schemeClr val="bg1">
                    <a:lumMod val="75000"/>
                  </a:schemeClr>
                </a:solidFill>
              </a:rPr>
              <a:t>, </a:t>
            </a:r>
            <a:r>
              <a:rPr lang="ko-KR" altLang="en-US" sz="1000">
                <a:solidFill>
                  <a:schemeClr val="bg1">
                    <a:lumMod val="75000"/>
                  </a:schemeClr>
                </a:solidFill>
              </a:rPr>
              <a:t>정보의 </a:t>
            </a:r>
            <a:r>
              <a:rPr lang="en-US" altLang="ko-KR" sz="1000">
                <a:solidFill>
                  <a:schemeClr val="bg1">
                    <a:lumMod val="75000"/>
                  </a:schemeClr>
                </a:solidFill>
              </a:rPr>
              <a:t>summary </a:t>
            </a:r>
            <a:r>
              <a:rPr lang="ko-KR" altLang="en-US" sz="1000">
                <a:solidFill>
                  <a:schemeClr val="bg1">
                    <a:lumMod val="75000"/>
                  </a:schemeClr>
                </a:solidFill>
              </a:rPr>
              <a:t>를 이루는 것이라 생각하였습니다</a:t>
            </a:r>
            <a:r>
              <a:rPr lang="en-US" altLang="ko-KR" sz="1000">
                <a:solidFill>
                  <a:schemeClr val="bg1">
                    <a:lumMod val="75000"/>
                  </a:schemeClr>
                </a:solidFill>
              </a:rPr>
              <a:t>.</a:t>
            </a:r>
          </a:p>
          <a:p>
            <a:r>
              <a:rPr lang="ko-KR" altLang="en-US" sz="1000">
                <a:solidFill>
                  <a:schemeClr val="bg1">
                    <a:lumMod val="75000"/>
                  </a:schemeClr>
                </a:solidFill>
              </a:rPr>
              <a:t>즉</a:t>
            </a:r>
            <a:r>
              <a:rPr lang="en-US" altLang="ko-KR" sz="1000">
                <a:solidFill>
                  <a:schemeClr val="bg1">
                    <a:lumMod val="75000"/>
                  </a:schemeClr>
                </a:solidFill>
              </a:rPr>
              <a:t>, </a:t>
            </a:r>
            <a:r>
              <a:rPr lang="ko-KR" altLang="en-US" sz="1000">
                <a:solidFill>
                  <a:schemeClr val="bg1">
                    <a:lumMod val="75000"/>
                  </a:schemeClr>
                </a:solidFill>
              </a:rPr>
              <a:t>학습이란 필요한 정보는 살아남고</a:t>
            </a:r>
            <a:r>
              <a:rPr lang="en-US" altLang="ko-KR" sz="1000">
                <a:solidFill>
                  <a:schemeClr val="bg1">
                    <a:lumMod val="75000"/>
                  </a:schemeClr>
                </a:solidFill>
              </a:rPr>
              <a:t>, </a:t>
            </a:r>
            <a:r>
              <a:rPr lang="ko-KR" altLang="en-US" sz="1000">
                <a:solidFill>
                  <a:schemeClr val="bg1">
                    <a:lumMod val="75000"/>
                  </a:schemeClr>
                </a:solidFill>
              </a:rPr>
              <a:t>불필요한 정보를 죽는과정 이라고 가정합니다</a:t>
            </a:r>
            <a:r>
              <a:rPr lang="en-US" altLang="ko-KR" sz="1000">
                <a:solidFill>
                  <a:schemeClr val="bg1">
                    <a:lumMod val="75000"/>
                  </a:schemeClr>
                </a:solidFill>
              </a:rPr>
              <a:t>. </a:t>
            </a:r>
          </a:p>
          <a:p>
            <a:r>
              <a:rPr lang="en-US" altLang="ko-KR" sz="1000" b="0" i="0">
                <a:solidFill>
                  <a:srgbClr val="374151"/>
                </a:solidFill>
                <a:effectLst/>
                <a:latin typeface="Abadi" panose="020B0604020104020204" pitchFamily="34" charset="0"/>
              </a:rPr>
              <a:t>2. This assumption depicts the Information Bottleneck theory well, as it involves the selection of useful input information that needs to be retained for output, passing through a narrow channel or 'bottleneck' of information.</a:t>
            </a:r>
            <a:endParaRPr lang="en-US" altLang="ko-KR" sz="1000"/>
          </a:p>
          <a:p>
            <a:r>
              <a:rPr lang="ko-KR" altLang="en-US" sz="1000">
                <a:solidFill>
                  <a:schemeClr val="bg1">
                    <a:lumMod val="75000"/>
                  </a:schemeClr>
                </a:solidFill>
              </a:rPr>
              <a:t>이는 </a:t>
            </a:r>
            <a:r>
              <a:rPr lang="en-US" altLang="ko-KR" sz="1000">
                <a:solidFill>
                  <a:schemeClr val="bg1">
                    <a:lumMod val="75000"/>
                  </a:schemeClr>
                </a:solidFill>
              </a:rPr>
              <a:t>information bottleneck </a:t>
            </a:r>
            <a:r>
              <a:rPr lang="ko-KR" altLang="en-US" sz="1000">
                <a:solidFill>
                  <a:schemeClr val="bg1">
                    <a:lumMod val="75000"/>
                  </a:schemeClr>
                </a:solidFill>
              </a:rPr>
              <a:t>이론에서 잘 나타나 있습니다</a:t>
            </a:r>
            <a:r>
              <a:rPr lang="en-US" altLang="ko-KR" sz="1000">
                <a:solidFill>
                  <a:schemeClr val="bg1">
                    <a:lumMod val="75000"/>
                  </a:schemeClr>
                </a:solidFill>
              </a:rPr>
              <a:t>. </a:t>
            </a:r>
          </a:p>
          <a:p>
            <a:r>
              <a:rPr lang="ko-KR" altLang="en-US" sz="1000">
                <a:solidFill>
                  <a:schemeClr val="bg1">
                    <a:lumMod val="75000"/>
                  </a:schemeClr>
                </a:solidFill>
              </a:rPr>
              <a:t>출력을 위해 남겨야할 유용한 입력정보가 선택되어</a:t>
            </a:r>
            <a:r>
              <a:rPr lang="en-US" altLang="ko-KR" sz="1000">
                <a:solidFill>
                  <a:schemeClr val="bg1">
                    <a:lumMod val="75000"/>
                  </a:schemeClr>
                </a:solidFill>
              </a:rPr>
              <a:t>, </a:t>
            </a:r>
            <a:r>
              <a:rPr lang="ko-KR" altLang="en-US" sz="1000">
                <a:solidFill>
                  <a:schemeClr val="bg1">
                    <a:lumMod val="75000"/>
                  </a:schemeClr>
                </a:solidFill>
              </a:rPr>
              <a:t>좁은 정보의 통로</a:t>
            </a:r>
            <a:r>
              <a:rPr lang="en-US" altLang="ko-KR" sz="1000">
                <a:solidFill>
                  <a:schemeClr val="bg1">
                    <a:lumMod val="75000"/>
                  </a:schemeClr>
                </a:solidFill>
              </a:rPr>
              <a:t>(bottleneck)</a:t>
            </a:r>
            <a:r>
              <a:rPr lang="ko-KR" altLang="en-US" sz="1000">
                <a:solidFill>
                  <a:schemeClr val="bg1">
                    <a:lumMod val="75000"/>
                  </a:schemeClr>
                </a:solidFill>
              </a:rPr>
              <a:t>를 통과합니다</a:t>
            </a:r>
            <a:r>
              <a:rPr lang="en-US" altLang="ko-KR" sz="1000">
                <a:solidFill>
                  <a:schemeClr val="bg1">
                    <a:lumMod val="75000"/>
                  </a:schemeClr>
                </a:solidFill>
              </a:rPr>
              <a:t>. </a:t>
            </a:r>
          </a:p>
          <a:p>
            <a:r>
              <a:rPr lang="en-US" altLang="ko-KR" sz="1000" b="0" i="0">
                <a:solidFill>
                  <a:srgbClr val="374151"/>
                </a:solidFill>
                <a:effectLst/>
                <a:latin typeface="Abadi" panose="020B0604020104020204" pitchFamily="34" charset="0"/>
              </a:rPr>
              <a:t>3. It seems as if information is competing against each other.</a:t>
            </a:r>
          </a:p>
          <a:p>
            <a:r>
              <a:rPr lang="ko-KR" altLang="en-US" sz="1000">
                <a:solidFill>
                  <a:schemeClr val="bg1">
                    <a:lumMod val="75000"/>
                  </a:schemeClr>
                </a:solidFill>
              </a:rPr>
              <a:t>이건</a:t>
            </a:r>
            <a:r>
              <a:rPr lang="en-US" altLang="ko-KR" sz="1000">
                <a:solidFill>
                  <a:schemeClr val="bg1">
                    <a:lumMod val="75000"/>
                  </a:schemeClr>
                </a:solidFill>
              </a:rPr>
              <a:t> </a:t>
            </a:r>
            <a:r>
              <a:rPr lang="ko-KR" altLang="en-US" sz="1000">
                <a:solidFill>
                  <a:schemeClr val="bg1">
                    <a:lumMod val="75000"/>
                  </a:schemeClr>
                </a:solidFill>
              </a:rPr>
              <a:t>마치</a:t>
            </a:r>
            <a:r>
              <a:rPr lang="en-US" altLang="ko-KR" sz="1000">
                <a:solidFill>
                  <a:schemeClr val="bg1">
                    <a:lumMod val="75000"/>
                  </a:schemeClr>
                </a:solidFill>
              </a:rPr>
              <a:t>, </a:t>
            </a:r>
            <a:r>
              <a:rPr lang="ko-KR" altLang="en-US" sz="1000">
                <a:solidFill>
                  <a:schemeClr val="bg1">
                    <a:lumMod val="75000"/>
                  </a:schemeClr>
                </a:solidFill>
              </a:rPr>
              <a:t>정보가 서로 경쟁이라도 한듯 합니다</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4. In Hebbian learning, this is interpreted from this perspective.</a:t>
            </a:r>
            <a:endParaRPr lang="en-US" altLang="ko-KR" sz="1000"/>
          </a:p>
          <a:p>
            <a:r>
              <a:rPr lang="en-US" altLang="ko-KR" sz="1000">
                <a:solidFill>
                  <a:schemeClr val="bg1">
                    <a:lumMod val="75000"/>
                  </a:schemeClr>
                </a:solidFill>
              </a:rPr>
              <a:t>Hebbian learning </a:t>
            </a:r>
            <a:r>
              <a:rPr lang="ko-KR" altLang="en-US" sz="1000">
                <a:solidFill>
                  <a:schemeClr val="bg1">
                    <a:lumMod val="75000"/>
                  </a:schemeClr>
                </a:solidFill>
              </a:rPr>
              <a:t>에서는</a:t>
            </a:r>
            <a:r>
              <a:rPr lang="en-US" altLang="ko-KR" sz="1000">
                <a:solidFill>
                  <a:schemeClr val="bg1">
                    <a:lumMod val="75000"/>
                  </a:schemeClr>
                </a:solidFill>
              </a:rPr>
              <a:t>, </a:t>
            </a:r>
            <a:r>
              <a:rPr lang="ko-KR" altLang="en-US" sz="1000">
                <a:solidFill>
                  <a:schemeClr val="bg1">
                    <a:lumMod val="75000"/>
                  </a:schemeClr>
                </a:solidFill>
              </a:rPr>
              <a:t>이를 이러한 관점으로 해석합니다</a:t>
            </a:r>
            <a:r>
              <a:rPr lang="en-US" altLang="ko-KR" sz="1000">
                <a:solidFill>
                  <a:schemeClr val="bg1">
                    <a:lumMod val="75000"/>
                  </a:schemeClr>
                </a:solidFill>
              </a:rPr>
              <a:t>. </a:t>
            </a:r>
          </a:p>
          <a:p>
            <a:r>
              <a:rPr lang="en-US" altLang="ko-KR" sz="1000" b="0" i="0">
                <a:solidFill>
                  <a:srgbClr val="374151"/>
                </a:solidFill>
                <a:effectLst/>
                <a:latin typeface="Abadi" panose="020B0604020104020204" pitchFamily="34" charset="0"/>
              </a:rPr>
              <a:t>5. When something happens, this state is considered to be a bit more comfortable ('low energy').</a:t>
            </a:r>
            <a:endParaRPr lang="en-US" altLang="ko-KR" sz="1000"/>
          </a:p>
          <a:p>
            <a:r>
              <a:rPr lang="ko-KR" altLang="en-US" sz="1000">
                <a:solidFill>
                  <a:schemeClr val="bg1">
                    <a:lumMod val="75000"/>
                  </a:schemeClr>
                </a:solidFill>
              </a:rPr>
              <a:t>어떠한 일이 일어나면</a:t>
            </a:r>
            <a:r>
              <a:rPr lang="en-US" altLang="ko-KR" sz="1000">
                <a:solidFill>
                  <a:schemeClr val="bg1">
                    <a:lumMod val="75000"/>
                  </a:schemeClr>
                </a:solidFill>
              </a:rPr>
              <a:t>, </a:t>
            </a:r>
            <a:r>
              <a:rPr lang="ko-KR" altLang="en-US" sz="1000">
                <a:solidFill>
                  <a:schemeClr val="bg1">
                    <a:lumMod val="75000"/>
                  </a:schemeClr>
                </a:solidFill>
              </a:rPr>
              <a:t>이 상태는 조금더 편안한</a:t>
            </a:r>
            <a:r>
              <a:rPr lang="en-US" altLang="ko-KR" sz="1000">
                <a:solidFill>
                  <a:schemeClr val="bg1">
                    <a:lumMod val="75000"/>
                  </a:schemeClr>
                </a:solidFill>
              </a:rPr>
              <a:t>(</a:t>
            </a:r>
            <a:r>
              <a:rPr lang="ko-KR" altLang="en-US" sz="1000">
                <a:solidFill>
                  <a:schemeClr val="bg1">
                    <a:lumMod val="75000"/>
                  </a:schemeClr>
                </a:solidFill>
              </a:rPr>
              <a:t> </a:t>
            </a:r>
            <a:r>
              <a:rPr lang="en-US" altLang="ko-KR" sz="1000">
                <a:solidFill>
                  <a:schemeClr val="bg1">
                    <a:lumMod val="75000"/>
                  </a:schemeClr>
                </a:solidFill>
              </a:rPr>
              <a:t>"</a:t>
            </a:r>
            <a:r>
              <a:rPr lang="ko-KR" altLang="en-US" sz="1000">
                <a:solidFill>
                  <a:schemeClr val="bg1">
                    <a:lumMod val="75000"/>
                  </a:schemeClr>
                </a:solidFill>
              </a:rPr>
              <a:t>에너지가 낮은</a:t>
            </a:r>
            <a:r>
              <a:rPr lang="en-US" altLang="ko-KR" sz="1000">
                <a:solidFill>
                  <a:schemeClr val="bg1">
                    <a:lumMod val="75000"/>
                  </a:schemeClr>
                </a:solidFill>
              </a:rPr>
              <a:t>") </a:t>
            </a:r>
            <a:r>
              <a:rPr lang="ko-KR" altLang="en-US" sz="1000">
                <a:solidFill>
                  <a:schemeClr val="bg1">
                    <a:lumMod val="75000"/>
                  </a:schemeClr>
                </a:solidFill>
              </a:rPr>
              <a:t>상태로 간주됩니다</a:t>
            </a:r>
            <a:r>
              <a:rPr lang="en-US" altLang="ko-KR" sz="1000">
                <a:solidFill>
                  <a:schemeClr val="bg1">
                    <a:lumMod val="75000"/>
                  </a:schemeClr>
                </a:solidFill>
              </a:rPr>
              <a:t>. </a:t>
            </a:r>
          </a:p>
          <a:p>
            <a:r>
              <a:rPr lang="en-US" altLang="ko-KR" sz="1000" b="0" i="0">
                <a:solidFill>
                  <a:srgbClr val="374151"/>
                </a:solidFill>
                <a:effectLst/>
                <a:latin typeface="Abadi" panose="020B0604020104020204" pitchFamily="34" charset="0"/>
              </a:rPr>
              <a:t>6. If this continues, by checking the energy of the input and output, or by flowing through the energy gradient, one can determine whether the input values (X, y) are true or not.</a:t>
            </a:r>
          </a:p>
          <a:p>
            <a:r>
              <a:rPr lang="ko-KR" altLang="en-US" sz="1000">
                <a:solidFill>
                  <a:schemeClr val="bg1">
                    <a:lumMod val="75000"/>
                  </a:schemeClr>
                </a:solidFill>
              </a:rPr>
              <a:t>이러한것이 지속되면</a:t>
            </a:r>
            <a:r>
              <a:rPr lang="en-US" altLang="ko-KR" sz="1000">
                <a:solidFill>
                  <a:schemeClr val="bg1">
                    <a:lumMod val="75000"/>
                  </a:schemeClr>
                </a:solidFill>
              </a:rPr>
              <a:t>, (</a:t>
            </a:r>
            <a:r>
              <a:rPr lang="ko-KR" altLang="en-US" sz="1000">
                <a:solidFill>
                  <a:schemeClr val="bg1">
                    <a:lumMod val="75000"/>
                  </a:schemeClr>
                </a:solidFill>
              </a:rPr>
              <a:t>입력</a:t>
            </a:r>
            <a:r>
              <a:rPr lang="en-US" altLang="ko-KR" sz="1000">
                <a:solidFill>
                  <a:schemeClr val="bg1">
                    <a:lumMod val="75000"/>
                  </a:schemeClr>
                </a:solidFill>
              </a:rPr>
              <a:t>, </a:t>
            </a:r>
            <a:r>
              <a:rPr lang="ko-KR" altLang="en-US" sz="1000">
                <a:solidFill>
                  <a:schemeClr val="bg1">
                    <a:lumMod val="75000"/>
                  </a:schemeClr>
                </a:solidFill>
              </a:rPr>
              <a:t>출력</a:t>
            </a:r>
            <a:r>
              <a:rPr lang="en-US" altLang="ko-KR" sz="1000">
                <a:solidFill>
                  <a:schemeClr val="bg1">
                    <a:lumMod val="75000"/>
                  </a:schemeClr>
                </a:solidFill>
              </a:rPr>
              <a:t>) </a:t>
            </a:r>
            <a:r>
              <a:rPr lang="ko-KR" altLang="en-US" sz="1000">
                <a:solidFill>
                  <a:schemeClr val="bg1">
                    <a:lumMod val="75000"/>
                  </a:schemeClr>
                </a:solidFill>
              </a:rPr>
              <a:t>의</a:t>
            </a:r>
            <a:r>
              <a:rPr lang="en-US" altLang="ko-KR" sz="1000">
                <a:solidFill>
                  <a:schemeClr val="bg1">
                    <a:lumMod val="75000"/>
                  </a:schemeClr>
                </a:solidFill>
              </a:rPr>
              <a:t> </a:t>
            </a:r>
            <a:r>
              <a:rPr lang="ko-KR" altLang="en-US" sz="1000">
                <a:solidFill>
                  <a:schemeClr val="bg1">
                    <a:lumMod val="75000"/>
                  </a:schemeClr>
                </a:solidFill>
              </a:rPr>
              <a:t>에너지를 확인해봄으로서</a:t>
            </a:r>
            <a:r>
              <a:rPr lang="en-US" altLang="ko-KR" sz="1000">
                <a:solidFill>
                  <a:schemeClr val="bg1">
                    <a:lumMod val="75000"/>
                  </a:schemeClr>
                </a:solidFill>
              </a:rPr>
              <a:t>, </a:t>
            </a:r>
            <a:r>
              <a:rPr lang="ko-KR" altLang="en-US" sz="1000">
                <a:solidFill>
                  <a:schemeClr val="bg1">
                    <a:lumMod val="75000"/>
                  </a:schemeClr>
                </a:solidFill>
              </a:rPr>
              <a:t>혹은 에너지 경사면을 흘려 보냄으로서</a:t>
            </a:r>
            <a:r>
              <a:rPr lang="en-US" altLang="ko-KR" sz="1000">
                <a:solidFill>
                  <a:schemeClr val="bg1">
                    <a:lumMod val="75000"/>
                  </a:schemeClr>
                </a:solidFill>
              </a:rPr>
              <a:t>, </a:t>
            </a:r>
          </a:p>
          <a:p>
            <a:r>
              <a:rPr lang="ko-KR" altLang="en-US" sz="1000">
                <a:solidFill>
                  <a:schemeClr val="bg1">
                    <a:lumMod val="75000"/>
                  </a:schemeClr>
                </a:solidFill>
              </a:rPr>
              <a:t>입력값</a:t>
            </a:r>
            <a:r>
              <a:rPr lang="en-US" altLang="ko-KR" sz="1000">
                <a:solidFill>
                  <a:schemeClr val="bg1">
                    <a:lumMod val="75000"/>
                  </a:schemeClr>
                </a:solidFill>
              </a:rPr>
              <a:t>(X, y) </a:t>
            </a:r>
            <a:r>
              <a:rPr lang="ko-KR" altLang="en-US" sz="1000">
                <a:solidFill>
                  <a:schemeClr val="bg1">
                    <a:lumMod val="75000"/>
                  </a:schemeClr>
                </a:solidFill>
              </a:rPr>
              <a:t>이 참인지 아닌지 판단할수 있습니다</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7. We realized through this that the input information is on a 'landscape of energy,' and by the footprints of input information and feedback, we can create a structure that learns by itself.</a:t>
            </a:r>
            <a:endParaRPr lang="en-US" altLang="ko-KR" sz="1000"/>
          </a:p>
          <a:p>
            <a:r>
              <a:rPr lang="ko-KR" altLang="en-US" sz="1000">
                <a:solidFill>
                  <a:schemeClr val="bg1">
                    <a:lumMod val="75000"/>
                  </a:schemeClr>
                </a:solidFill>
              </a:rPr>
              <a:t>우리는 이를 통해</a:t>
            </a:r>
            <a:r>
              <a:rPr lang="en-US" altLang="ko-KR" sz="1000">
                <a:solidFill>
                  <a:schemeClr val="bg1">
                    <a:lumMod val="75000"/>
                  </a:schemeClr>
                </a:solidFill>
              </a:rPr>
              <a:t>, </a:t>
            </a:r>
            <a:r>
              <a:rPr lang="ko-KR" altLang="en-US" sz="1000">
                <a:solidFill>
                  <a:schemeClr val="bg1">
                    <a:lumMod val="75000"/>
                  </a:schemeClr>
                </a:solidFill>
              </a:rPr>
              <a:t>입력 정보가 어떠한 </a:t>
            </a:r>
            <a:r>
              <a:rPr lang="en-US" altLang="ko-KR" sz="1000">
                <a:solidFill>
                  <a:schemeClr val="bg1">
                    <a:lumMod val="75000"/>
                  </a:schemeClr>
                </a:solidFill>
              </a:rPr>
              <a:t>"</a:t>
            </a:r>
            <a:r>
              <a:rPr lang="ko-KR" altLang="en-US" sz="1000">
                <a:solidFill>
                  <a:schemeClr val="bg1">
                    <a:lumMod val="75000"/>
                  </a:schemeClr>
                </a:solidFill>
              </a:rPr>
              <a:t>에너지의 장</a:t>
            </a:r>
            <a:r>
              <a:rPr lang="en-US" altLang="ko-KR" sz="1000">
                <a:solidFill>
                  <a:schemeClr val="bg1">
                    <a:lumMod val="75000"/>
                  </a:schemeClr>
                </a:solidFill>
              </a:rPr>
              <a:t>" </a:t>
            </a:r>
            <a:r>
              <a:rPr lang="ko-KR" altLang="en-US" sz="1000">
                <a:solidFill>
                  <a:schemeClr val="bg1">
                    <a:lumMod val="75000"/>
                  </a:schemeClr>
                </a:solidFill>
              </a:rPr>
              <a:t>위에 있으며</a:t>
            </a:r>
            <a:r>
              <a:rPr lang="en-US" altLang="ko-KR" sz="1000">
                <a:solidFill>
                  <a:schemeClr val="bg1">
                    <a:lumMod val="75000"/>
                  </a:schemeClr>
                </a:solidFill>
              </a:rPr>
              <a:t>, </a:t>
            </a:r>
          </a:p>
          <a:p>
            <a:r>
              <a:rPr lang="ko-KR" altLang="en-US" sz="1000">
                <a:solidFill>
                  <a:schemeClr val="bg1">
                    <a:lumMod val="75000"/>
                  </a:schemeClr>
                </a:solidFill>
              </a:rPr>
              <a:t>에너지의 장은</a:t>
            </a:r>
            <a:r>
              <a:rPr lang="en-US" altLang="ko-KR" sz="1000">
                <a:solidFill>
                  <a:schemeClr val="bg1">
                    <a:lumMod val="75000"/>
                  </a:schemeClr>
                </a:solidFill>
              </a:rPr>
              <a:t> [ </a:t>
            </a:r>
            <a:r>
              <a:rPr lang="ko-KR" altLang="en-US" sz="1000">
                <a:solidFill>
                  <a:schemeClr val="bg1">
                    <a:lumMod val="75000"/>
                  </a:schemeClr>
                </a:solidFill>
              </a:rPr>
              <a:t>입력정보의 자취</a:t>
            </a:r>
            <a:r>
              <a:rPr lang="en-US" altLang="ko-KR" sz="1000">
                <a:solidFill>
                  <a:schemeClr val="bg1">
                    <a:lumMod val="75000"/>
                  </a:schemeClr>
                </a:solidFill>
              </a:rPr>
              <a:t> </a:t>
            </a:r>
            <a:r>
              <a:rPr lang="ko-KR" altLang="en-US" sz="1000">
                <a:solidFill>
                  <a:schemeClr val="bg1">
                    <a:lumMod val="75000"/>
                  </a:schemeClr>
                </a:solidFill>
              </a:rPr>
              <a:t>와</a:t>
            </a:r>
            <a:r>
              <a:rPr lang="en-US" altLang="ko-KR" sz="1000">
                <a:solidFill>
                  <a:schemeClr val="bg1">
                    <a:lumMod val="75000"/>
                  </a:schemeClr>
                </a:solidFill>
              </a:rPr>
              <a:t>, </a:t>
            </a:r>
            <a:r>
              <a:rPr lang="ko-KR" altLang="en-US" sz="1000">
                <a:solidFill>
                  <a:schemeClr val="bg1">
                    <a:lumMod val="75000"/>
                  </a:schemeClr>
                </a:solidFill>
              </a:rPr>
              <a:t>피드백</a:t>
            </a:r>
            <a:r>
              <a:rPr lang="en-US" altLang="ko-KR" sz="1000">
                <a:solidFill>
                  <a:schemeClr val="bg1">
                    <a:lumMod val="75000"/>
                  </a:schemeClr>
                </a:solidFill>
              </a:rPr>
              <a:t> ] </a:t>
            </a:r>
            <a:r>
              <a:rPr lang="ko-KR" altLang="en-US" sz="1000">
                <a:solidFill>
                  <a:schemeClr val="bg1">
                    <a:lumMod val="75000"/>
                  </a:schemeClr>
                </a:solidFill>
              </a:rPr>
              <a:t>두가지에 의해 스스로 학습 하는 구조를 만들수 있다 생각하게 되었습니다</a:t>
            </a:r>
            <a:r>
              <a:rPr lang="en-US" altLang="ko-KR" sz="1000">
                <a:solidFill>
                  <a:schemeClr val="bg1">
                    <a:lumMod val="75000"/>
                  </a:schemeClr>
                </a:solidFill>
              </a:rPr>
              <a:t>.</a:t>
            </a:r>
            <a:endParaRPr lang="ko-KR" altLang="en-US" sz="1000">
              <a:solidFill>
                <a:schemeClr val="bg1">
                  <a:lumMod val="75000"/>
                </a:schemeClr>
              </a:solidFill>
            </a:endParaRPr>
          </a:p>
        </p:txBody>
      </p:sp>
      <p:sp>
        <p:nvSpPr>
          <p:cNvPr id="4" name="슬라이드 번호 개체 틀 3"/>
          <p:cNvSpPr>
            <a:spLocks noGrp="1"/>
          </p:cNvSpPr>
          <p:nvPr>
            <p:ph type="sldNum" sz="quarter" idx="10"/>
          </p:nvPr>
        </p:nvSpPr>
        <p:spPr/>
        <p:txBody>
          <a:bodyPr/>
          <a:lstStyle/>
          <a:p>
            <a:fld id="{B573D1B3-AFBE-4795-A7B1-63C922230BCA}" type="slidenum">
              <a:rPr lang="ko-KR" altLang="en-US" smtClean="0"/>
              <a:pPr/>
              <a:t>3</a:t>
            </a:fld>
            <a:endParaRPr lang="ko-KR" altLang="en-US"/>
          </a:p>
        </p:txBody>
      </p:sp>
    </p:spTree>
    <p:extLst>
      <p:ext uri="{BB962C8B-B14F-4D97-AF65-F5344CB8AC3E}">
        <p14:creationId xmlns:p14="http://schemas.microsoft.com/office/powerpoint/2010/main" val="1402884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0488" y="744538"/>
            <a:ext cx="6616700" cy="3722687"/>
          </a:xfrm>
        </p:spPr>
      </p:sp>
      <p:sp>
        <p:nvSpPr>
          <p:cNvPr id="3" name="슬라이드 노트 개체 틀 2"/>
          <p:cNvSpPr>
            <a:spLocks noGrp="1"/>
          </p:cNvSpPr>
          <p:nvPr>
            <p:ph type="body" idx="1"/>
          </p:nvPr>
        </p:nvSpPr>
        <p:spPr/>
        <p:txBody>
          <a:bodyPr>
            <a:normAutofit/>
          </a:bodyPr>
          <a:lstStyle/>
          <a:p>
            <a:r>
              <a:rPr lang="en-US" altLang="ko-KR" sz="1000" b="0" i="0">
                <a:solidFill>
                  <a:srgbClr val="374151"/>
                </a:solidFill>
                <a:effectLst/>
                <a:latin typeface="Abadi" panose="020B0604020104020204" pitchFamily="34" charset="0"/>
              </a:rPr>
              <a:t>1. Initially, I attempted to approach it simply.</a:t>
            </a:r>
            <a:endParaRPr lang="en-US" altLang="ko-KR" sz="1000"/>
          </a:p>
          <a:p>
            <a:r>
              <a:rPr lang="ko-KR" altLang="en-US" sz="1000">
                <a:solidFill>
                  <a:schemeClr val="bg1">
                    <a:lumMod val="75000"/>
                  </a:schemeClr>
                </a:solidFill>
              </a:rPr>
              <a:t>처음엔</a:t>
            </a:r>
            <a:r>
              <a:rPr lang="en-US" altLang="ko-KR" sz="1000">
                <a:solidFill>
                  <a:schemeClr val="bg1">
                    <a:lumMod val="75000"/>
                  </a:schemeClr>
                </a:solidFill>
              </a:rPr>
              <a:t>, </a:t>
            </a:r>
            <a:r>
              <a:rPr lang="ko-KR" altLang="en-US" sz="1000">
                <a:solidFill>
                  <a:schemeClr val="bg1">
                    <a:lumMod val="75000"/>
                  </a:schemeClr>
                </a:solidFill>
              </a:rPr>
              <a:t>실제로 단순하게 접근해보았습니다</a:t>
            </a:r>
            <a:endParaRPr lang="en-US" altLang="ko-KR" sz="1000"/>
          </a:p>
          <a:p>
            <a:r>
              <a:rPr lang="en-US" altLang="ko-KR" sz="1000" b="0" i="0">
                <a:solidFill>
                  <a:srgbClr val="374151"/>
                </a:solidFill>
                <a:effectLst/>
                <a:latin typeface="Abadi" panose="020B0604020104020204" pitchFamily="34" charset="0"/>
              </a:rPr>
              <a:t>2. I pondered whether there exists a Deep Neural Network (DNN) where, upon receiving some input, both the output value 'y' and the amount of change in the model's parameters are concurrently produced.</a:t>
            </a:r>
            <a:endParaRPr lang="en-US" altLang="ko-KR" sz="1000"/>
          </a:p>
          <a:p>
            <a:r>
              <a:rPr lang="ko-KR" altLang="en-US" sz="1000">
                <a:solidFill>
                  <a:schemeClr val="bg1">
                    <a:lumMod val="75000"/>
                  </a:schemeClr>
                </a:solidFill>
              </a:rPr>
              <a:t>어떤 </a:t>
            </a:r>
            <a:r>
              <a:rPr lang="en-US" altLang="ko-KR" sz="1000">
                <a:solidFill>
                  <a:schemeClr val="bg1">
                    <a:lumMod val="75000"/>
                  </a:schemeClr>
                </a:solidFill>
              </a:rPr>
              <a:t>input </a:t>
            </a:r>
            <a:r>
              <a:rPr lang="ko-KR" altLang="en-US" sz="1000">
                <a:solidFill>
                  <a:schemeClr val="bg1">
                    <a:lumMod val="75000"/>
                  </a:schemeClr>
                </a:solidFill>
              </a:rPr>
              <a:t>이 들어오면</a:t>
            </a:r>
            <a:r>
              <a:rPr lang="en-US" altLang="ko-KR" sz="1000">
                <a:solidFill>
                  <a:schemeClr val="bg1">
                    <a:lumMod val="75000"/>
                  </a:schemeClr>
                </a:solidFill>
              </a:rPr>
              <a:t>, </a:t>
            </a:r>
            <a:r>
              <a:rPr lang="ko-KR" altLang="en-US" sz="1000">
                <a:solidFill>
                  <a:schemeClr val="bg1">
                    <a:lumMod val="75000"/>
                  </a:schemeClr>
                </a:solidFill>
              </a:rPr>
              <a:t>출력값 </a:t>
            </a:r>
            <a:r>
              <a:rPr lang="en-US" altLang="ko-KR" sz="1000">
                <a:solidFill>
                  <a:schemeClr val="bg1">
                    <a:lumMod val="75000"/>
                  </a:schemeClr>
                </a:solidFill>
              </a:rPr>
              <a:t>y </a:t>
            </a:r>
            <a:r>
              <a:rPr lang="ko-KR" altLang="en-US" sz="1000">
                <a:solidFill>
                  <a:schemeClr val="bg1">
                    <a:lumMod val="75000"/>
                  </a:schemeClr>
                </a:solidFill>
              </a:rPr>
              <a:t>와</a:t>
            </a:r>
            <a:r>
              <a:rPr lang="en-US" altLang="ko-KR" sz="1000">
                <a:solidFill>
                  <a:schemeClr val="bg1">
                    <a:lumMod val="75000"/>
                  </a:schemeClr>
                </a:solidFill>
              </a:rPr>
              <a:t>, </a:t>
            </a:r>
            <a:r>
              <a:rPr lang="ko-KR" altLang="en-US" sz="1000">
                <a:solidFill>
                  <a:schemeClr val="bg1">
                    <a:lumMod val="75000"/>
                  </a:schemeClr>
                </a:solidFill>
              </a:rPr>
              <a:t>그 모델의 파라미터의 변화량이 같이 출력되는 </a:t>
            </a:r>
            <a:r>
              <a:rPr lang="en-US" altLang="ko-KR" sz="1000">
                <a:solidFill>
                  <a:schemeClr val="bg1">
                    <a:lumMod val="75000"/>
                  </a:schemeClr>
                </a:solidFill>
              </a:rPr>
              <a:t>DNN </a:t>
            </a:r>
            <a:r>
              <a:rPr lang="ko-KR" altLang="en-US" sz="1000">
                <a:solidFill>
                  <a:schemeClr val="bg1">
                    <a:lumMod val="75000"/>
                  </a:schemeClr>
                </a:solidFill>
              </a:rPr>
              <a:t>이 존재하는지에 대해 생각해봤습니다</a:t>
            </a:r>
            <a:r>
              <a:rPr lang="en-US" altLang="ko-KR" sz="1000">
                <a:solidFill>
                  <a:schemeClr val="bg1">
                    <a:lumMod val="75000"/>
                  </a:schemeClr>
                </a:solidFill>
              </a:rPr>
              <a:t>.</a:t>
            </a:r>
            <a:endParaRPr lang="en-US" altLang="ko-KR" sz="1000"/>
          </a:p>
          <a:p>
            <a:r>
              <a:rPr lang="en-US" altLang="ko-KR" sz="1000" b="0" i="0">
                <a:solidFill>
                  <a:srgbClr val="374151"/>
                </a:solidFill>
                <a:effectLst/>
                <a:latin typeface="Abadi" panose="020B0604020104020204" pitchFamily="34" charset="0"/>
              </a:rPr>
              <a:t>3. Does such a structure exist?</a:t>
            </a:r>
          </a:p>
          <a:p>
            <a:r>
              <a:rPr lang="ko-KR" altLang="en-US" sz="1000">
                <a:solidFill>
                  <a:schemeClr val="bg1">
                    <a:lumMod val="75000"/>
                  </a:schemeClr>
                </a:solidFill>
              </a:rPr>
              <a:t>이러한 구조가 존재합니까</a:t>
            </a:r>
            <a:r>
              <a:rPr lang="en-US" altLang="ko-KR" sz="1000">
                <a:solidFill>
                  <a:schemeClr val="bg1">
                    <a:lumMod val="75000"/>
                  </a:schemeClr>
                </a:solidFill>
              </a:rPr>
              <a:t>? </a:t>
            </a:r>
            <a:endParaRPr lang="ko-KR" altLang="en-US" sz="1000">
              <a:solidFill>
                <a:schemeClr val="bg1">
                  <a:lumMod val="75000"/>
                </a:schemeClr>
              </a:solidFill>
            </a:endParaRPr>
          </a:p>
        </p:txBody>
      </p:sp>
      <p:sp>
        <p:nvSpPr>
          <p:cNvPr id="4" name="슬라이드 번호 개체 틀 3"/>
          <p:cNvSpPr>
            <a:spLocks noGrp="1"/>
          </p:cNvSpPr>
          <p:nvPr>
            <p:ph type="sldNum" sz="quarter" idx="10"/>
          </p:nvPr>
        </p:nvSpPr>
        <p:spPr/>
        <p:txBody>
          <a:bodyPr/>
          <a:lstStyle/>
          <a:p>
            <a:fld id="{B573D1B3-AFBE-4795-A7B1-63C922230BCA}" type="slidenum">
              <a:rPr lang="ko-KR" altLang="en-US" smtClean="0"/>
              <a:pPr/>
              <a:t>4</a:t>
            </a:fld>
            <a:endParaRPr lang="ko-KR" altLang="en-US"/>
          </a:p>
        </p:txBody>
      </p:sp>
    </p:spTree>
    <p:extLst>
      <p:ext uri="{BB962C8B-B14F-4D97-AF65-F5344CB8AC3E}">
        <p14:creationId xmlns:p14="http://schemas.microsoft.com/office/powerpoint/2010/main" val="792082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0488" y="744538"/>
            <a:ext cx="6616700" cy="3722687"/>
          </a:xfrm>
        </p:spPr>
      </p:sp>
      <p:sp>
        <p:nvSpPr>
          <p:cNvPr id="3" name="슬라이드 노트 개체 틀 2"/>
          <p:cNvSpPr>
            <a:spLocks noGrp="1"/>
          </p:cNvSpPr>
          <p:nvPr>
            <p:ph type="body" idx="1"/>
          </p:nvPr>
        </p:nvSpPr>
        <p:spPr/>
        <p:txBody>
          <a:bodyPr>
            <a:normAutofit/>
          </a:bodyPr>
          <a:lstStyle/>
          <a:p>
            <a:r>
              <a:rPr lang="en-US" altLang="ko-KR" sz="1000" b="0" i="0">
                <a:solidFill>
                  <a:srgbClr val="374151"/>
                </a:solidFill>
                <a:effectLst/>
                <a:latin typeface="Abadi" panose="020B0604020104020204" pitchFamily="34" charset="0"/>
              </a:rPr>
              <a:t>1. Thus, within the model parameters of a DNN, both the learning algorithm and the objective (Y) need to be encoded together</a:t>
            </a:r>
            <a:endParaRPr lang="en-US" altLang="ko-KR" sz="1000">
              <a:solidFill>
                <a:schemeClr val="bg1">
                  <a:lumMod val="75000"/>
                </a:schemeClr>
              </a:solidFill>
            </a:endParaRPr>
          </a:p>
          <a:p>
            <a:r>
              <a:rPr lang="ko-KR" altLang="en-US" sz="1000">
                <a:solidFill>
                  <a:schemeClr val="bg1">
                    <a:lumMod val="75000"/>
                  </a:schemeClr>
                </a:solidFill>
              </a:rPr>
              <a:t>즉</a:t>
            </a:r>
            <a:r>
              <a:rPr lang="en-US" altLang="ko-KR" sz="1000">
                <a:solidFill>
                  <a:schemeClr val="bg1">
                    <a:lumMod val="75000"/>
                  </a:schemeClr>
                </a:solidFill>
              </a:rPr>
              <a:t>, DNN</a:t>
            </a:r>
            <a:r>
              <a:rPr lang="ko-KR" altLang="en-US" sz="1000">
                <a:solidFill>
                  <a:schemeClr val="bg1">
                    <a:lumMod val="75000"/>
                  </a:schemeClr>
                </a:solidFill>
              </a:rPr>
              <a:t> 의 모델 파라미터 속에</a:t>
            </a:r>
            <a:r>
              <a:rPr lang="en-US" altLang="ko-KR" sz="1000">
                <a:solidFill>
                  <a:schemeClr val="bg1">
                    <a:lumMod val="75000"/>
                  </a:schemeClr>
                </a:solidFill>
              </a:rPr>
              <a:t>, [</a:t>
            </a:r>
            <a:r>
              <a:rPr lang="ko-KR" altLang="en-US" sz="1000">
                <a:solidFill>
                  <a:schemeClr val="bg1">
                    <a:lumMod val="75000"/>
                  </a:schemeClr>
                </a:solidFill>
              </a:rPr>
              <a:t>학습 알고리즘과</a:t>
            </a:r>
            <a:r>
              <a:rPr lang="en-US" altLang="ko-KR" sz="1000">
                <a:solidFill>
                  <a:schemeClr val="bg1">
                    <a:lumMod val="75000"/>
                  </a:schemeClr>
                </a:solidFill>
              </a:rPr>
              <a:t>, </a:t>
            </a:r>
            <a:r>
              <a:rPr lang="ko-KR" altLang="en-US" sz="1000">
                <a:solidFill>
                  <a:schemeClr val="bg1">
                    <a:lumMod val="75000"/>
                  </a:schemeClr>
                </a:solidFill>
              </a:rPr>
              <a:t>목표</a:t>
            </a:r>
            <a:r>
              <a:rPr lang="en-US" altLang="ko-KR" sz="1000">
                <a:solidFill>
                  <a:schemeClr val="bg1">
                    <a:lumMod val="75000"/>
                  </a:schemeClr>
                </a:solidFill>
              </a:rPr>
              <a:t>(Y)] </a:t>
            </a:r>
            <a:r>
              <a:rPr lang="ko-KR" altLang="en-US" sz="1000">
                <a:solidFill>
                  <a:schemeClr val="bg1">
                    <a:lumMod val="75000"/>
                  </a:schemeClr>
                </a:solidFill>
              </a:rPr>
              <a:t>가 같이 인코딩 되어 들어가야 합니다</a:t>
            </a:r>
            <a:r>
              <a:rPr lang="en-US" altLang="ko-KR" sz="1000">
                <a:solidFill>
                  <a:schemeClr val="bg1">
                    <a:lumMod val="75000"/>
                  </a:schemeClr>
                </a:solidFill>
              </a:rPr>
              <a:t>. </a:t>
            </a:r>
          </a:p>
          <a:p>
            <a:r>
              <a:rPr lang="en-US" altLang="ko-KR" sz="1000" b="0" i="0">
                <a:solidFill>
                  <a:srgbClr val="374151"/>
                </a:solidFill>
                <a:effectLst/>
                <a:latin typeface="Abadi" panose="020B0604020104020204" pitchFamily="34" charset="0"/>
              </a:rPr>
              <a:t>2. If there exists a model where upon input 'x,' the derivative of the loss with respect to 'x' is obtained, it would become one of the desired parameters for us.</a:t>
            </a:r>
            <a:endParaRPr lang="en-US" altLang="ko-KR" sz="1000"/>
          </a:p>
          <a:p>
            <a:r>
              <a:rPr lang="ko-KR" altLang="en-US" sz="1000">
                <a:solidFill>
                  <a:schemeClr val="bg1">
                    <a:lumMod val="75000"/>
                  </a:schemeClr>
                </a:solidFill>
              </a:rPr>
              <a:t>만약 </a:t>
            </a:r>
            <a:r>
              <a:rPr lang="en-US" altLang="ko-KR" sz="1000">
                <a:solidFill>
                  <a:schemeClr val="bg1">
                    <a:lumMod val="75000"/>
                  </a:schemeClr>
                </a:solidFill>
              </a:rPr>
              <a:t>x </a:t>
            </a:r>
            <a:r>
              <a:rPr lang="ko-KR" altLang="en-US" sz="1000">
                <a:solidFill>
                  <a:schemeClr val="bg1">
                    <a:lumMod val="75000"/>
                  </a:schemeClr>
                </a:solidFill>
              </a:rPr>
              <a:t>가 들어가서</a:t>
            </a:r>
            <a:r>
              <a:rPr lang="en-US" altLang="ko-KR" sz="1000">
                <a:solidFill>
                  <a:schemeClr val="bg1">
                    <a:lumMod val="75000"/>
                  </a:schemeClr>
                </a:solidFill>
              </a:rPr>
              <a:t>, loss </a:t>
            </a:r>
            <a:r>
              <a:rPr lang="ko-KR" altLang="en-US" sz="1000">
                <a:solidFill>
                  <a:schemeClr val="bg1">
                    <a:lumMod val="75000"/>
                  </a:schemeClr>
                </a:solidFill>
              </a:rPr>
              <a:t>의 </a:t>
            </a:r>
            <a:r>
              <a:rPr lang="en-US" altLang="ko-KR" sz="1000">
                <a:solidFill>
                  <a:schemeClr val="bg1">
                    <a:lumMod val="75000"/>
                  </a:schemeClr>
                </a:solidFill>
              </a:rPr>
              <a:t>x </a:t>
            </a:r>
            <a:r>
              <a:rPr lang="ko-KR" altLang="en-US" sz="1000">
                <a:solidFill>
                  <a:schemeClr val="bg1">
                    <a:lumMod val="75000"/>
                  </a:schemeClr>
                </a:solidFill>
              </a:rPr>
              <a:t>에대한 편미분값이 나오는 모델이 존재한다면</a:t>
            </a:r>
            <a:r>
              <a:rPr lang="en-US" altLang="ko-KR" sz="1000">
                <a:solidFill>
                  <a:schemeClr val="bg1">
                    <a:lumMod val="75000"/>
                  </a:schemeClr>
                </a:solidFill>
              </a:rPr>
              <a:t>, </a:t>
            </a:r>
            <a:r>
              <a:rPr lang="ko-KR" altLang="en-US" sz="1000">
                <a:solidFill>
                  <a:schemeClr val="bg1">
                    <a:lumMod val="75000"/>
                  </a:schemeClr>
                </a:solidFill>
              </a:rPr>
              <a:t>이는</a:t>
            </a:r>
            <a:r>
              <a:rPr lang="en-US" altLang="ko-KR" sz="1000">
                <a:solidFill>
                  <a:schemeClr val="bg1">
                    <a:lumMod val="75000"/>
                  </a:schemeClr>
                </a:solidFill>
              </a:rPr>
              <a:t> </a:t>
            </a:r>
            <a:r>
              <a:rPr lang="ko-KR" altLang="en-US" sz="1000">
                <a:solidFill>
                  <a:schemeClr val="bg1">
                    <a:lumMod val="75000"/>
                  </a:schemeClr>
                </a:solidFill>
              </a:rPr>
              <a:t>우리가 원하는 파라미터중 하나가 될것입니다</a:t>
            </a:r>
            <a:r>
              <a:rPr lang="en-US" altLang="ko-KR" sz="1000">
                <a:solidFill>
                  <a:schemeClr val="bg1">
                    <a:lumMod val="75000"/>
                  </a:schemeClr>
                </a:solidFill>
              </a:rPr>
              <a:t>. </a:t>
            </a:r>
          </a:p>
          <a:p>
            <a:r>
              <a:rPr lang="en-US" altLang="ko-KR" sz="1000" b="0" i="0">
                <a:solidFill>
                  <a:srgbClr val="374151"/>
                </a:solidFill>
                <a:effectLst/>
                <a:latin typeface="Abadi" panose="020B0604020104020204" pitchFamily="34" charset="0"/>
              </a:rPr>
              <a:t>3. In other words, it becomes a DNN that autonomously learns with a flawless back-propagation algorithm.</a:t>
            </a:r>
            <a:endParaRPr lang="en-US" altLang="ko-KR" sz="1000"/>
          </a:p>
          <a:p>
            <a:r>
              <a:rPr lang="ko-KR" altLang="en-US" sz="1000">
                <a:solidFill>
                  <a:schemeClr val="bg1">
                    <a:lumMod val="75000"/>
                  </a:schemeClr>
                </a:solidFill>
              </a:rPr>
              <a:t>즉</a:t>
            </a:r>
            <a:r>
              <a:rPr lang="en-US" altLang="ko-KR" sz="1000">
                <a:solidFill>
                  <a:schemeClr val="bg1">
                    <a:lumMod val="75000"/>
                  </a:schemeClr>
                </a:solidFill>
              </a:rPr>
              <a:t>,  </a:t>
            </a:r>
            <a:r>
              <a:rPr lang="ko-KR" altLang="en-US" sz="1000">
                <a:solidFill>
                  <a:schemeClr val="bg1">
                    <a:lumMod val="75000"/>
                  </a:schemeClr>
                </a:solidFill>
              </a:rPr>
              <a:t>완벽한 </a:t>
            </a:r>
            <a:r>
              <a:rPr lang="en-US" altLang="ko-KR" sz="1000">
                <a:solidFill>
                  <a:schemeClr val="bg1">
                    <a:lumMod val="75000"/>
                  </a:schemeClr>
                </a:solidFill>
              </a:rPr>
              <a:t>back-propagation</a:t>
            </a:r>
            <a:r>
              <a:rPr lang="ko-KR" altLang="en-US" sz="1000">
                <a:solidFill>
                  <a:schemeClr val="bg1">
                    <a:lumMod val="75000"/>
                  </a:schemeClr>
                </a:solidFill>
              </a:rPr>
              <a:t> 알고리즘으로 스스로 학습하는 </a:t>
            </a:r>
            <a:r>
              <a:rPr lang="en-US" altLang="ko-KR" sz="1000">
                <a:solidFill>
                  <a:schemeClr val="bg1">
                    <a:lumMod val="75000"/>
                  </a:schemeClr>
                </a:solidFill>
              </a:rPr>
              <a:t>DNN </a:t>
            </a:r>
            <a:r>
              <a:rPr lang="ko-KR" altLang="en-US" sz="1000">
                <a:solidFill>
                  <a:schemeClr val="bg1">
                    <a:lumMod val="75000"/>
                  </a:schemeClr>
                </a:solidFill>
              </a:rPr>
              <a:t>이 되는 것 입니다</a:t>
            </a:r>
            <a:r>
              <a:rPr lang="en-US" altLang="ko-KR" sz="1000">
                <a:solidFill>
                  <a:schemeClr val="bg1">
                    <a:lumMod val="75000"/>
                  </a:schemeClr>
                </a:solidFill>
              </a:rPr>
              <a:t>.</a:t>
            </a:r>
            <a:endParaRPr lang="ko-KR" altLang="en-US" sz="1000">
              <a:solidFill>
                <a:schemeClr val="bg1">
                  <a:lumMod val="75000"/>
                </a:schemeClr>
              </a:solidFill>
            </a:endParaRPr>
          </a:p>
        </p:txBody>
      </p:sp>
      <p:sp>
        <p:nvSpPr>
          <p:cNvPr id="4" name="슬라이드 번호 개체 틀 3"/>
          <p:cNvSpPr>
            <a:spLocks noGrp="1"/>
          </p:cNvSpPr>
          <p:nvPr>
            <p:ph type="sldNum" sz="quarter" idx="10"/>
          </p:nvPr>
        </p:nvSpPr>
        <p:spPr/>
        <p:txBody>
          <a:bodyPr/>
          <a:lstStyle/>
          <a:p>
            <a:fld id="{B573D1B3-AFBE-4795-A7B1-63C922230BCA}" type="slidenum">
              <a:rPr lang="ko-KR" altLang="en-US" smtClean="0"/>
              <a:pPr/>
              <a:t>5</a:t>
            </a:fld>
            <a:endParaRPr lang="ko-KR" altLang="en-US"/>
          </a:p>
        </p:txBody>
      </p:sp>
    </p:spTree>
    <p:extLst>
      <p:ext uri="{BB962C8B-B14F-4D97-AF65-F5344CB8AC3E}">
        <p14:creationId xmlns:p14="http://schemas.microsoft.com/office/powerpoint/2010/main" val="3426516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0488" y="744538"/>
            <a:ext cx="6616700" cy="3722687"/>
          </a:xfrm>
        </p:spPr>
      </p:sp>
      <p:sp>
        <p:nvSpPr>
          <p:cNvPr id="3" name="슬라이드 노트 개체 틀 2"/>
          <p:cNvSpPr>
            <a:spLocks noGrp="1"/>
          </p:cNvSpPr>
          <p:nvPr>
            <p:ph type="body" idx="1"/>
          </p:nvPr>
        </p:nvSpPr>
        <p:spPr/>
        <p:txBody>
          <a:bodyPr>
            <a:normAutofit/>
          </a:bodyPr>
          <a:lstStyle/>
          <a:p>
            <a:r>
              <a:rPr lang="en-US" altLang="ko-KR" sz="1000" b="0" i="0">
                <a:solidFill>
                  <a:srgbClr val="374151"/>
                </a:solidFill>
                <a:effectLst/>
                <a:latin typeface="Abadi" panose="020B0604020104020204" pitchFamily="34" charset="0"/>
              </a:rPr>
              <a:t>1. However, it's not certain whether this exists</a:t>
            </a:r>
            <a:endParaRPr lang="en-US" altLang="ko-KR" sz="1000"/>
          </a:p>
          <a:p>
            <a:r>
              <a:rPr lang="ko-KR" altLang="en-US" sz="1000">
                <a:solidFill>
                  <a:schemeClr val="bg1">
                    <a:lumMod val="75000"/>
                  </a:schemeClr>
                </a:solidFill>
              </a:rPr>
              <a:t>하지만</a:t>
            </a:r>
            <a:r>
              <a:rPr lang="en-US" altLang="ko-KR" sz="1000">
                <a:solidFill>
                  <a:schemeClr val="bg1">
                    <a:lumMod val="75000"/>
                  </a:schemeClr>
                </a:solidFill>
              </a:rPr>
              <a:t>, </a:t>
            </a:r>
            <a:r>
              <a:rPr lang="ko-KR" altLang="en-US" sz="1000">
                <a:solidFill>
                  <a:schemeClr val="bg1">
                    <a:lumMod val="75000"/>
                  </a:schemeClr>
                </a:solidFill>
              </a:rPr>
              <a:t>이것은 존재하는지 확실하지 않습니다</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2. But the argument in this paper lies here:</a:t>
            </a:r>
            <a:endParaRPr lang="en-US" altLang="ko-KR" sz="1000">
              <a:solidFill>
                <a:schemeClr val="bg1">
                  <a:lumMod val="75000"/>
                </a:schemeClr>
              </a:solidFill>
            </a:endParaRPr>
          </a:p>
          <a:p>
            <a:r>
              <a:rPr lang="ko-KR" altLang="en-US" sz="1000">
                <a:solidFill>
                  <a:schemeClr val="bg1">
                    <a:lumMod val="75000"/>
                  </a:schemeClr>
                </a:solidFill>
              </a:rPr>
              <a:t>그러나 이 논문에서 주장하고 싶은것은 여기에 있습니다</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3. We can observe a learning model that is actually self-learning in the real world within a model called DEQ: that is the biological neuron</a:t>
            </a:r>
            <a:endParaRPr lang="en-US" altLang="ko-KR" sz="1000"/>
          </a:p>
          <a:p>
            <a:r>
              <a:rPr lang="ko-KR" altLang="en-US" sz="1000">
                <a:solidFill>
                  <a:schemeClr val="bg1">
                    <a:lumMod val="75000"/>
                  </a:schemeClr>
                </a:solidFill>
              </a:rPr>
              <a:t>잘 생각해보면</a:t>
            </a:r>
            <a:r>
              <a:rPr lang="en-US" altLang="ko-KR" sz="1000">
                <a:solidFill>
                  <a:schemeClr val="bg1">
                    <a:lumMod val="75000"/>
                  </a:schemeClr>
                </a:solidFill>
              </a:rPr>
              <a:t>, </a:t>
            </a:r>
            <a:r>
              <a:rPr lang="ko-KR" altLang="en-US" sz="1000">
                <a:solidFill>
                  <a:schemeClr val="bg1">
                    <a:lumMod val="75000"/>
                  </a:schemeClr>
                </a:solidFill>
              </a:rPr>
              <a:t>우리는 </a:t>
            </a:r>
            <a:r>
              <a:rPr lang="en-US" altLang="ko-KR" sz="1000">
                <a:solidFill>
                  <a:schemeClr val="bg1">
                    <a:lumMod val="75000"/>
                  </a:schemeClr>
                </a:solidFill>
              </a:rPr>
              <a:t>DEQ </a:t>
            </a:r>
            <a:r>
              <a:rPr lang="ko-KR" altLang="en-US" sz="1000">
                <a:solidFill>
                  <a:schemeClr val="bg1">
                    <a:lumMod val="75000"/>
                  </a:schemeClr>
                </a:solidFill>
              </a:rPr>
              <a:t>라는 모델에서</a:t>
            </a:r>
            <a:r>
              <a:rPr lang="en-US" altLang="ko-KR" sz="1000">
                <a:solidFill>
                  <a:schemeClr val="bg1">
                    <a:lumMod val="75000"/>
                  </a:schemeClr>
                </a:solidFill>
              </a:rPr>
              <a:t>, </a:t>
            </a:r>
            <a:r>
              <a:rPr lang="ko-KR" altLang="en-US" sz="1000">
                <a:solidFill>
                  <a:schemeClr val="bg1">
                    <a:lumMod val="75000"/>
                  </a:schemeClr>
                </a:solidFill>
              </a:rPr>
              <a:t>실제 스스로 학습하고있는 학습 모델을 실제 세상에서 관찰할 수 있습니다</a:t>
            </a:r>
            <a:r>
              <a:rPr lang="en-US" altLang="ko-KR" sz="1000">
                <a:solidFill>
                  <a:schemeClr val="bg1">
                    <a:lumMod val="75000"/>
                  </a:schemeClr>
                </a:solidFill>
              </a:rPr>
              <a:t>. : </a:t>
            </a:r>
            <a:r>
              <a:rPr lang="ko-KR" altLang="en-US" sz="1000">
                <a:solidFill>
                  <a:schemeClr val="bg1">
                    <a:lumMod val="75000"/>
                  </a:schemeClr>
                </a:solidFill>
              </a:rPr>
              <a:t>바로 생물학적 뉴런 입니다</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4. The biological neuron encodes its learning algorithm and the goal of survival as concentrations of molecules (like proteins and ions) as parameters.</a:t>
            </a:r>
            <a:endParaRPr lang="en-US" altLang="ko-KR" sz="1000"/>
          </a:p>
          <a:p>
            <a:r>
              <a:rPr lang="ko-KR" altLang="en-US" sz="1000">
                <a:solidFill>
                  <a:schemeClr val="bg1">
                    <a:lumMod val="75000"/>
                  </a:schemeClr>
                </a:solidFill>
              </a:rPr>
              <a:t>생물학적 뉴런은</a:t>
            </a:r>
            <a:r>
              <a:rPr lang="en-US" altLang="ko-KR" sz="1000">
                <a:solidFill>
                  <a:schemeClr val="bg1">
                    <a:lumMod val="75000"/>
                  </a:schemeClr>
                </a:solidFill>
              </a:rPr>
              <a:t>, </a:t>
            </a:r>
            <a:r>
              <a:rPr lang="ko-KR" altLang="en-US" sz="1000">
                <a:solidFill>
                  <a:schemeClr val="bg1">
                    <a:lumMod val="75000"/>
                  </a:schemeClr>
                </a:solidFill>
              </a:rPr>
              <a:t>분자</a:t>
            </a:r>
            <a:r>
              <a:rPr lang="en-US" altLang="ko-KR" sz="1000">
                <a:solidFill>
                  <a:schemeClr val="bg1">
                    <a:lumMod val="75000"/>
                  </a:schemeClr>
                </a:solidFill>
              </a:rPr>
              <a:t>(</a:t>
            </a:r>
            <a:r>
              <a:rPr lang="ko-KR" altLang="en-US" sz="1000">
                <a:solidFill>
                  <a:schemeClr val="bg1">
                    <a:lumMod val="75000"/>
                  </a:schemeClr>
                </a:solidFill>
              </a:rPr>
              <a:t>단백질</a:t>
            </a:r>
            <a:r>
              <a:rPr lang="en-US" altLang="ko-KR" sz="1000">
                <a:solidFill>
                  <a:schemeClr val="bg1">
                    <a:lumMod val="75000"/>
                  </a:schemeClr>
                </a:solidFill>
              </a:rPr>
              <a:t> </a:t>
            </a:r>
            <a:r>
              <a:rPr lang="ko-KR" altLang="en-US" sz="1000">
                <a:solidFill>
                  <a:schemeClr val="bg1">
                    <a:lumMod val="75000"/>
                  </a:schemeClr>
                </a:solidFill>
              </a:rPr>
              <a:t>및 이온</a:t>
            </a:r>
            <a:r>
              <a:rPr lang="en-US" altLang="ko-KR" sz="1000">
                <a:solidFill>
                  <a:schemeClr val="bg1">
                    <a:lumMod val="75000"/>
                  </a:schemeClr>
                </a:solidFill>
              </a:rPr>
              <a:t>) </a:t>
            </a:r>
            <a:r>
              <a:rPr lang="ko-KR" altLang="en-US" sz="1000">
                <a:solidFill>
                  <a:schemeClr val="bg1">
                    <a:lumMod val="75000"/>
                  </a:schemeClr>
                </a:solidFill>
              </a:rPr>
              <a:t>농도 파라미터로서</a:t>
            </a:r>
            <a:r>
              <a:rPr lang="en-US" altLang="ko-KR" sz="1000">
                <a:solidFill>
                  <a:schemeClr val="bg1">
                    <a:lumMod val="75000"/>
                  </a:schemeClr>
                </a:solidFill>
              </a:rPr>
              <a:t>, </a:t>
            </a:r>
            <a:r>
              <a:rPr lang="ko-KR" altLang="en-US" sz="1000">
                <a:solidFill>
                  <a:schemeClr val="bg1">
                    <a:lumMod val="75000"/>
                  </a:schemeClr>
                </a:solidFill>
              </a:rPr>
              <a:t>그것의 학습알고리즘과 </a:t>
            </a:r>
            <a:r>
              <a:rPr lang="en-US" altLang="ko-KR" sz="1000">
                <a:solidFill>
                  <a:schemeClr val="bg1">
                    <a:lumMod val="75000"/>
                  </a:schemeClr>
                </a:solidFill>
              </a:rPr>
              <a:t>Survival </a:t>
            </a:r>
            <a:r>
              <a:rPr lang="ko-KR" altLang="en-US" sz="1000">
                <a:solidFill>
                  <a:schemeClr val="bg1">
                    <a:lumMod val="75000"/>
                  </a:schemeClr>
                </a:solidFill>
              </a:rPr>
              <a:t>이라는 </a:t>
            </a:r>
            <a:r>
              <a:rPr lang="en-US" altLang="ko-KR" sz="1000">
                <a:solidFill>
                  <a:schemeClr val="bg1">
                    <a:lumMod val="75000"/>
                  </a:schemeClr>
                </a:solidFill>
              </a:rPr>
              <a:t>goal </a:t>
            </a:r>
            <a:r>
              <a:rPr lang="ko-KR" altLang="en-US" sz="1000">
                <a:solidFill>
                  <a:schemeClr val="bg1">
                    <a:lumMod val="75000"/>
                  </a:schemeClr>
                </a:solidFill>
              </a:rPr>
              <a:t>을 인코딩하고 있습니다</a:t>
            </a:r>
            <a:r>
              <a:rPr lang="en-US" altLang="ko-KR" sz="1000">
                <a:solidFill>
                  <a:schemeClr val="bg1">
                    <a:lumMod val="75000"/>
                  </a:schemeClr>
                </a:solidFill>
              </a:rPr>
              <a:t>.</a:t>
            </a:r>
            <a:endParaRPr lang="ko-KR" altLang="en-US" sz="1000">
              <a:solidFill>
                <a:schemeClr val="bg1">
                  <a:lumMod val="75000"/>
                </a:schemeClr>
              </a:solidFill>
            </a:endParaRPr>
          </a:p>
        </p:txBody>
      </p:sp>
      <p:sp>
        <p:nvSpPr>
          <p:cNvPr id="4" name="슬라이드 번호 개체 틀 3"/>
          <p:cNvSpPr>
            <a:spLocks noGrp="1"/>
          </p:cNvSpPr>
          <p:nvPr>
            <p:ph type="sldNum" sz="quarter" idx="10"/>
          </p:nvPr>
        </p:nvSpPr>
        <p:spPr/>
        <p:txBody>
          <a:bodyPr/>
          <a:lstStyle/>
          <a:p>
            <a:fld id="{B573D1B3-AFBE-4795-A7B1-63C922230BCA}" type="slidenum">
              <a:rPr lang="ko-KR" altLang="en-US" smtClean="0"/>
              <a:pPr/>
              <a:t>6</a:t>
            </a:fld>
            <a:endParaRPr lang="ko-KR" altLang="en-US"/>
          </a:p>
        </p:txBody>
      </p:sp>
    </p:spTree>
    <p:extLst>
      <p:ext uri="{BB962C8B-B14F-4D97-AF65-F5344CB8AC3E}">
        <p14:creationId xmlns:p14="http://schemas.microsoft.com/office/powerpoint/2010/main" val="3547525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0488" y="744538"/>
            <a:ext cx="6616700" cy="3722687"/>
          </a:xfrm>
        </p:spPr>
      </p:sp>
      <p:sp>
        <p:nvSpPr>
          <p:cNvPr id="3" name="슬라이드 노트 개체 틀 2"/>
          <p:cNvSpPr>
            <a:spLocks noGrp="1"/>
          </p:cNvSpPr>
          <p:nvPr>
            <p:ph type="body" idx="1"/>
          </p:nvPr>
        </p:nvSpPr>
        <p:spPr/>
        <p:txBody>
          <a:bodyPr>
            <a:normAutofit/>
          </a:bodyPr>
          <a:lstStyle/>
          <a:p>
            <a:r>
              <a:rPr lang="en-US" altLang="ko-KR" sz="1000" b="0" i="0">
                <a:solidFill>
                  <a:srgbClr val="374151"/>
                </a:solidFill>
                <a:effectLst/>
                <a:latin typeface="Abadi" panose="020B0604020104020204" pitchFamily="34" charset="0"/>
              </a:rPr>
              <a:t>1. The neurons, to the extent of the current research, are transformable into the DEQ model.</a:t>
            </a:r>
            <a:endParaRPr lang="en-US" altLang="ko-KR" sz="1000"/>
          </a:p>
          <a:p>
            <a:r>
              <a:rPr lang="ko-KR" altLang="en-US" sz="1000">
                <a:solidFill>
                  <a:schemeClr val="bg1">
                    <a:lumMod val="75000"/>
                  </a:schemeClr>
                </a:solidFill>
              </a:rPr>
              <a:t>뉴런은</a:t>
            </a:r>
            <a:r>
              <a:rPr lang="en-US" altLang="ko-KR" sz="1000">
                <a:solidFill>
                  <a:schemeClr val="bg1">
                    <a:lumMod val="75000"/>
                  </a:schemeClr>
                </a:solidFill>
              </a:rPr>
              <a:t>, </a:t>
            </a:r>
            <a:r>
              <a:rPr lang="ko-KR" altLang="en-US" sz="1000">
                <a:solidFill>
                  <a:schemeClr val="bg1">
                    <a:lumMod val="75000"/>
                  </a:schemeClr>
                </a:solidFill>
              </a:rPr>
              <a:t>현재 연구된 결과 만큼 </a:t>
            </a:r>
            <a:r>
              <a:rPr lang="en-US" altLang="ko-KR" sz="1000">
                <a:solidFill>
                  <a:schemeClr val="bg1">
                    <a:lumMod val="75000"/>
                  </a:schemeClr>
                </a:solidFill>
              </a:rPr>
              <a:t>DEQ </a:t>
            </a:r>
            <a:r>
              <a:rPr lang="ko-KR" altLang="en-US" sz="1000">
                <a:solidFill>
                  <a:schemeClr val="bg1">
                    <a:lumMod val="75000"/>
                  </a:schemeClr>
                </a:solidFill>
              </a:rPr>
              <a:t>모델로의 변환이 가능합니다</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2. Thanks to much effort in the field of system biology,</a:t>
            </a:r>
            <a:endParaRPr lang="en-US" altLang="ko-KR" sz="1000"/>
          </a:p>
          <a:p>
            <a:r>
              <a:rPr lang="ko-KR" altLang="en-US" sz="1000">
                <a:solidFill>
                  <a:schemeClr val="bg1">
                    <a:lumMod val="75000"/>
                  </a:schemeClr>
                </a:solidFill>
              </a:rPr>
              <a:t>생물학계의 많은 노력 덕에</a:t>
            </a:r>
            <a:r>
              <a:rPr lang="en-US" altLang="ko-KR" sz="1000">
                <a:solidFill>
                  <a:schemeClr val="bg1">
                    <a:lumMod val="75000"/>
                  </a:schemeClr>
                </a:solidFill>
              </a:rPr>
              <a:t>, </a:t>
            </a:r>
          </a:p>
          <a:p>
            <a:r>
              <a:rPr lang="en-US" altLang="ko-KR" sz="1000" b="0" i="0">
                <a:solidFill>
                  <a:srgbClr val="374151"/>
                </a:solidFill>
                <a:effectLst/>
                <a:latin typeface="Abadi" panose="020B0604020104020204" pitchFamily="34" charset="0"/>
              </a:rPr>
              <a:t>3. We can easily acquire a biomodel of neurons that is experimentally reproducible.</a:t>
            </a:r>
          </a:p>
          <a:p>
            <a:r>
              <a:rPr lang="ko-KR" altLang="en-US" sz="1000">
                <a:solidFill>
                  <a:schemeClr val="bg1">
                    <a:lumMod val="75000"/>
                  </a:schemeClr>
                </a:solidFill>
              </a:rPr>
              <a:t>우리는 실험적으로 거의 재현 가능한 뉴런의</a:t>
            </a:r>
            <a:r>
              <a:rPr lang="en-US" altLang="ko-KR" sz="1000">
                <a:solidFill>
                  <a:schemeClr val="bg1">
                    <a:lumMod val="75000"/>
                  </a:schemeClr>
                </a:solidFill>
              </a:rPr>
              <a:t> biomodel </a:t>
            </a:r>
            <a:r>
              <a:rPr lang="ko-KR" altLang="en-US" sz="1000">
                <a:solidFill>
                  <a:schemeClr val="bg1">
                    <a:lumMod val="75000"/>
                  </a:schemeClr>
                </a:solidFill>
              </a:rPr>
              <a:t>을 쉽게 구할수 있습니다</a:t>
            </a:r>
            <a:r>
              <a:rPr lang="en-US" altLang="ko-KR" sz="1000">
                <a:solidFill>
                  <a:schemeClr val="bg1">
                    <a:lumMod val="75000"/>
                  </a:schemeClr>
                </a:solidFill>
              </a:rPr>
              <a:t>. </a:t>
            </a:r>
          </a:p>
          <a:p>
            <a:r>
              <a:rPr lang="en-US" altLang="ko-KR" sz="1000" b="0" i="0">
                <a:solidFill>
                  <a:srgbClr val="374151"/>
                </a:solidFill>
                <a:effectLst/>
                <a:latin typeface="Abadi" panose="020B0604020104020204" pitchFamily="34" charset="0"/>
              </a:rPr>
              <a:t>4. This means that we can formulate the neuron's ODE equation,</a:t>
            </a:r>
            <a:endParaRPr lang="en-US" altLang="ko-KR" sz="1000"/>
          </a:p>
          <a:p>
            <a:r>
              <a:rPr lang="ko-KR" altLang="en-US" sz="1000">
                <a:solidFill>
                  <a:schemeClr val="bg1">
                    <a:lumMod val="75000"/>
                  </a:schemeClr>
                </a:solidFill>
              </a:rPr>
              <a:t>이는 뉴런의 </a:t>
            </a:r>
            <a:r>
              <a:rPr lang="en-US" altLang="ko-KR" sz="1000">
                <a:solidFill>
                  <a:schemeClr val="bg1">
                    <a:lumMod val="75000"/>
                  </a:schemeClr>
                </a:solidFill>
              </a:rPr>
              <a:t>ode </a:t>
            </a:r>
            <a:r>
              <a:rPr lang="ko-KR" altLang="en-US" sz="1000">
                <a:solidFill>
                  <a:schemeClr val="bg1">
                    <a:lumMod val="75000"/>
                  </a:schemeClr>
                </a:solidFill>
              </a:rPr>
              <a:t>방정식을 세울수 있다는 것이며</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5. By using the process in the Neural ODE paper in reverse,</a:t>
            </a:r>
            <a:endParaRPr lang="en-US" altLang="ko-KR" sz="1000"/>
          </a:p>
          <a:p>
            <a:r>
              <a:rPr lang="en-US" altLang="ko-KR" sz="1000">
                <a:solidFill>
                  <a:schemeClr val="bg1">
                    <a:lumMod val="75000"/>
                  </a:schemeClr>
                </a:solidFill>
              </a:rPr>
              <a:t>Neural ODE </a:t>
            </a:r>
            <a:r>
              <a:rPr lang="ko-KR" altLang="en-US" sz="1000">
                <a:solidFill>
                  <a:schemeClr val="bg1">
                    <a:lumMod val="75000"/>
                  </a:schemeClr>
                </a:solidFill>
              </a:rPr>
              <a:t>논문</a:t>
            </a:r>
            <a:r>
              <a:rPr lang="en-US" altLang="ko-KR" sz="1000">
                <a:solidFill>
                  <a:schemeClr val="bg1">
                    <a:lumMod val="75000"/>
                  </a:schemeClr>
                </a:solidFill>
              </a:rPr>
              <a:t> </a:t>
            </a:r>
            <a:r>
              <a:rPr lang="ko-KR" altLang="en-US" sz="1000">
                <a:solidFill>
                  <a:schemeClr val="bg1">
                    <a:lumMod val="75000"/>
                  </a:schemeClr>
                </a:solidFill>
              </a:rPr>
              <a:t>에서의 과정을 역이용하면</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6. This can be seen as passing through an infinitely weight-tied layer, i.e., as a Continuous DEQ.</a:t>
            </a:r>
            <a:endParaRPr lang="en-US" altLang="ko-KR" sz="1000"/>
          </a:p>
          <a:p>
            <a:r>
              <a:rPr lang="ko-KR" altLang="en-US" sz="1000">
                <a:solidFill>
                  <a:schemeClr val="bg1">
                    <a:lumMod val="75000"/>
                  </a:schemeClr>
                </a:solidFill>
              </a:rPr>
              <a:t>이는 </a:t>
            </a:r>
            <a:r>
              <a:rPr lang="en-US" altLang="ko-KR" sz="1000">
                <a:solidFill>
                  <a:schemeClr val="bg1">
                    <a:lumMod val="75000"/>
                  </a:schemeClr>
                </a:solidFill>
              </a:rPr>
              <a:t>weight-tied </a:t>
            </a:r>
            <a:r>
              <a:rPr lang="ko-KR" altLang="en-US" sz="1000">
                <a:solidFill>
                  <a:schemeClr val="bg1">
                    <a:lumMod val="75000"/>
                  </a:schemeClr>
                </a:solidFill>
              </a:rPr>
              <a:t>된 무한 층을 통과하는</a:t>
            </a:r>
            <a:r>
              <a:rPr lang="en-US" altLang="ko-KR" sz="1000">
                <a:solidFill>
                  <a:schemeClr val="bg1">
                    <a:lumMod val="75000"/>
                  </a:schemeClr>
                </a:solidFill>
              </a:rPr>
              <a:t>, </a:t>
            </a:r>
            <a:r>
              <a:rPr lang="ko-KR" altLang="en-US" sz="1000">
                <a:solidFill>
                  <a:schemeClr val="bg1">
                    <a:lumMod val="75000"/>
                  </a:schemeClr>
                </a:solidFill>
              </a:rPr>
              <a:t>즉 </a:t>
            </a:r>
            <a:r>
              <a:rPr lang="en-US" altLang="ko-KR" sz="1000">
                <a:solidFill>
                  <a:schemeClr val="bg1">
                    <a:lumMod val="75000"/>
                  </a:schemeClr>
                </a:solidFill>
              </a:rPr>
              <a:t>Continuous </a:t>
            </a:r>
            <a:r>
              <a:rPr lang="ko-KR" altLang="en-US" sz="1000">
                <a:solidFill>
                  <a:schemeClr val="bg1">
                    <a:lumMod val="75000"/>
                  </a:schemeClr>
                </a:solidFill>
              </a:rPr>
              <a:t>한 </a:t>
            </a:r>
            <a:r>
              <a:rPr lang="en-US" altLang="ko-KR" sz="1000">
                <a:solidFill>
                  <a:schemeClr val="bg1">
                    <a:lumMod val="75000"/>
                  </a:schemeClr>
                </a:solidFill>
              </a:rPr>
              <a:t>DEQ </a:t>
            </a:r>
            <a:r>
              <a:rPr lang="ko-KR" altLang="en-US" sz="1000">
                <a:solidFill>
                  <a:schemeClr val="bg1">
                    <a:lumMod val="75000"/>
                  </a:schemeClr>
                </a:solidFill>
              </a:rPr>
              <a:t>로 볼 수 있습니다</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7. By building such neuron models into DEQ, we can replicate self-learning based on STDP learning utilizing synaptic temporal differences,</a:t>
            </a:r>
            <a:endParaRPr lang="en-US" altLang="ko-KR" sz="1000"/>
          </a:p>
          <a:p>
            <a:r>
              <a:rPr lang="ko-KR" altLang="en-US" sz="1000">
                <a:solidFill>
                  <a:schemeClr val="bg1">
                    <a:lumMod val="75000"/>
                  </a:schemeClr>
                </a:solidFill>
              </a:rPr>
              <a:t>이러한 뉴런 모델을 </a:t>
            </a:r>
            <a:r>
              <a:rPr lang="en-US" altLang="ko-KR" sz="1000">
                <a:solidFill>
                  <a:schemeClr val="bg1">
                    <a:lumMod val="75000"/>
                  </a:schemeClr>
                </a:solidFill>
              </a:rPr>
              <a:t>DEQ </a:t>
            </a:r>
            <a:r>
              <a:rPr lang="ko-KR" altLang="en-US" sz="1000">
                <a:solidFill>
                  <a:schemeClr val="bg1">
                    <a:lumMod val="75000"/>
                  </a:schemeClr>
                </a:solidFill>
              </a:rPr>
              <a:t>로 만들어 놓으면</a:t>
            </a:r>
            <a:r>
              <a:rPr lang="en-US" altLang="ko-KR" sz="1000">
                <a:solidFill>
                  <a:schemeClr val="bg1">
                    <a:lumMod val="75000"/>
                  </a:schemeClr>
                </a:solidFill>
              </a:rPr>
              <a:t>,</a:t>
            </a:r>
            <a:r>
              <a:rPr lang="ko-KR" altLang="en-US" sz="1000">
                <a:solidFill>
                  <a:schemeClr val="bg1">
                    <a:lumMod val="75000"/>
                  </a:schemeClr>
                </a:solidFill>
              </a:rPr>
              <a:t> 스냅스 시간차를 이용한 </a:t>
            </a:r>
            <a:r>
              <a:rPr lang="en-US" altLang="ko-KR" sz="1000">
                <a:solidFill>
                  <a:schemeClr val="bg1">
                    <a:lumMod val="75000"/>
                  </a:schemeClr>
                </a:solidFill>
              </a:rPr>
              <a:t>STDP </a:t>
            </a:r>
            <a:r>
              <a:rPr lang="ko-KR" altLang="en-US" sz="1000">
                <a:solidFill>
                  <a:schemeClr val="bg1">
                    <a:lumMod val="75000"/>
                  </a:schemeClr>
                </a:solidFill>
              </a:rPr>
              <a:t>학습 혹은</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8. Or statistically approach BCM theory-based self-learning based on the Poisson distribution model."</a:t>
            </a:r>
            <a:endParaRPr lang="en-US" altLang="ko-KR" sz="1000"/>
          </a:p>
          <a:p>
            <a:r>
              <a:rPr lang="ko-KR" altLang="en-US" sz="1000">
                <a:solidFill>
                  <a:schemeClr val="bg1">
                    <a:lumMod val="75000"/>
                  </a:schemeClr>
                </a:solidFill>
              </a:rPr>
              <a:t>푸아송 분포 모델을 기반으로 통계적으로 접근한 </a:t>
            </a:r>
            <a:r>
              <a:rPr lang="en-US" altLang="ko-KR" sz="1000">
                <a:solidFill>
                  <a:schemeClr val="bg1">
                    <a:lumMod val="75000"/>
                  </a:schemeClr>
                </a:solidFill>
              </a:rPr>
              <a:t>BCM </a:t>
            </a:r>
            <a:r>
              <a:rPr lang="ko-KR" altLang="en-US" sz="1000">
                <a:solidFill>
                  <a:schemeClr val="bg1">
                    <a:lumMod val="75000"/>
                  </a:schemeClr>
                </a:solidFill>
              </a:rPr>
              <a:t>이론 기반의 </a:t>
            </a:r>
            <a:r>
              <a:rPr lang="en-US" altLang="ko-KR" sz="1000">
                <a:solidFill>
                  <a:schemeClr val="bg1">
                    <a:lumMod val="75000"/>
                  </a:schemeClr>
                </a:solidFill>
              </a:rPr>
              <a:t>Self-learning </a:t>
            </a:r>
            <a:r>
              <a:rPr lang="ko-KR" altLang="en-US" sz="1000">
                <a:solidFill>
                  <a:schemeClr val="bg1">
                    <a:lumMod val="75000"/>
                  </a:schemeClr>
                </a:solidFill>
              </a:rPr>
              <a:t>을 재현할 수 있습니다</a:t>
            </a:r>
            <a:r>
              <a:rPr lang="en-US" altLang="ko-KR" sz="1000">
                <a:solidFill>
                  <a:schemeClr val="bg1">
                    <a:lumMod val="75000"/>
                  </a:schemeClr>
                </a:solidFill>
              </a:rPr>
              <a:t>.</a:t>
            </a:r>
          </a:p>
          <a:p>
            <a:endParaRPr lang="en-US" altLang="ko-KR" sz="1000"/>
          </a:p>
        </p:txBody>
      </p:sp>
      <p:sp>
        <p:nvSpPr>
          <p:cNvPr id="4" name="슬라이드 번호 개체 틀 3"/>
          <p:cNvSpPr>
            <a:spLocks noGrp="1"/>
          </p:cNvSpPr>
          <p:nvPr>
            <p:ph type="sldNum" sz="quarter" idx="10"/>
          </p:nvPr>
        </p:nvSpPr>
        <p:spPr/>
        <p:txBody>
          <a:bodyPr/>
          <a:lstStyle/>
          <a:p>
            <a:fld id="{B573D1B3-AFBE-4795-A7B1-63C922230BCA}" type="slidenum">
              <a:rPr lang="ko-KR" altLang="en-US" smtClean="0"/>
              <a:pPr/>
              <a:t>7</a:t>
            </a:fld>
            <a:endParaRPr lang="ko-KR" altLang="en-US"/>
          </a:p>
        </p:txBody>
      </p:sp>
    </p:spTree>
    <p:extLst>
      <p:ext uri="{BB962C8B-B14F-4D97-AF65-F5344CB8AC3E}">
        <p14:creationId xmlns:p14="http://schemas.microsoft.com/office/powerpoint/2010/main" val="2462340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0488" y="744538"/>
            <a:ext cx="6616700" cy="3722687"/>
          </a:xfrm>
        </p:spPr>
      </p:sp>
      <p:sp>
        <p:nvSpPr>
          <p:cNvPr id="3" name="슬라이드 노트 개체 틀 2"/>
          <p:cNvSpPr>
            <a:spLocks noGrp="1"/>
          </p:cNvSpPr>
          <p:nvPr>
            <p:ph type="body" idx="1"/>
          </p:nvPr>
        </p:nvSpPr>
        <p:spPr/>
        <p:txBody>
          <a:bodyPr>
            <a:normAutofit/>
          </a:bodyPr>
          <a:lstStyle/>
          <a:p>
            <a:r>
              <a:rPr lang="en-US" altLang="ko-KR" sz="1000" b="0" i="0">
                <a:solidFill>
                  <a:srgbClr val="374151"/>
                </a:solidFill>
                <a:effectLst/>
                <a:latin typeface="Abadi" panose="020B0604020104020204" pitchFamily="34" charset="0"/>
              </a:rPr>
              <a:t>1. This paper proposes an implicit layer capable of representing the movement of these molecules.</a:t>
            </a:r>
            <a:endParaRPr lang="en-US" altLang="ko-KR" sz="1000"/>
          </a:p>
          <a:p>
            <a:r>
              <a:rPr lang="ko-KR" altLang="en-US" sz="1000">
                <a:solidFill>
                  <a:schemeClr val="bg1">
                    <a:lumMod val="75000"/>
                  </a:schemeClr>
                </a:solidFill>
              </a:rPr>
              <a:t>이 논문에서는</a:t>
            </a:r>
            <a:r>
              <a:rPr lang="en-US" altLang="ko-KR" sz="1000">
                <a:solidFill>
                  <a:schemeClr val="bg1">
                    <a:lumMod val="75000"/>
                  </a:schemeClr>
                </a:solidFill>
              </a:rPr>
              <a:t>, </a:t>
            </a:r>
            <a:r>
              <a:rPr lang="ko-KR" altLang="en-US" sz="1000">
                <a:solidFill>
                  <a:schemeClr val="bg1">
                    <a:lumMod val="75000"/>
                  </a:schemeClr>
                </a:solidFill>
              </a:rPr>
              <a:t>이러한 분자들의 움직임을 모두 표현할 수 있는 </a:t>
            </a:r>
            <a:r>
              <a:rPr lang="en-US" altLang="ko-KR" sz="1000">
                <a:solidFill>
                  <a:schemeClr val="bg1">
                    <a:lumMod val="75000"/>
                  </a:schemeClr>
                </a:solidFill>
              </a:rPr>
              <a:t>implicit layer </a:t>
            </a:r>
            <a:r>
              <a:rPr lang="ko-KR" altLang="en-US" sz="1000">
                <a:solidFill>
                  <a:schemeClr val="bg1">
                    <a:lumMod val="75000"/>
                  </a:schemeClr>
                </a:solidFill>
              </a:rPr>
              <a:t>을 제안합니다</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2. In other words, it means that within the parameter space of the designed implicit layer,</a:t>
            </a:r>
            <a:endParaRPr lang="en-US" altLang="ko-KR" sz="1000"/>
          </a:p>
          <a:p>
            <a:r>
              <a:rPr lang="ko-KR" altLang="en-US" sz="1000">
                <a:solidFill>
                  <a:schemeClr val="bg1">
                    <a:lumMod val="75000"/>
                  </a:schemeClr>
                </a:solidFill>
              </a:rPr>
              <a:t>그말은</a:t>
            </a:r>
            <a:r>
              <a:rPr lang="en-US" altLang="ko-KR" sz="1000">
                <a:solidFill>
                  <a:schemeClr val="bg1">
                    <a:lumMod val="75000"/>
                  </a:schemeClr>
                </a:solidFill>
              </a:rPr>
              <a:t>, </a:t>
            </a:r>
            <a:r>
              <a:rPr lang="ko-KR" altLang="en-US" sz="1000">
                <a:solidFill>
                  <a:schemeClr val="bg1">
                    <a:lumMod val="75000"/>
                  </a:schemeClr>
                </a:solidFill>
              </a:rPr>
              <a:t>다시 말해서</a:t>
            </a:r>
            <a:r>
              <a:rPr lang="en-US" altLang="ko-KR" sz="1000">
                <a:solidFill>
                  <a:schemeClr val="bg1">
                    <a:lumMod val="75000"/>
                  </a:schemeClr>
                </a:solidFill>
              </a:rPr>
              <a:t>,</a:t>
            </a:r>
            <a:r>
              <a:rPr lang="ko-KR" altLang="en-US" sz="1000">
                <a:solidFill>
                  <a:schemeClr val="bg1">
                    <a:lumMod val="75000"/>
                  </a:schemeClr>
                </a:solidFill>
              </a:rPr>
              <a:t> 설계된 </a:t>
            </a:r>
            <a:r>
              <a:rPr lang="en-US" altLang="ko-KR" sz="1000">
                <a:solidFill>
                  <a:schemeClr val="bg1">
                    <a:lumMod val="75000"/>
                  </a:schemeClr>
                </a:solidFill>
              </a:rPr>
              <a:t>implicit layer </a:t>
            </a:r>
            <a:r>
              <a:rPr lang="ko-KR" altLang="en-US" sz="1000">
                <a:solidFill>
                  <a:schemeClr val="bg1">
                    <a:lumMod val="75000"/>
                  </a:schemeClr>
                </a:solidFill>
              </a:rPr>
              <a:t>의 파라미터 공간 안에</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3. Parameters containing the actual learning methods of neurons exist.</a:t>
            </a:r>
            <a:endParaRPr lang="en-US" altLang="ko-KR" sz="1000"/>
          </a:p>
          <a:p>
            <a:r>
              <a:rPr lang="ko-KR" altLang="en-US" sz="1000">
                <a:solidFill>
                  <a:schemeClr val="bg1">
                    <a:lumMod val="75000"/>
                  </a:schemeClr>
                </a:solidFill>
              </a:rPr>
              <a:t> 실제 뉴런의 학습 방법이 담긴 파라미터가 존재한다는 뜻이 됩니다</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4. Thus, our aim is to discover these parameters using an evolutionary approach.</a:t>
            </a:r>
            <a:endParaRPr lang="en-US" altLang="ko-KR" sz="1000"/>
          </a:p>
          <a:p>
            <a:r>
              <a:rPr lang="ko-KR" altLang="en-US" sz="1000">
                <a:solidFill>
                  <a:schemeClr val="bg1">
                    <a:lumMod val="75000"/>
                  </a:schemeClr>
                </a:solidFill>
              </a:rPr>
              <a:t>따라서</a:t>
            </a:r>
            <a:r>
              <a:rPr lang="en-US" altLang="ko-KR" sz="1000">
                <a:solidFill>
                  <a:schemeClr val="bg1">
                    <a:lumMod val="75000"/>
                  </a:schemeClr>
                </a:solidFill>
              </a:rPr>
              <a:t>, </a:t>
            </a:r>
            <a:r>
              <a:rPr lang="ko-KR" altLang="en-US" sz="1000">
                <a:solidFill>
                  <a:schemeClr val="bg1">
                    <a:lumMod val="75000"/>
                  </a:schemeClr>
                </a:solidFill>
              </a:rPr>
              <a:t>우리의 목표는</a:t>
            </a:r>
            <a:r>
              <a:rPr lang="en-US" altLang="ko-KR" sz="1000">
                <a:solidFill>
                  <a:schemeClr val="bg1">
                    <a:lumMod val="75000"/>
                  </a:schemeClr>
                </a:solidFill>
              </a:rPr>
              <a:t>, </a:t>
            </a:r>
            <a:r>
              <a:rPr lang="ko-KR" altLang="en-US" sz="1000">
                <a:solidFill>
                  <a:schemeClr val="bg1">
                    <a:lumMod val="75000"/>
                  </a:schemeClr>
                </a:solidFill>
              </a:rPr>
              <a:t>이러한 파라미터를 진화적인 방법을 이용하여 찾는 것입니다</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5. Ultimately, the goal is to derive the optimal learning method</a:t>
            </a:r>
            <a:endParaRPr lang="en-US" altLang="ko-KR" sz="1000"/>
          </a:p>
          <a:p>
            <a:r>
              <a:rPr lang="ko-KR" altLang="en-US" sz="1000">
                <a:solidFill>
                  <a:schemeClr val="bg1">
                    <a:lumMod val="75000"/>
                  </a:schemeClr>
                </a:solidFill>
              </a:rPr>
              <a:t>최종적으로 </a:t>
            </a:r>
            <a:r>
              <a:rPr lang="en-US" altLang="ko-KR" sz="1000">
                <a:solidFill>
                  <a:schemeClr val="bg1">
                    <a:lumMod val="75000"/>
                  </a:schemeClr>
                </a:solidFill>
              </a:rPr>
              <a:t>optimal </a:t>
            </a:r>
            <a:r>
              <a:rPr lang="ko-KR" altLang="en-US" sz="1000">
                <a:solidFill>
                  <a:schemeClr val="bg1">
                    <a:lumMod val="75000"/>
                  </a:schemeClr>
                </a:solidFill>
              </a:rPr>
              <a:t>한 </a:t>
            </a:r>
            <a:r>
              <a:rPr lang="en-US" altLang="ko-KR" sz="1000">
                <a:solidFill>
                  <a:schemeClr val="bg1">
                    <a:lumMod val="75000"/>
                  </a:schemeClr>
                </a:solidFill>
              </a:rPr>
              <a:t>learning method </a:t>
            </a:r>
            <a:r>
              <a:rPr lang="ko-KR" altLang="en-US" sz="1000">
                <a:solidFill>
                  <a:schemeClr val="bg1">
                    <a:lumMod val="75000"/>
                  </a:schemeClr>
                </a:solidFill>
              </a:rPr>
              <a:t>를 이끌어 내는것입니다</a:t>
            </a:r>
            <a:r>
              <a:rPr lang="en-US" altLang="ko-KR" sz="1000">
                <a:solidFill>
                  <a:schemeClr val="bg1">
                    <a:lumMod val="75000"/>
                  </a:schemeClr>
                </a:solidFill>
              </a:rPr>
              <a:t>.</a:t>
            </a:r>
          </a:p>
          <a:p>
            <a:r>
              <a:rPr lang="en-US" altLang="ko-KR" sz="1000" b="0" i="0">
                <a:solidFill>
                  <a:srgbClr val="374151"/>
                </a:solidFill>
                <a:effectLst/>
                <a:latin typeface="Abadi" panose="020B0604020104020204" pitchFamily="34" charset="0"/>
              </a:rPr>
              <a:t>6. As parameters encompass algorithms, evolution and iterative patterns are required.</a:t>
            </a:r>
            <a:endParaRPr lang="en-US" altLang="ko-KR" sz="1000"/>
          </a:p>
          <a:p>
            <a:r>
              <a:rPr lang="ko-KR" altLang="en-US" sz="1000">
                <a:solidFill>
                  <a:schemeClr val="bg1">
                    <a:lumMod val="75000"/>
                  </a:schemeClr>
                </a:solidFill>
              </a:rPr>
              <a:t>파라미터는 알고리즘을 내포하고 있음으로</a:t>
            </a:r>
            <a:r>
              <a:rPr lang="en-US" altLang="ko-KR" sz="1000">
                <a:solidFill>
                  <a:schemeClr val="bg1">
                    <a:lumMod val="75000"/>
                  </a:schemeClr>
                </a:solidFill>
              </a:rPr>
              <a:t>, </a:t>
            </a:r>
            <a:r>
              <a:rPr lang="ko-KR" altLang="en-US" sz="1000">
                <a:solidFill>
                  <a:schemeClr val="bg1">
                    <a:lumMod val="75000"/>
                  </a:schemeClr>
                </a:solidFill>
              </a:rPr>
              <a:t>진화와 반복 패턴이 요구됩니다</a:t>
            </a:r>
            <a:r>
              <a:rPr lang="en-US" altLang="ko-KR" sz="1000">
                <a:solidFill>
                  <a:schemeClr val="bg1">
                    <a:lumMod val="75000"/>
                  </a:schemeClr>
                </a:solidFill>
              </a:rPr>
              <a:t>. </a:t>
            </a:r>
          </a:p>
          <a:p>
            <a:r>
              <a:rPr lang="en-US" altLang="ko-KR" sz="1000" b="0" i="0">
                <a:solidFill>
                  <a:srgbClr val="374151"/>
                </a:solidFill>
                <a:effectLst/>
                <a:latin typeface="Abadi" panose="020B0604020104020204" pitchFamily="34" charset="0"/>
              </a:rPr>
              <a:t>7. Therefore, we utilized an evolution method tailored to this—HyperNEAT, optimized for this purpose.</a:t>
            </a:r>
            <a:endParaRPr lang="en-US" altLang="ko-KR" sz="1000"/>
          </a:p>
          <a:p>
            <a:r>
              <a:rPr lang="ko-KR" altLang="en-US" sz="1000">
                <a:solidFill>
                  <a:schemeClr val="bg1">
                    <a:lumMod val="75000"/>
                  </a:schemeClr>
                </a:solidFill>
              </a:rPr>
              <a:t>따라서 우리는 이에 최적화된 </a:t>
            </a:r>
            <a:r>
              <a:rPr lang="en-US" altLang="ko-KR" sz="1000">
                <a:solidFill>
                  <a:schemeClr val="bg1">
                    <a:lumMod val="75000"/>
                  </a:schemeClr>
                </a:solidFill>
              </a:rPr>
              <a:t>hyperneat </a:t>
            </a:r>
            <a:r>
              <a:rPr lang="ko-KR" altLang="en-US" sz="1000">
                <a:solidFill>
                  <a:schemeClr val="bg1">
                    <a:lumMod val="75000"/>
                  </a:schemeClr>
                </a:solidFill>
              </a:rPr>
              <a:t>라는 진화 방법을 사용하였습니다</a:t>
            </a:r>
            <a:r>
              <a:rPr lang="en-US" altLang="ko-KR" sz="1000">
                <a:solidFill>
                  <a:schemeClr val="bg1">
                    <a:lumMod val="75000"/>
                  </a:schemeClr>
                </a:solidFill>
              </a:rPr>
              <a:t>.</a:t>
            </a:r>
            <a:endParaRPr lang="ko-KR" altLang="en-US" sz="1000">
              <a:solidFill>
                <a:schemeClr val="bg1">
                  <a:lumMod val="75000"/>
                </a:schemeClr>
              </a:solidFill>
            </a:endParaRPr>
          </a:p>
        </p:txBody>
      </p:sp>
      <p:sp>
        <p:nvSpPr>
          <p:cNvPr id="4" name="슬라이드 번호 개체 틀 3"/>
          <p:cNvSpPr>
            <a:spLocks noGrp="1"/>
          </p:cNvSpPr>
          <p:nvPr>
            <p:ph type="sldNum" sz="quarter" idx="10"/>
          </p:nvPr>
        </p:nvSpPr>
        <p:spPr/>
        <p:txBody>
          <a:bodyPr/>
          <a:lstStyle/>
          <a:p>
            <a:fld id="{B573D1B3-AFBE-4795-A7B1-63C922230BCA}" type="slidenum">
              <a:rPr lang="ko-KR" altLang="en-US" smtClean="0"/>
              <a:pPr/>
              <a:t>8</a:t>
            </a:fld>
            <a:endParaRPr lang="ko-KR" altLang="en-US"/>
          </a:p>
        </p:txBody>
      </p:sp>
    </p:spTree>
    <p:extLst>
      <p:ext uri="{BB962C8B-B14F-4D97-AF65-F5344CB8AC3E}">
        <p14:creationId xmlns:p14="http://schemas.microsoft.com/office/powerpoint/2010/main" val="4071657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0488" y="744538"/>
            <a:ext cx="6616700" cy="3722687"/>
          </a:xfrm>
        </p:spPr>
      </p:sp>
      <p:sp>
        <p:nvSpPr>
          <p:cNvPr id="3" name="슬라이드 노트 개체 틀 2"/>
          <p:cNvSpPr>
            <a:spLocks noGrp="1"/>
          </p:cNvSpPr>
          <p:nvPr>
            <p:ph type="body" idx="1"/>
          </p:nvPr>
        </p:nvSpPr>
        <p:spPr/>
        <p:txBody>
          <a:bodyPr>
            <a:normAutofit/>
          </a:bodyPr>
          <a:lstStyle/>
          <a:p>
            <a:r>
              <a:rPr lang="en-US" altLang="ko-KR" sz="1000" b="0" i="0">
                <a:solidFill>
                  <a:srgbClr val="374151"/>
                </a:solidFill>
                <a:effectLst/>
                <a:latin typeface="Abadi" panose="020B0604020104020204" pitchFamily="34" charset="0"/>
              </a:rPr>
              <a:t>1. The related works is as follows. I can provide a detailed explanation during the poster session.</a:t>
            </a:r>
            <a:endParaRPr lang="en-US" altLang="ko-KR" sz="1000"/>
          </a:p>
          <a:p>
            <a:r>
              <a:rPr lang="ko-KR" altLang="en-US" sz="1000">
                <a:solidFill>
                  <a:schemeClr val="bg1">
                    <a:lumMod val="75000"/>
                  </a:schemeClr>
                </a:solidFill>
              </a:rPr>
              <a:t>연관된 학습내용은 다음과 같습니다</a:t>
            </a:r>
            <a:r>
              <a:rPr lang="en-US" altLang="ko-KR" sz="1000">
                <a:solidFill>
                  <a:schemeClr val="bg1">
                    <a:lumMod val="75000"/>
                  </a:schemeClr>
                </a:solidFill>
              </a:rPr>
              <a:t>. </a:t>
            </a:r>
            <a:r>
              <a:rPr lang="ko-KR" altLang="en-US" sz="1000">
                <a:solidFill>
                  <a:schemeClr val="bg1">
                    <a:lumMod val="75000"/>
                  </a:schemeClr>
                </a:solidFill>
              </a:rPr>
              <a:t>포스터 세션에서 자세히 설명 가능합니다</a:t>
            </a:r>
            <a:r>
              <a:rPr lang="en-US" altLang="ko-KR" sz="1000">
                <a:solidFill>
                  <a:schemeClr val="bg1">
                    <a:lumMod val="75000"/>
                  </a:schemeClr>
                </a:solidFill>
              </a:rPr>
              <a:t>.</a:t>
            </a:r>
            <a:endParaRPr lang="ko-KR" altLang="en-US" sz="1000">
              <a:solidFill>
                <a:schemeClr val="bg1">
                  <a:lumMod val="75000"/>
                </a:schemeClr>
              </a:solidFill>
            </a:endParaRPr>
          </a:p>
        </p:txBody>
      </p:sp>
      <p:sp>
        <p:nvSpPr>
          <p:cNvPr id="4" name="슬라이드 번호 개체 틀 3"/>
          <p:cNvSpPr>
            <a:spLocks noGrp="1"/>
          </p:cNvSpPr>
          <p:nvPr>
            <p:ph type="sldNum" sz="quarter" idx="10"/>
          </p:nvPr>
        </p:nvSpPr>
        <p:spPr/>
        <p:txBody>
          <a:bodyPr/>
          <a:lstStyle/>
          <a:p>
            <a:fld id="{B573D1B3-AFBE-4795-A7B1-63C922230BCA}" type="slidenum">
              <a:rPr lang="ko-KR" altLang="en-US" smtClean="0"/>
              <a:pPr/>
              <a:t>9</a:t>
            </a:fld>
            <a:endParaRPr lang="ko-KR" altLang="en-US"/>
          </a:p>
        </p:txBody>
      </p:sp>
    </p:spTree>
    <p:extLst>
      <p:ext uri="{BB962C8B-B14F-4D97-AF65-F5344CB8AC3E}">
        <p14:creationId xmlns:p14="http://schemas.microsoft.com/office/powerpoint/2010/main" val="33537410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36" name="Rectangle 35"/>
          <p:cNvSpPr/>
          <p:nvPr/>
        </p:nvSpPr>
        <p:spPr bwMode="gray">
          <a:xfrm>
            <a:off x="0" y="1929384"/>
            <a:ext cx="12192000" cy="492861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8" name="Picture 46" descr="2.png"/>
          <p:cNvPicPr>
            <a:picLocks noChangeAspect="1"/>
          </p:cNvPicPr>
          <p:nvPr/>
        </p:nvPicPr>
        <p:blipFill>
          <a:blip r:embed="rId2" cstate="print">
            <a:duotone>
              <a:schemeClr val="bg2">
                <a:shade val="45000"/>
                <a:satMod val="135000"/>
              </a:schemeClr>
              <a:prstClr val="white"/>
            </a:duotone>
          </a:blip>
          <a:srcRect r="165" b="15496"/>
          <a:stretch>
            <a:fillRect/>
          </a:stretch>
        </p:blipFill>
        <p:spPr bwMode="gray">
          <a:xfrm>
            <a:off x="6762756" y="3571876"/>
            <a:ext cx="4956121" cy="3286124"/>
          </a:xfrm>
          <a:prstGeom prst="rect">
            <a:avLst/>
          </a:prstGeom>
          <a:noFill/>
          <a:ln>
            <a:noFill/>
          </a:ln>
        </p:spPr>
      </p:pic>
      <p:sp>
        <p:nvSpPr>
          <p:cNvPr id="3" name="Subtitle 2"/>
          <p:cNvSpPr>
            <a:spLocks noGrp="1"/>
          </p:cNvSpPr>
          <p:nvPr>
            <p:ph type="subTitle" idx="1"/>
          </p:nvPr>
        </p:nvSpPr>
        <p:spPr bwMode="black">
          <a:xfrm>
            <a:off x="1011936" y="786384"/>
            <a:ext cx="8534400" cy="841248"/>
          </a:xfrm>
        </p:spPr>
        <p:txBody>
          <a:bodyPr anchor="ctr">
            <a:normAutofit/>
          </a:bodyPr>
          <a:lstStyle>
            <a:lvl1pPr marL="0" indent="0" algn="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lang="en-US"/>
          </a:p>
        </p:txBody>
      </p:sp>
      <p:sp>
        <p:nvSpPr>
          <p:cNvPr id="4" name="Date Placeholder 3"/>
          <p:cNvSpPr>
            <a:spLocks noGrp="1"/>
          </p:cNvSpPr>
          <p:nvPr>
            <p:ph type="dt" sz="half" idx="10"/>
          </p:nvPr>
        </p:nvSpPr>
        <p:spPr/>
        <p:txBody>
          <a:bodyPr/>
          <a:lstStyle/>
          <a:p>
            <a:fld id="{A5FFAB59-05A6-41B5-A2D4-5F61552A237A}"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53F90-3AEC-4F46-AEB3-348E103700D6}" type="slidenum">
              <a:rPr lang="en-US" smtClean="0"/>
              <a:pPr/>
              <a:t>‹#›</a:t>
            </a:fld>
            <a:endParaRPr lang="en-US"/>
          </a:p>
        </p:txBody>
      </p:sp>
      <p:grpSp>
        <p:nvGrpSpPr>
          <p:cNvPr id="7" name="Group 20"/>
          <p:cNvGrpSpPr/>
          <p:nvPr/>
        </p:nvGrpSpPr>
        <p:grpSpPr bwMode="gray">
          <a:xfrm>
            <a:off x="9790176" y="740664"/>
            <a:ext cx="984069" cy="1640146"/>
            <a:chOff x="6869341" y="609600"/>
            <a:chExt cx="738052" cy="1640146"/>
          </a:xfrm>
        </p:grpSpPr>
        <p:sp>
          <p:nvSpPr>
            <p:cNvPr id="20" name="Rectangle 19"/>
            <p:cNvSpPr/>
            <p:nvPr userDrawn="1"/>
          </p:nvSpPr>
          <p:spPr bwMode="gray">
            <a:xfrm rot="360000">
              <a:off x="7397081" y="748488"/>
              <a:ext cx="210312" cy="1444752"/>
            </a:xfrm>
            <a:prstGeom prst="rect">
              <a:avLst/>
            </a:prstGeom>
            <a:gradFill>
              <a:gsLst>
                <a:gs pos="0">
                  <a:schemeClr val="bg1">
                    <a:lumMod val="50000"/>
                  </a:schemeClr>
                </a:gs>
                <a:gs pos="35000">
                  <a:schemeClr val="bg1">
                    <a:lumMod val="50000"/>
                    <a:alpha val="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8" name="Group 18"/>
            <p:cNvGrpSpPr/>
            <p:nvPr userDrawn="1"/>
          </p:nvGrpSpPr>
          <p:grpSpPr bwMode="gray">
            <a:xfrm>
              <a:off x="6869341" y="609600"/>
              <a:ext cx="586829" cy="1640146"/>
              <a:chOff x="6850291" y="609600"/>
              <a:chExt cx="586829" cy="1640146"/>
            </a:xfrm>
          </p:grpSpPr>
          <p:sp>
            <p:nvSpPr>
              <p:cNvPr id="17" name="Rectangle 16"/>
              <p:cNvSpPr/>
              <p:nvPr userDrawn="1"/>
            </p:nvSpPr>
            <p:spPr bwMode="gray">
              <a:xfrm rot="360000">
                <a:off x="6934200" y="609600"/>
                <a:ext cx="502920"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Rectangle 17"/>
              <p:cNvSpPr/>
              <p:nvPr userDrawn="1"/>
            </p:nvSpPr>
            <p:spPr bwMode="gray">
              <a:xfrm rot="360000">
                <a:off x="6850291" y="1179898"/>
                <a:ext cx="502920" cy="1069848"/>
              </a:xfrm>
              <a:prstGeom prst="rect">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grpSp>
        <p:nvGrpSpPr>
          <p:cNvPr id="9" name="Group 26"/>
          <p:cNvGrpSpPr/>
          <p:nvPr/>
        </p:nvGrpSpPr>
        <p:grpSpPr bwMode="gray">
          <a:xfrm>
            <a:off x="10594849" y="1106424"/>
            <a:ext cx="1005068" cy="1637570"/>
            <a:chOff x="7946136" y="1106424"/>
            <a:chExt cx="753801" cy="1637570"/>
          </a:xfrm>
        </p:grpSpPr>
        <p:sp>
          <p:nvSpPr>
            <p:cNvPr id="23" name="Rectangle 22"/>
            <p:cNvSpPr/>
            <p:nvPr userDrawn="1"/>
          </p:nvSpPr>
          <p:spPr bwMode="gray">
            <a:xfrm rot="600000">
              <a:off x="8489625" y="1245312"/>
              <a:ext cx="210312" cy="1444752"/>
            </a:xfrm>
            <a:prstGeom prst="rect">
              <a:avLst/>
            </a:prstGeom>
            <a:gradFill>
              <a:gsLst>
                <a:gs pos="0">
                  <a:schemeClr val="bg1">
                    <a:lumMod val="50000"/>
                  </a:schemeClr>
                </a:gs>
                <a:gs pos="35000">
                  <a:schemeClr val="bg1">
                    <a:lumMod val="50000"/>
                    <a:alpha val="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 name="Rectangle 24"/>
            <p:cNvSpPr/>
            <p:nvPr userDrawn="1"/>
          </p:nvSpPr>
          <p:spPr bwMode="gray">
            <a:xfrm rot="600000">
              <a:off x="8083296" y="1106424"/>
              <a:ext cx="502920"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 name="Rectangle 25"/>
            <p:cNvSpPr/>
            <p:nvPr userDrawn="1"/>
          </p:nvSpPr>
          <p:spPr bwMode="gray">
            <a:xfrm rot="600000">
              <a:off x="7946136" y="1674146"/>
              <a:ext cx="502920" cy="1069848"/>
            </a:xfrm>
            <a:prstGeom prst="rect">
              <a:avLst/>
            </a:prstGeom>
            <a:solidFill>
              <a:schemeClr val="accent2">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0" name="Group 41"/>
          <p:cNvGrpSpPr/>
          <p:nvPr/>
        </p:nvGrpSpPr>
        <p:grpSpPr bwMode="gray">
          <a:xfrm>
            <a:off x="0" y="1810512"/>
            <a:ext cx="12192000" cy="120460"/>
            <a:chOff x="0" y="1810512"/>
            <a:chExt cx="9144000" cy="120460"/>
          </a:xfrm>
        </p:grpSpPr>
        <p:cxnSp>
          <p:nvCxnSpPr>
            <p:cNvPr id="32" name="Straight Connector 31"/>
            <p:cNvCxnSpPr/>
            <p:nvPr userDrawn="1"/>
          </p:nvCxnSpPr>
          <p:spPr bwMode="gray">
            <a:xfrm>
              <a:off x="0" y="1810512"/>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0" y="1865376"/>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0" y="1929384"/>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grpSp>
      <p:grpSp>
        <p:nvGrpSpPr>
          <p:cNvPr id="11" name="Group 277"/>
          <p:cNvGrpSpPr>
            <a:grpSpLocks/>
          </p:cNvGrpSpPr>
          <p:nvPr/>
        </p:nvGrpSpPr>
        <p:grpSpPr bwMode="gray">
          <a:xfrm rot="5400000">
            <a:off x="778718" y="2100960"/>
            <a:ext cx="1500199" cy="1889313"/>
            <a:chOff x="42" y="4085"/>
            <a:chExt cx="224" cy="224"/>
          </a:xfrm>
          <a:solidFill>
            <a:srgbClr val="F8F7F3">
              <a:alpha val="30196"/>
            </a:srgbClr>
          </a:solidFill>
        </p:grpSpPr>
        <p:sp>
          <p:nvSpPr>
            <p:cNvPr id="40" name="Freeform 278"/>
            <p:cNvSpPr>
              <a:spLocks/>
            </p:cNvSpPr>
            <p:nvPr userDrawn="1"/>
          </p:nvSpPr>
          <p:spPr bwMode="gray">
            <a:xfrm>
              <a:off x="89" y="4127"/>
              <a:ext cx="136" cy="142"/>
            </a:xfrm>
            <a:custGeom>
              <a:avLst/>
              <a:gdLst/>
              <a:ahLst/>
              <a:cxnLst>
                <a:cxn ang="0">
                  <a:pos x="226" y="24"/>
                </a:cxn>
                <a:cxn ang="0">
                  <a:pos x="7" y="311"/>
                </a:cxn>
                <a:cxn ang="0">
                  <a:pos x="30" y="389"/>
                </a:cxn>
                <a:cxn ang="0">
                  <a:pos x="124" y="402"/>
                </a:cxn>
                <a:cxn ang="0">
                  <a:pos x="193" y="317"/>
                </a:cxn>
                <a:cxn ang="0">
                  <a:pos x="193" y="524"/>
                </a:cxn>
                <a:cxn ang="0">
                  <a:pos x="276" y="585"/>
                </a:cxn>
                <a:cxn ang="0">
                  <a:pos x="363" y="522"/>
                </a:cxn>
                <a:cxn ang="0">
                  <a:pos x="363" y="305"/>
                </a:cxn>
                <a:cxn ang="0">
                  <a:pos x="447" y="405"/>
                </a:cxn>
                <a:cxn ang="0">
                  <a:pos x="534" y="398"/>
                </a:cxn>
                <a:cxn ang="0">
                  <a:pos x="562" y="320"/>
                </a:cxn>
                <a:cxn ang="0">
                  <a:pos x="331" y="17"/>
                </a:cxn>
                <a:cxn ang="0">
                  <a:pos x="280" y="2"/>
                </a:cxn>
                <a:cxn ang="0">
                  <a:pos x="226" y="24"/>
                </a:cxn>
              </a:cxnLst>
              <a:rect l="0" t="0" r="r" b="b"/>
              <a:pathLst>
                <a:path w="562" h="587">
                  <a:moveTo>
                    <a:pt x="226" y="24"/>
                  </a:moveTo>
                  <a:cubicBezTo>
                    <a:pt x="181" y="76"/>
                    <a:pt x="40" y="250"/>
                    <a:pt x="7" y="311"/>
                  </a:cubicBezTo>
                  <a:cubicBezTo>
                    <a:pt x="0" y="350"/>
                    <a:pt x="11" y="361"/>
                    <a:pt x="30" y="389"/>
                  </a:cubicBezTo>
                  <a:cubicBezTo>
                    <a:pt x="49" y="417"/>
                    <a:pt x="87" y="422"/>
                    <a:pt x="124" y="402"/>
                  </a:cubicBezTo>
                  <a:lnTo>
                    <a:pt x="193" y="317"/>
                  </a:lnTo>
                  <a:lnTo>
                    <a:pt x="193" y="524"/>
                  </a:lnTo>
                  <a:cubicBezTo>
                    <a:pt x="207" y="569"/>
                    <a:pt x="248" y="585"/>
                    <a:pt x="276" y="585"/>
                  </a:cubicBezTo>
                  <a:cubicBezTo>
                    <a:pt x="315" y="587"/>
                    <a:pt x="350" y="568"/>
                    <a:pt x="363" y="522"/>
                  </a:cubicBezTo>
                  <a:lnTo>
                    <a:pt x="363" y="305"/>
                  </a:lnTo>
                  <a:lnTo>
                    <a:pt x="447" y="405"/>
                  </a:lnTo>
                  <a:cubicBezTo>
                    <a:pt x="475" y="420"/>
                    <a:pt x="515" y="412"/>
                    <a:pt x="534" y="398"/>
                  </a:cubicBezTo>
                  <a:cubicBezTo>
                    <a:pt x="553" y="384"/>
                    <a:pt x="562" y="357"/>
                    <a:pt x="562" y="320"/>
                  </a:cubicBezTo>
                  <a:cubicBezTo>
                    <a:pt x="446" y="168"/>
                    <a:pt x="331" y="17"/>
                    <a:pt x="331" y="17"/>
                  </a:cubicBezTo>
                  <a:cubicBezTo>
                    <a:pt x="303" y="0"/>
                    <a:pt x="296" y="2"/>
                    <a:pt x="280" y="2"/>
                  </a:cubicBezTo>
                  <a:cubicBezTo>
                    <a:pt x="264" y="2"/>
                    <a:pt x="247" y="6"/>
                    <a:pt x="226" y="24"/>
                  </a:cubicBezTo>
                  <a:close/>
                </a:path>
              </a:pathLst>
            </a:custGeom>
            <a:grpFill/>
            <a:ln w="9525" cap="flat" cmpd="sng">
              <a:noFill/>
              <a:prstDash val="solid"/>
              <a:round/>
              <a:headEnd/>
              <a:tailEnd/>
            </a:ln>
            <a:effectLst/>
          </p:spPr>
          <p:txBody>
            <a:bodyPr/>
            <a:lstStyle/>
            <a:p>
              <a:endParaRPr lang="en-US" sz="1800"/>
            </a:p>
          </p:txBody>
        </p:sp>
        <p:sp>
          <p:nvSpPr>
            <p:cNvPr id="41" name="AutoShape 279"/>
            <p:cNvSpPr>
              <a:spLocks noChangeArrowheads="1"/>
            </p:cNvSpPr>
            <p:nvPr userDrawn="1"/>
          </p:nvSpPr>
          <p:spPr bwMode="gray">
            <a:xfrm>
              <a:off x="42" y="4085"/>
              <a:ext cx="224" cy="224"/>
            </a:xfrm>
            <a:custGeom>
              <a:avLst/>
              <a:gdLst>
                <a:gd name="G0" fmla="+- 2121 0 0"/>
                <a:gd name="G1" fmla="+- 21600 0 2121"/>
                <a:gd name="G2" fmla="+- 21600 0 212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21" y="10800"/>
                  </a:moveTo>
                  <a:cubicBezTo>
                    <a:pt x="2121" y="15593"/>
                    <a:pt x="6007" y="19479"/>
                    <a:pt x="10800" y="19479"/>
                  </a:cubicBezTo>
                  <a:cubicBezTo>
                    <a:pt x="15593" y="19479"/>
                    <a:pt x="19479" y="15593"/>
                    <a:pt x="19479" y="10800"/>
                  </a:cubicBezTo>
                  <a:cubicBezTo>
                    <a:pt x="19479" y="6007"/>
                    <a:pt x="15593" y="2121"/>
                    <a:pt x="10800" y="2121"/>
                  </a:cubicBezTo>
                  <a:cubicBezTo>
                    <a:pt x="6007" y="2121"/>
                    <a:pt x="2121" y="6007"/>
                    <a:pt x="2121" y="10800"/>
                  </a:cubicBezTo>
                  <a:close/>
                </a:path>
              </a:pathLst>
            </a:custGeom>
            <a:grpFill/>
            <a:ln w="9525" algn="ctr">
              <a:noFill/>
              <a:round/>
              <a:headEnd/>
              <a:tailEnd/>
            </a:ln>
            <a:effectLst/>
          </p:spPr>
          <p:txBody>
            <a:bodyPr wrap="none" anchor="ctr"/>
            <a:lstStyle/>
            <a:p>
              <a:endParaRPr lang="en-US" sz="1800"/>
            </a:p>
          </p:txBody>
        </p:sp>
      </p:grpSp>
      <p:sp>
        <p:nvSpPr>
          <p:cNvPr id="2" name="Title 1"/>
          <p:cNvSpPr>
            <a:spLocks noGrp="1"/>
          </p:cNvSpPr>
          <p:nvPr>
            <p:ph type="ctrTitle"/>
          </p:nvPr>
        </p:nvSpPr>
        <p:spPr>
          <a:xfrm>
            <a:off x="914400" y="3273552"/>
            <a:ext cx="10363200" cy="1470025"/>
          </a:xfrm>
        </p:spPr>
        <p:txBody>
          <a:bodyPr>
            <a:normAutofit/>
          </a:bodyPr>
          <a:lstStyle>
            <a:lvl1pPr>
              <a:defRPr sz="4400"/>
            </a:lvl1pPr>
          </a:lstStyle>
          <a:p>
            <a:r>
              <a:rPr lang="ko-KR" altLang="en-US"/>
              <a:t>마스터 제목 스타일 편집</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제목 및 세로 텍스트">
    <p:spTree>
      <p:nvGrpSpPr>
        <p:cNvPr id="1" name=""/>
        <p:cNvGrpSpPr/>
        <p:nvPr/>
      </p:nvGrpSpPr>
      <p:grpSpPr>
        <a:xfrm>
          <a:off x="0" y="0"/>
          <a:ext cx="0" cy="0"/>
          <a:chOff x="0" y="0"/>
          <a:chExt cx="0" cy="0"/>
        </a:xfrm>
      </p:grpSpPr>
      <p:sp>
        <p:nvSpPr>
          <p:cNvPr id="7" name="Rectangle 6"/>
          <p:cNvSpPr/>
          <p:nvPr/>
        </p:nvSpPr>
        <p:spPr bwMode="gray">
          <a:xfrm>
            <a:off x="0" y="0"/>
            <a:ext cx="12192000" cy="138988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 name="Group 7"/>
          <p:cNvGrpSpPr/>
          <p:nvPr/>
        </p:nvGrpSpPr>
        <p:grpSpPr bwMode="gray">
          <a:xfrm>
            <a:off x="0" y="1380744"/>
            <a:ext cx="12192000" cy="120460"/>
            <a:chOff x="0" y="1810512"/>
            <a:chExt cx="9144000" cy="120460"/>
          </a:xfrm>
        </p:grpSpPr>
        <p:cxnSp>
          <p:nvCxnSpPr>
            <p:cNvPr id="9" name="Straight Connector 8"/>
            <p:cNvCxnSpPr/>
            <p:nvPr userDrawn="1"/>
          </p:nvCxnSpPr>
          <p:spPr bwMode="gray">
            <a:xfrm>
              <a:off x="0" y="1810512"/>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1865376"/>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bwMode="gray">
            <a:xfrm>
              <a:off x="0" y="1929384"/>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A5FFAB59-05A6-41B5-A2D4-5F61552A237A}"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53F90-3AEC-4F46-AEB3-348E103700D6}" type="slidenum">
              <a:rPr lang="en-US" smtClean="0"/>
              <a:pPr/>
              <a:t>‹#›</a:t>
            </a:fld>
            <a:endParaRPr lang="en-US"/>
          </a:p>
        </p:txBody>
      </p:sp>
      <p:sp>
        <p:nvSpPr>
          <p:cNvPr id="15" name="Vertical Text Placeholder 14"/>
          <p:cNvSpPr>
            <a:spLocks noGrp="1"/>
          </p:cNvSpPr>
          <p:nvPr>
            <p:ph type="body" orient="vert" sz="quarter" idx="13"/>
          </p:nvPr>
        </p:nvSpPr>
        <p:spPr>
          <a:xfrm>
            <a:off x="609600" y="1719072"/>
            <a:ext cx="10972800" cy="4526280"/>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12" name="Title 11"/>
          <p:cNvSpPr>
            <a:spLocks noGrp="1"/>
          </p:cNvSpPr>
          <p:nvPr>
            <p:ph type="title"/>
          </p:nvPr>
        </p:nvSpPr>
        <p:spPr>
          <a:xfrm>
            <a:off x="609600" y="228600"/>
            <a:ext cx="10972800" cy="1143000"/>
          </a:xfrm>
        </p:spPr>
        <p:txBody>
          <a:bodyPr/>
          <a:lstStyle/>
          <a:p>
            <a:r>
              <a:rPr lang="ko-KR" altLang="en-US"/>
              <a:t>마스터 제목 스타일 편집</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세로 제목 및 텍스트">
    <p:bg>
      <p:bgRef idx="1001">
        <a:schemeClr val="bg2"/>
      </p:bgRef>
    </p:bg>
    <p:spTree>
      <p:nvGrpSpPr>
        <p:cNvPr id="1" name=""/>
        <p:cNvGrpSpPr/>
        <p:nvPr/>
      </p:nvGrpSpPr>
      <p:grpSpPr>
        <a:xfrm>
          <a:off x="0" y="0"/>
          <a:ext cx="0" cy="0"/>
          <a:chOff x="0" y="0"/>
          <a:chExt cx="0" cy="0"/>
        </a:xfrm>
      </p:grpSpPr>
      <p:sp>
        <p:nvSpPr>
          <p:cNvPr id="7" name="Rectangle 6"/>
          <p:cNvSpPr/>
          <p:nvPr/>
        </p:nvSpPr>
        <p:spPr bwMode="gray">
          <a:xfrm>
            <a:off x="11472672" y="0"/>
            <a:ext cx="71932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bwMode="gray">
          <a:xfrm>
            <a:off x="11460480" y="0"/>
            <a:ext cx="524256"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3" name="Group 8"/>
          <p:cNvGrpSpPr/>
          <p:nvPr/>
        </p:nvGrpSpPr>
        <p:grpSpPr bwMode="gray">
          <a:xfrm>
            <a:off x="10692384" y="246889"/>
            <a:ext cx="1426464" cy="490035"/>
            <a:chOff x="8019288" y="246888"/>
            <a:chExt cx="1069848" cy="490035"/>
          </a:xfrm>
        </p:grpSpPr>
        <p:sp>
          <p:nvSpPr>
            <p:cNvPr id="10" name="Freeform 9"/>
            <p:cNvSpPr/>
            <p:nvPr userDrawn="1"/>
          </p:nvSpPr>
          <p:spPr bwMode="gray">
            <a:xfrm rot="4680000">
              <a:off x="8513063" y="174567"/>
              <a:ext cx="137160" cy="987552"/>
            </a:xfrm>
            <a:custGeom>
              <a:avLst/>
              <a:gdLst>
                <a:gd name="connsiteX0" fmla="*/ 0 w 210312"/>
                <a:gd name="connsiteY0" fmla="*/ 0 h 4233101"/>
                <a:gd name="connsiteX1" fmla="*/ 210312 w 210312"/>
                <a:gd name="connsiteY1" fmla="*/ 0 h 4233101"/>
                <a:gd name="connsiteX2" fmla="*/ 210312 w 210312"/>
                <a:gd name="connsiteY2" fmla="*/ 4233101 h 4233101"/>
                <a:gd name="connsiteX3" fmla="*/ 0 w 210312"/>
                <a:gd name="connsiteY3" fmla="*/ 4233101 h 4233101"/>
                <a:gd name="connsiteX4" fmla="*/ 0 w 210312"/>
                <a:gd name="connsiteY4" fmla="*/ 0 h 4233101"/>
                <a:gd name="connsiteX0" fmla="*/ 0 w 210312"/>
                <a:gd name="connsiteY0" fmla="*/ 0 h 4233101"/>
                <a:gd name="connsiteX1" fmla="*/ 210312 w 210312"/>
                <a:gd name="connsiteY1" fmla="*/ 0 h 4233101"/>
                <a:gd name="connsiteX2" fmla="*/ 0 w 210312"/>
                <a:gd name="connsiteY2" fmla="*/ 4233101 h 4233101"/>
                <a:gd name="connsiteX3" fmla="*/ 0 w 210312"/>
                <a:gd name="connsiteY3" fmla="*/ 0 h 4233101"/>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25745 w 97753"/>
                <a:gd name="connsiteY0" fmla="*/ 1 h 4233102"/>
                <a:gd name="connsiteX1" fmla="*/ 97753 w 97753"/>
                <a:gd name="connsiteY1" fmla="*/ 61420 h 4233102"/>
                <a:gd name="connsiteX2" fmla="*/ 25745 w 97753"/>
                <a:gd name="connsiteY2" fmla="*/ 4233102 h 4233102"/>
                <a:gd name="connsiteX3" fmla="*/ 25745 w 97753"/>
                <a:gd name="connsiteY3" fmla="*/ 1 h 42331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14176 w 87451"/>
                <a:gd name="connsiteY0" fmla="*/ 8201 h 4241302"/>
                <a:gd name="connsiteX1" fmla="*/ 87451 w 87451"/>
                <a:gd name="connsiteY1" fmla="*/ 0 h 4241302"/>
                <a:gd name="connsiteX2" fmla="*/ 14176 w 87451"/>
                <a:gd name="connsiteY2" fmla="*/ 4241302 h 4241302"/>
                <a:gd name="connsiteX3" fmla="*/ 14176 w 87451"/>
                <a:gd name="connsiteY3" fmla="*/ 8201 h 4241302"/>
                <a:gd name="connsiteX0" fmla="*/ 14176 w 87451"/>
                <a:gd name="connsiteY0" fmla="*/ 8201 h 4001504"/>
                <a:gd name="connsiteX1" fmla="*/ 87451 w 87451"/>
                <a:gd name="connsiteY1" fmla="*/ 0 h 4001504"/>
                <a:gd name="connsiteX2" fmla="*/ 18941 w 87451"/>
                <a:gd name="connsiteY2" fmla="*/ 4001504 h 4001504"/>
                <a:gd name="connsiteX3" fmla="*/ 14176 w 87451"/>
                <a:gd name="connsiteY3" fmla="*/ 8201 h 4001504"/>
                <a:gd name="connsiteX0" fmla="*/ 14176 w 87451"/>
                <a:gd name="connsiteY0" fmla="*/ 8201 h 3875955"/>
                <a:gd name="connsiteX1" fmla="*/ 87451 w 87451"/>
                <a:gd name="connsiteY1" fmla="*/ 0 h 3875955"/>
                <a:gd name="connsiteX2" fmla="*/ 7278 w 87451"/>
                <a:gd name="connsiteY2" fmla="*/ 3875955 h 3875955"/>
                <a:gd name="connsiteX3" fmla="*/ 14176 w 87451"/>
                <a:gd name="connsiteY3" fmla="*/ 8201 h 3875955"/>
                <a:gd name="connsiteX0" fmla="*/ 14176 w 87451"/>
                <a:gd name="connsiteY0" fmla="*/ 8201 h 3961135"/>
                <a:gd name="connsiteX1" fmla="*/ 87451 w 87451"/>
                <a:gd name="connsiteY1" fmla="*/ 0 h 3961135"/>
                <a:gd name="connsiteX2" fmla="*/ 16239 w 87451"/>
                <a:gd name="connsiteY2" fmla="*/ 3961135 h 3961135"/>
                <a:gd name="connsiteX3" fmla="*/ 14176 w 87451"/>
                <a:gd name="connsiteY3" fmla="*/ 8201 h 3961135"/>
              </a:gdLst>
              <a:ahLst/>
              <a:cxnLst>
                <a:cxn ang="0">
                  <a:pos x="connsiteX0" y="connsiteY0"/>
                </a:cxn>
                <a:cxn ang="0">
                  <a:pos x="connsiteX1" y="connsiteY1"/>
                </a:cxn>
                <a:cxn ang="0">
                  <a:pos x="connsiteX2" y="connsiteY2"/>
                </a:cxn>
                <a:cxn ang="0">
                  <a:pos x="connsiteX3" y="connsiteY3"/>
                </a:cxn>
              </a:cxnLst>
              <a:rect l="l" t="t" r="r" b="b"/>
              <a:pathLst>
                <a:path w="87451" h="3961135">
                  <a:moveTo>
                    <a:pt x="14176" y="8201"/>
                  </a:moveTo>
                  <a:lnTo>
                    <a:pt x="87451" y="0"/>
                  </a:lnTo>
                  <a:cubicBezTo>
                    <a:pt x="0" y="2301293"/>
                    <a:pt x="31791" y="2848354"/>
                    <a:pt x="16239" y="3961135"/>
                  </a:cubicBezTo>
                  <a:cubicBezTo>
                    <a:pt x="14651" y="2630034"/>
                    <a:pt x="15764" y="1339302"/>
                    <a:pt x="14176" y="8201"/>
                  </a:cubicBezTo>
                  <a:close/>
                </a:path>
              </a:pathLst>
            </a:custGeom>
            <a:gradFill flip="none" rotWithShape="1">
              <a:gsLst>
                <a:gs pos="0">
                  <a:schemeClr val="bg1">
                    <a:lumMod val="50000"/>
                  </a:schemeClr>
                </a:gs>
                <a:gs pos="100000">
                  <a:schemeClr val="bg1">
                    <a:lumMod val="50000"/>
                    <a:alpha val="56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p:cNvSpPr/>
            <p:nvPr userDrawn="1"/>
          </p:nvSpPr>
          <p:spPr bwMode="gray">
            <a:xfrm rot="4680000">
              <a:off x="8750808" y="210312"/>
              <a:ext cx="301752" cy="374904"/>
            </a:xfrm>
            <a:prstGeom prst="rect">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userDrawn="1"/>
          </p:nvSpPr>
          <p:spPr bwMode="gray">
            <a:xfrm rot="4680000">
              <a:off x="8220456" y="155448"/>
              <a:ext cx="301752" cy="70408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2" name="Vertical Title 1"/>
          <p:cNvSpPr>
            <a:spLocks noGrp="1"/>
          </p:cNvSpPr>
          <p:nvPr>
            <p:ph type="title" orient="vert"/>
          </p:nvPr>
        </p:nvSpPr>
        <p:spPr bwMode="gray">
          <a:xfrm>
            <a:off x="9339072" y="429768"/>
            <a:ext cx="1999488" cy="5824728"/>
          </a:xfrm>
        </p:spPr>
        <p:txBody>
          <a:bodyPr vert="eaVert"/>
          <a:lstStyle/>
          <a:p>
            <a:r>
              <a:rPr lang="ko-KR" altLang="en-US"/>
              <a:t>마스터 제목 스타일 편집</a:t>
            </a:r>
            <a:endParaRPr lang="en-US"/>
          </a:p>
        </p:txBody>
      </p:sp>
      <p:sp>
        <p:nvSpPr>
          <p:cNvPr id="4" name="Date Placeholder 3"/>
          <p:cNvSpPr>
            <a:spLocks noGrp="1"/>
          </p:cNvSpPr>
          <p:nvPr>
            <p:ph type="dt" sz="half" idx="10"/>
          </p:nvPr>
        </p:nvSpPr>
        <p:spPr bwMode="gray"/>
        <p:txBody>
          <a:bodyPr/>
          <a:lstStyle/>
          <a:p>
            <a:fld id="{A5FFAB59-05A6-41B5-A2D4-5F61552A237A}" type="datetimeFigureOut">
              <a:rPr lang="en-US" smtClean="0"/>
              <a:pPr/>
              <a:t>11/1/2023</a:t>
            </a:fld>
            <a:endParaRPr lang="en-US"/>
          </a:p>
        </p:txBody>
      </p:sp>
      <p:sp>
        <p:nvSpPr>
          <p:cNvPr id="5" name="Footer Placeholder 4"/>
          <p:cNvSpPr>
            <a:spLocks noGrp="1"/>
          </p:cNvSpPr>
          <p:nvPr>
            <p:ph type="ftr" sz="quarter" idx="11"/>
          </p:nvPr>
        </p:nvSpPr>
        <p:spPr bwMode="gray"/>
        <p:txBody>
          <a:bodyPr/>
          <a:lstStyle/>
          <a:p>
            <a:endParaRPr lang="en-US"/>
          </a:p>
        </p:txBody>
      </p:sp>
      <p:sp>
        <p:nvSpPr>
          <p:cNvPr id="6" name="Slide Number Placeholder 5"/>
          <p:cNvSpPr>
            <a:spLocks noGrp="1"/>
          </p:cNvSpPr>
          <p:nvPr>
            <p:ph type="sldNum" sz="quarter" idx="12"/>
          </p:nvPr>
        </p:nvSpPr>
        <p:spPr bwMode="gray"/>
        <p:txBody>
          <a:bodyPr/>
          <a:lstStyle/>
          <a:p>
            <a:fld id="{74253F90-3AEC-4F46-AEB3-348E103700D6}" type="slidenum">
              <a:rPr lang="en-US" smtClean="0"/>
              <a:pPr/>
              <a:t>‹#›</a:t>
            </a:fld>
            <a:endParaRPr lang="en-US"/>
          </a:p>
        </p:txBody>
      </p:sp>
      <p:sp>
        <p:nvSpPr>
          <p:cNvPr id="14" name="Vertical Text Placeholder 13"/>
          <p:cNvSpPr>
            <a:spLocks noGrp="1"/>
          </p:cNvSpPr>
          <p:nvPr>
            <p:ph type="body" orient="vert" sz="quarter" idx="13"/>
          </p:nvPr>
        </p:nvSpPr>
        <p:spPr bwMode="gray">
          <a:xfrm>
            <a:off x="609600" y="429768"/>
            <a:ext cx="8534400" cy="582472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제목 및 내용">
    <p:bg>
      <p:bgPr>
        <a:solidFill>
          <a:schemeClr val="bg1"/>
        </a:solidFill>
        <a:effectLst/>
      </p:bgPr>
    </p:bg>
    <p:spTree>
      <p:nvGrpSpPr>
        <p:cNvPr id="1" name=""/>
        <p:cNvGrpSpPr/>
        <p:nvPr/>
      </p:nvGrpSpPr>
      <p:grpSpPr>
        <a:xfrm>
          <a:off x="0" y="0"/>
          <a:ext cx="0" cy="0"/>
          <a:chOff x="0" y="0"/>
          <a:chExt cx="0" cy="0"/>
        </a:xfrm>
      </p:grpSpPr>
      <p:cxnSp>
        <p:nvCxnSpPr>
          <p:cNvPr id="7" name="Straight Connector 6"/>
          <p:cNvCxnSpPr/>
          <p:nvPr/>
        </p:nvCxnSpPr>
        <p:spPr bwMode="gray">
          <a:xfrm>
            <a:off x="0" y="784206"/>
            <a:ext cx="11436096"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grpSp>
        <p:nvGrpSpPr>
          <p:cNvPr id="2" name="Group 277"/>
          <p:cNvGrpSpPr>
            <a:grpSpLocks noChangeAspect="1"/>
          </p:cNvGrpSpPr>
          <p:nvPr/>
        </p:nvGrpSpPr>
        <p:grpSpPr bwMode="gray">
          <a:xfrm rot="5400000">
            <a:off x="183904" y="27642"/>
            <a:ext cx="598018" cy="775411"/>
            <a:chOff x="42" y="4085"/>
            <a:chExt cx="224" cy="224"/>
          </a:xfrm>
          <a:solidFill>
            <a:schemeClr val="bg2">
              <a:lumMod val="50000"/>
              <a:alpha val="30000"/>
            </a:schemeClr>
          </a:solidFill>
        </p:grpSpPr>
        <p:sp>
          <p:nvSpPr>
            <p:cNvPr id="10" name="Freeform 278"/>
            <p:cNvSpPr>
              <a:spLocks/>
            </p:cNvSpPr>
            <p:nvPr userDrawn="1"/>
          </p:nvSpPr>
          <p:spPr bwMode="gray">
            <a:xfrm>
              <a:off x="89" y="4127"/>
              <a:ext cx="136" cy="142"/>
            </a:xfrm>
            <a:custGeom>
              <a:avLst/>
              <a:gdLst/>
              <a:ahLst/>
              <a:cxnLst>
                <a:cxn ang="0">
                  <a:pos x="226" y="24"/>
                </a:cxn>
                <a:cxn ang="0">
                  <a:pos x="7" y="311"/>
                </a:cxn>
                <a:cxn ang="0">
                  <a:pos x="30" y="389"/>
                </a:cxn>
                <a:cxn ang="0">
                  <a:pos x="124" y="402"/>
                </a:cxn>
                <a:cxn ang="0">
                  <a:pos x="193" y="317"/>
                </a:cxn>
                <a:cxn ang="0">
                  <a:pos x="193" y="524"/>
                </a:cxn>
                <a:cxn ang="0">
                  <a:pos x="276" y="585"/>
                </a:cxn>
                <a:cxn ang="0">
                  <a:pos x="363" y="522"/>
                </a:cxn>
                <a:cxn ang="0">
                  <a:pos x="363" y="305"/>
                </a:cxn>
                <a:cxn ang="0">
                  <a:pos x="447" y="405"/>
                </a:cxn>
                <a:cxn ang="0">
                  <a:pos x="534" y="398"/>
                </a:cxn>
                <a:cxn ang="0">
                  <a:pos x="562" y="320"/>
                </a:cxn>
                <a:cxn ang="0">
                  <a:pos x="331" y="17"/>
                </a:cxn>
                <a:cxn ang="0">
                  <a:pos x="280" y="2"/>
                </a:cxn>
                <a:cxn ang="0">
                  <a:pos x="226" y="24"/>
                </a:cxn>
              </a:cxnLst>
              <a:rect l="0" t="0" r="r" b="b"/>
              <a:pathLst>
                <a:path w="562" h="587">
                  <a:moveTo>
                    <a:pt x="226" y="24"/>
                  </a:moveTo>
                  <a:cubicBezTo>
                    <a:pt x="181" y="76"/>
                    <a:pt x="40" y="250"/>
                    <a:pt x="7" y="311"/>
                  </a:cubicBezTo>
                  <a:cubicBezTo>
                    <a:pt x="0" y="350"/>
                    <a:pt x="11" y="361"/>
                    <a:pt x="30" y="389"/>
                  </a:cubicBezTo>
                  <a:cubicBezTo>
                    <a:pt x="49" y="417"/>
                    <a:pt x="87" y="422"/>
                    <a:pt x="124" y="402"/>
                  </a:cubicBezTo>
                  <a:lnTo>
                    <a:pt x="193" y="317"/>
                  </a:lnTo>
                  <a:lnTo>
                    <a:pt x="193" y="524"/>
                  </a:lnTo>
                  <a:cubicBezTo>
                    <a:pt x="207" y="569"/>
                    <a:pt x="248" y="585"/>
                    <a:pt x="276" y="585"/>
                  </a:cubicBezTo>
                  <a:cubicBezTo>
                    <a:pt x="315" y="587"/>
                    <a:pt x="350" y="568"/>
                    <a:pt x="363" y="522"/>
                  </a:cubicBezTo>
                  <a:lnTo>
                    <a:pt x="363" y="305"/>
                  </a:lnTo>
                  <a:lnTo>
                    <a:pt x="447" y="405"/>
                  </a:lnTo>
                  <a:cubicBezTo>
                    <a:pt x="475" y="420"/>
                    <a:pt x="515" y="412"/>
                    <a:pt x="534" y="398"/>
                  </a:cubicBezTo>
                  <a:cubicBezTo>
                    <a:pt x="553" y="384"/>
                    <a:pt x="562" y="357"/>
                    <a:pt x="562" y="320"/>
                  </a:cubicBezTo>
                  <a:cubicBezTo>
                    <a:pt x="446" y="168"/>
                    <a:pt x="331" y="17"/>
                    <a:pt x="331" y="17"/>
                  </a:cubicBezTo>
                  <a:cubicBezTo>
                    <a:pt x="303" y="0"/>
                    <a:pt x="296" y="2"/>
                    <a:pt x="280" y="2"/>
                  </a:cubicBezTo>
                  <a:cubicBezTo>
                    <a:pt x="264" y="2"/>
                    <a:pt x="247" y="6"/>
                    <a:pt x="226" y="24"/>
                  </a:cubicBezTo>
                  <a:close/>
                </a:path>
              </a:pathLst>
            </a:custGeom>
            <a:grpFill/>
            <a:ln w="9525" cap="flat" cmpd="sng">
              <a:noFill/>
              <a:prstDash val="solid"/>
              <a:round/>
              <a:headEnd/>
              <a:tailEnd/>
            </a:ln>
            <a:effectLst/>
          </p:spPr>
          <p:txBody>
            <a:bodyPr/>
            <a:lstStyle/>
            <a:p>
              <a:endParaRPr lang="en-US" sz="1800"/>
            </a:p>
          </p:txBody>
        </p:sp>
        <p:sp>
          <p:nvSpPr>
            <p:cNvPr id="11" name="AutoShape 279"/>
            <p:cNvSpPr>
              <a:spLocks noChangeArrowheads="1"/>
            </p:cNvSpPr>
            <p:nvPr userDrawn="1"/>
          </p:nvSpPr>
          <p:spPr bwMode="gray">
            <a:xfrm>
              <a:off x="42" y="4085"/>
              <a:ext cx="224" cy="224"/>
            </a:xfrm>
            <a:custGeom>
              <a:avLst/>
              <a:gdLst>
                <a:gd name="G0" fmla="+- 2121 0 0"/>
                <a:gd name="G1" fmla="+- 21600 0 2121"/>
                <a:gd name="G2" fmla="+- 21600 0 212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21" y="10800"/>
                  </a:moveTo>
                  <a:cubicBezTo>
                    <a:pt x="2121" y="15593"/>
                    <a:pt x="6007" y="19479"/>
                    <a:pt x="10800" y="19479"/>
                  </a:cubicBezTo>
                  <a:cubicBezTo>
                    <a:pt x="15593" y="19479"/>
                    <a:pt x="19479" y="15593"/>
                    <a:pt x="19479" y="10800"/>
                  </a:cubicBezTo>
                  <a:cubicBezTo>
                    <a:pt x="19479" y="6007"/>
                    <a:pt x="15593" y="2121"/>
                    <a:pt x="10800" y="2121"/>
                  </a:cubicBezTo>
                  <a:cubicBezTo>
                    <a:pt x="6007" y="2121"/>
                    <a:pt x="2121" y="6007"/>
                    <a:pt x="2121" y="10800"/>
                  </a:cubicBezTo>
                  <a:close/>
                </a:path>
              </a:pathLst>
            </a:custGeom>
            <a:grpFill/>
            <a:ln w="9525" algn="ctr">
              <a:noFill/>
              <a:round/>
              <a:headEnd/>
              <a:tailEnd/>
            </a:ln>
            <a:effectLst/>
          </p:spPr>
          <p:txBody>
            <a:bodyPr wrap="none" anchor="ctr"/>
            <a:lstStyle/>
            <a:p>
              <a:endParaRPr lang="en-US" sz="1800"/>
            </a:p>
          </p:txBody>
        </p:sp>
      </p:grpSp>
      <p:sp>
        <p:nvSpPr>
          <p:cNvPr id="12" name="Rectangle 11"/>
          <p:cNvSpPr/>
          <p:nvPr/>
        </p:nvSpPr>
        <p:spPr bwMode="gray">
          <a:xfrm>
            <a:off x="11472672" y="0"/>
            <a:ext cx="71932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p:cNvSpPr/>
          <p:nvPr/>
        </p:nvSpPr>
        <p:spPr bwMode="gray">
          <a:xfrm>
            <a:off x="11460480" y="0"/>
            <a:ext cx="524256"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8" name="Group 18"/>
          <p:cNvGrpSpPr/>
          <p:nvPr/>
        </p:nvGrpSpPr>
        <p:grpSpPr bwMode="gray">
          <a:xfrm>
            <a:off x="10692384" y="142853"/>
            <a:ext cx="1426464" cy="490035"/>
            <a:chOff x="8019288" y="246888"/>
            <a:chExt cx="1069848" cy="490035"/>
          </a:xfrm>
        </p:grpSpPr>
        <p:sp>
          <p:nvSpPr>
            <p:cNvPr id="15" name="Freeform 14"/>
            <p:cNvSpPr/>
            <p:nvPr userDrawn="1"/>
          </p:nvSpPr>
          <p:spPr bwMode="gray">
            <a:xfrm rot="4680000">
              <a:off x="8513063" y="174567"/>
              <a:ext cx="137160" cy="987552"/>
            </a:xfrm>
            <a:custGeom>
              <a:avLst/>
              <a:gdLst>
                <a:gd name="connsiteX0" fmla="*/ 0 w 210312"/>
                <a:gd name="connsiteY0" fmla="*/ 0 h 4233101"/>
                <a:gd name="connsiteX1" fmla="*/ 210312 w 210312"/>
                <a:gd name="connsiteY1" fmla="*/ 0 h 4233101"/>
                <a:gd name="connsiteX2" fmla="*/ 210312 w 210312"/>
                <a:gd name="connsiteY2" fmla="*/ 4233101 h 4233101"/>
                <a:gd name="connsiteX3" fmla="*/ 0 w 210312"/>
                <a:gd name="connsiteY3" fmla="*/ 4233101 h 4233101"/>
                <a:gd name="connsiteX4" fmla="*/ 0 w 210312"/>
                <a:gd name="connsiteY4" fmla="*/ 0 h 4233101"/>
                <a:gd name="connsiteX0" fmla="*/ 0 w 210312"/>
                <a:gd name="connsiteY0" fmla="*/ 0 h 4233101"/>
                <a:gd name="connsiteX1" fmla="*/ 210312 w 210312"/>
                <a:gd name="connsiteY1" fmla="*/ 0 h 4233101"/>
                <a:gd name="connsiteX2" fmla="*/ 0 w 210312"/>
                <a:gd name="connsiteY2" fmla="*/ 4233101 h 4233101"/>
                <a:gd name="connsiteX3" fmla="*/ 0 w 210312"/>
                <a:gd name="connsiteY3" fmla="*/ 0 h 4233101"/>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25745 w 97753"/>
                <a:gd name="connsiteY0" fmla="*/ 1 h 4233102"/>
                <a:gd name="connsiteX1" fmla="*/ 97753 w 97753"/>
                <a:gd name="connsiteY1" fmla="*/ 61420 h 4233102"/>
                <a:gd name="connsiteX2" fmla="*/ 25745 w 97753"/>
                <a:gd name="connsiteY2" fmla="*/ 4233102 h 4233102"/>
                <a:gd name="connsiteX3" fmla="*/ 25745 w 97753"/>
                <a:gd name="connsiteY3" fmla="*/ 1 h 42331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14176 w 87451"/>
                <a:gd name="connsiteY0" fmla="*/ 8201 h 4241302"/>
                <a:gd name="connsiteX1" fmla="*/ 87451 w 87451"/>
                <a:gd name="connsiteY1" fmla="*/ 0 h 4241302"/>
                <a:gd name="connsiteX2" fmla="*/ 14176 w 87451"/>
                <a:gd name="connsiteY2" fmla="*/ 4241302 h 4241302"/>
                <a:gd name="connsiteX3" fmla="*/ 14176 w 87451"/>
                <a:gd name="connsiteY3" fmla="*/ 8201 h 4241302"/>
                <a:gd name="connsiteX0" fmla="*/ 14176 w 87451"/>
                <a:gd name="connsiteY0" fmla="*/ 8201 h 4001504"/>
                <a:gd name="connsiteX1" fmla="*/ 87451 w 87451"/>
                <a:gd name="connsiteY1" fmla="*/ 0 h 4001504"/>
                <a:gd name="connsiteX2" fmla="*/ 18941 w 87451"/>
                <a:gd name="connsiteY2" fmla="*/ 4001504 h 4001504"/>
                <a:gd name="connsiteX3" fmla="*/ 14176 w 87451"/>
                <a:gd name="connsiteY3" fmla="*/ 8201 h 4001504"/>
                <a:gd name="connsiteX0" fmla="*/ 14176 w 87451"/>
                <a:gd name="connsiteY0" fmla="*/ 8201 h 3875955"/>
                <a:gd name="connsiteX1" fmla="*/ 87451 w 87451"/>
                <a:gd name="connsiteY1" fmla="*/ 0 h 3875955"/>
                <a:gd name="connsiteX2" fmla="*/ 7278 w 87451"/>
                <a:gd name="connsiteY2" fmla="*/ 3875955 h 3875955"/>
                <a:gd name="connsiteX3" fmla="*/ 14176 w 87451"/>
                <a:gd name="connsiteY3" fmla="*/ 8201 h 3875955"/>
                <a:gd name="connsiteX0" fmla="*/ 14176 w 87451"/>
                <a:gd name="connsiteY0" fmla="*/ 8201 h 3961135"/>
                <a:gd name="connsiteX1" fmla="*/ 87451 w 87451"/>
                <a:gd name="connsiteY1" fmla="*/ 0 h 3961135"/>
                <a:gd name="connsiteX2" fmla="*/ 16239 w 87451"/>
                <a:gd name="connsiteY2" fmla="*/ 3961135 h 3961135"/>
                <a:gd name="connsiteX3" fmla="*/ 14176 w 87451"/>
                <a:gd name="connsiteY3" fmla="*/ 8201 h 3961135"/>
              </a:gdLst>
              <a:ahLst/>
              <a:cxnLst>
                <a:cxn ang="0">
                  <a:pos x="connsiteX0" y="connsiteY0"/>
                </a:cxn>
                <a:cxn ang="0">
                  <a:pos x="connsiteX1" y="connsiteY1"/>
                </a:cxn>
                <a:cxn ang="0">
                  <a:pos x="connsiteX2" y="connsiteY2"/>
                </a:cxn>
                <a:cxn ang="0">
                  <a:pos x="connsiteX3" y="connsiteY3"/>
                </a:cxn>
              </a:cxnLst>
              <a:rect l="l" t="t" r="r" b="b"/>
              <a:pathLst>
                <a:path w="87451" h="3961135">
                  <a:moveTo>
                    <a:pt x="14176" y="8201"/>
                  </a:moveTo>
                  <a:lnTo>
                    <a:pt x="87451" y="0"/>
                  </a:lnTo>
                  <a:cubicBezTo>
                    <a:pt x="0" y="2301293"/>
                    <a:pt x="31791" y="2848354"/>
                    <a:pt x="16239" y="3961135"/>
                  </a:cubicBezTo>
                  <a:cubicBezTo>
                    <a:pt x="14651" y="2630034"/>
                    <a:pt x="15764" y="1339302"/>
                    <a:pt x="14176" y="8201"/>
                  </a:cubicBezTo>
                  <a:close/>
                </a:path>
              </a:pathLst>
            </a:custGeom>
            <a:gradFill flip="none" rotWithShape="1">
              <a:gsLst>
                <a:gs pos="0">
                  <a:schemeClr val="bg1">
                    <a:lumMod val="50000"/>
                  </a:schemeClr>
                </a:gs>
                <a:gs pos="100000">
                  <a:schemeClr val="bg1">
                    <a:lumMod val="50000"/>
                    <a:alpha val="56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Rectangle 16"/>
            <p:cNvSpPr/>
            <p:nvPr userDrawn="1"/>
          </p:nvSpPr>
          <p:spPr bwMode="gray">
            <a:xfrm rot="4680000">
              <a:off x="8750808" y="210312"/>
              <a:ext cx="301752" cy="37490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Rectangle 17"/>
            <p:cNvSpPr/>
            <p:nvPr userDrawn="1"/>
          </p:nvSpPr>
          <p:spPr bwMode="gray">
            <a:xfrm rot="4680000">
              <a:off x="8220456" y="155448"/>
              <a:ext cx="301752" cy="70408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6" name="Slide Number Placeholder 5"/>
          <p:cNvSpPr>
            <a:spLocks noGrp="1"/>
          </p:cNvSpPr>
          <p:nvPr>
            <p:ph type="sldNum" sz="quarter" idx="12"/>
          </p:nvPr>
        </p:nvSpPr>
        <p:spPr>
          <a:xfrm>
            <a:off x="9239272" y="6473952"/>
            <a:ext cx="2844800" cy="301752"/>
          </a:xfrm>
        </p:spPr>
        <p:txBody>
          <a:bodyPr/>
          <a:lstStyle/>
          <a:p>
            <a:fld id="{74253F90-3AEC-4F46-AEB3-348E103700D6}" type="slidenum">
              <a:rPr lang="en-US" smtClean="0"/>
              <a:pPr/>
              <a:t>‹#›</a:t>
            </a:fld>
            <a:endParaRPr lang="en-US"/>
          </a:p>
        </p:txBody>
      </p:sp>
      <p:sp>
        <p:nvSpPr>
          <p:cNvPr id="3" name="Content Placeholder 2"/>
          <p:cNvSpPr>
            <a:spLocks noGrp="1"/>
          </p:cNvSpPr>
          <p:nvPr>
            <p:ph idx="1"/>
          </p:nvPr>
        </p:nvSpPr>
        <p:spPr>
          <a:xfrm>
            <a:off x="571461" y="928670"/>
            <a:ext cx="10858576" cy="5786478"/>
          </a:xfrm>
        </p:spPr>
        <p:txBody>
          <a:bodyPr/>
          <a:lstStyle>
            <a:lvl1pPr algn="just">
              <a:buClr>
                <a:schemeClr val="accent1">
                  <a:lumMod val="75000"/>
                </a:schemeClr>
              </a:buClr>
              <a:defRPr sz="2000">
                <a:solidFill>
                  <a:schemeClr val="accent1">
                    <a:lumMod val="75000"/>
                  </a:schemeClr>
                </a:solidFill>
              </a:defRPr>
            </a:lvl1pPr>
            <a:lvl2pPr algn="just">
              <a:buClr>
                <a:schemeClr val="bg2">
                  <a:lumMod val="50000"/>
                </a:schemeClr>
              </a:buClr>
              <a:defRPr sz="1800">
                <a:solidFill>
                  <a:schemeClr val="bg2">
                    <a:lumMod val="25000"/>
                  </a:schemeClr>
                </a:solidFill>
              </a:defRPr>
            </a:lvl2pPr>
            <a:lvl3pPr algn="just">
              <a:buClr>
                <a:schemeClr val="bg2">
                  <a:lumMod val="25000"/>
                </a:schemeClr>
              </a:buClr>
              <a:buFont typeface="궁서" pitchFamily="18" charset="-127"/>
              <a:buChar char="-"/>
              <a:defRPr sz="1600">
                <a:solidFill>
                  <a:schemeClr val="bg2">
                    <a:lumMod val="25000"/>
                  </a:schemeClr>
                </a:solidFill>
              </a:defRPr>
            </a:lvl3pPr>
            <a:lvl4pPr algn="just">
              <a:defRPr sz="1400">
                <a:solidFill>
                  <a:schemeClr val="bg2">
                    <a:lumMod val="25000"/>
                  </a:schemeClr>
                </a:solidFill>
              </a:defRPr>
            </a:lvl4pPr>
            <a:lvl5pPr algn="just">
              <a:defRPr sz="1400">
                <a:solidFill>
                  <a:schemeClr val="bg2">
                    <a:lumMod val="25000"/>
                  </a:schemeClr>
                </a:solidFill>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
        <p:nvSpPr>
          <p:cNvPr id="19" name="Title 18"/>
          <p:cNvSpPr>
            <a:spLocks noGrp="1"/>
          </p:cNvSpPr>
          <p:nvPr>
            <p:ph type="title"/>
          </p:nvPr>
        </p:nvSpPr>
        <p:spPr>
          <a:xfrm>
            <a:off x="857213" y="152400"/>
            <a:ext cx="10725187" cy="561956"/>
          </a:xfrm>
        </p:spPr>
        <p:txBody>
          <a:bodyPr>
            <a:normAutofit/>
          </a:bodyPr>
          <a:lstStyle>
            <a:lvl1pPr algn="just">
              <a:defRPr sz="2800">
                <a:solidFill>
                  <a:schemeClr val="bg2">
                    <a:lumMod val="25000"/>
                  </a:schemeClr>
                </a:solidFill>
                <a:effectLst/>
              </a:defRPr>
            </a:lvl1pPr>
          </a:lstStyle>
          <a:p>
            <a:r>
              <a:rPr lang="ko-KR" altLang="en-US" dirty="0"/>
              <a:t>마스터 제목 스타일 편집</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19" name="Rectangle 18"/>
          <p:cNvSpPr/>
          <p:nvPr/>
        </p:nvSpPr>
        <p:spPr bwMode="gray">
          <a:xfrm>
            <a:off x="0" y="4718304"/>
            <a:ext cx="12192000" cy="172821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609600" y="2999232"/>
            <a:ext cx="8388096" cy="1499616"/>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Date Placeholder 3"/>
          <p:cNvSpPr>
            <a:spLocks noGrp="1"/>
          </p:cNvSpPr>
          <p:nvPr>
            <p:ph type="dt" sz="half" idx="10"/>
          </p:nvPr>
        </p:nvSpPr>
        <p:spPr/>
        <p:txBody>
          <a:bodyPr/>
          <a:lstStyle/>
          <a:p>
            <a:fld id="{A5FFAB59-05A6-41B5-A2D4-5F61552A237A}"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53F90-3AEC-4F46-AEB3-348E103700D6}" type="slidenum">
              <a:rPr lang="en-US" smtClean="0"/>
              <a:pPr/>
              <a:t>‹#›</a:t>
            </a:fld>
            <a:endParaRPr lang="en-US"/>
          </a:p>
        </p:txBody>
      </p:sp>
      <p:grpSp>
        <p:nvGrpSpPr>
          <p:cNvPr id="7" name="Group 6"/>
          <p:cNvGrpSpPr/>
          <p:nvPr/>
        </p:nvGrpSpPr>
        <p:grpSpPr bwMode="gray">
          <a:xfrm>
            <a:off x="9448800" y="3465576"/>
            <a:ext cx="984069" cy="1640146"/>
            <a:chOff x="6869341" y="609600"/>
            <a:chExt cx="738052" cy="1640146"/>
          </a:xfrm>
        </p:grpSpPr>
        <p:sp>
          <p:nvSpPr>
            <p:cNvPr id="8" name="Rectangle 7"/>
            <p:cNvSpPr/>
            <p:nvPr userDrawn="1"/>
          </p:nvSpPr>
          <p:spPr bwMode="gray">
            <a:xfrm rot="360000">
              <a:off x="7397081" y="748488"/>
              <a:ext cx="210312" cy="1444752"/>
            </a:xfrm>
            <a:prstGeom prst="rect">
              <a:avLst/>
            </a:prstGeom>
            <a:gradFill>
              <a:gsLst>
                <a:gs pos="0">
                  <a:schemeClr val="bg1">
                    <a:lumMod val="50000"/>
                  </a:schemeClr>
                </a:gs>
                <a:gs pos="35000">
                  <a:schemeClr val="bg1">
                    <a:lumMod val="50000"/>
                    <a:alpha val="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9" name="Group 18"/>
            <p:cNvGrpSpPr/>
            <p:nvPr userDrawn="1"/>
          </p:nvGrpSpPr>
          <p:grpSpPr bwMode="gray">
            <a:xfrm>
              <a:off x="6869341" y="609600"/>
              <a:ext cx="586829" cy="1640146"/>
              <a:chOff x="6850291" y="609600"/>
              <a:chExt cx="586829" cy="1640146"/>
            </a:xfrm>
          </p:grpSpPr>
          <p:sp>
            <p:nvSpPr>
              <p:cNvPr id="10" name="Rectangle 9"/>
              <p:cNvSpPr/>
              <p:nvPr userDrawn="1"/>
            </p:nvSpPr>
            <p:spPr bwMode="gray">
              <a:xfrm rot="360000">
                <a:off x="6934200" y="609600"/>
                <a:ext cx="502920"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p:cNvSpPr/>
              <p:nvPr userDrawn="1"/>
            </p:nvSpPr>
            <p:spPr bwMode="gray">
              <a:xfrm rot="360000">
                <a:off x="6850291" y="1179898"/>
                <a:ext cx="502920" cy="1069848"/>
              </a:xfrm>
              <a:prstGeom prst="rect">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grpSp>
        <p:nvGrpSpPr>
          <p:cNvPr id="12" name="Group 11"/>
          <p:cNvGrpSpPr/>
          <p:nvPr/>
        </p:nvGrpSpPr>
        <p:grpSpPr bwMode="gray">
          <a:xfrm>
            <a:off x="10277857" y="3831336"/>
            <a:ext cx="1005068" cy="1637570"/>
            <a:chOff x="7946136" y="1106424"/>
            <a:chExt cx="753801" cy="1637570"/>
          </a:xfrm>
        </p:grpSpPr>
        <p:sp>
          <p:nvSpPr>
            <p:cNvPr id="13" name="Rectangle 12"/>
            <p:cNvSpPr/>
            <p:nvPr userDrawn="1"/>
          </p:nvSpPr>
          <p:spPr bwMode="gray">
            <a:xfrm rot="600000">
              <a:off x="8489625" y="1245312"/>
              <a:ext cx="210312" cy="1444752"/>
            </a:xfrm>
            <a:prstGeom prst="rect">
              <a:avLst/>
            </a:prstGeom>
            <a:gradFill>
              <a:gsLst>
                <a:gs pos="0">
                  <a:schemeClr val="bg1">
                    <a:lumMod val="50000"/>
                  </a:schemeClr>
                </a:gs>
                <a:gs pos="35000">
                  <a:schemeClr val="bg1">
                    <a:lumMod val="50000"/>
                    <a:alpha val="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userDrawn="1"/>
          </p:nvSpPr>
          <p:spPr bwMode="gray">
            <a:xfrm rot="600000">
              <a:off x="8083296" y="1106424"/>
              <a:ext cx="502920"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Rectangle 14"/>
            <p:cNvSpPr/>
            <p:nvPr userDrawn="1"/>
          </p:nvSpPr>
          <p:spPr bwMode="gray">
            <a:xfrm rot="600000">
              <a:off x="7946136" y="1674146"/>
              <a:ext cx="502920" cy="1069848"/>
            </a:xfrm>
            <a:prstGeom prst="rect">
              <a:avLst/>
            </a:prstGeom>
            <a:solidFill>
              <a:schemeClr val="accent2">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0" name="Group 19"/>
          <p:cNvGrpSpPr/>
          <p:nvPr/>
        </p:nvGrpSpPr>
        <p:grpSpPr bwMode="gray">
          <a:xfrm>
            <a:off x="0" y="4575048"/>
            <a:ext cx="12192000" cy="120460"/>
            <a:chOff x="0" y="1810512"/>
            <a:chExt cx="9144000" cy="120460"/>
          </a:xfrm>
        </p:grpSpPr>
        <p:cxnSp>
          <p:nvCxnSpPr>
            <p:cNvPr id="16" name="Straight Connector 15"/>
            <p:cNvCxnSpPr/>
            <p:nvPr userDrawn="1"/>
          </p:nvCxnSpPr>
          <p:spPr bwMode="gray">
            <a:xfrm>
              <a:off x="0" y="1810512"/>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gray">
            <a:xfrm>
              <a:off x="0" y="1865376"/>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gray">
            <a:xfrm>
              <a:off x="0" y="1929384"/>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grpSp>
      <p:grpSp>
        <p:nvGrpSpPr>
          <p:cNvPr id="21" name="Group 277"/>
          <p:cNvGrpSpPr>
            <a:grpSpLocks/>
          </p:cNvGrpSpPr>
          <p:nvPr/>
        </p:nvGrpSpPr>
        <p:grpSpPr bwMode="gray">
          <a:xfrm rot="5400000">
            <a:off x="605028" y="4872228"/>
            <a:ext cx="1069848" cy="1328928"/>
            <a:chOff x="42" y="4085"/>
            <a:chExt cx="224" cy="224"/>
          </a:xfrm>
          <a:solidFill>
            <a:schemeClr val="bg2">
              <a:alpha val="70000"/>
            </a:schemeClr>
          </a:solidFill>
        </p:grpSpPr>
        <p:sp>
          <p:nvSpPr>
            <p:cNvPr id="22" name="Freeform 278"/>
            <p:cNvSpPr>
              <a:spLocks/>
            </p:cNvSpPr>
            <p:nvPr userDrawn="1"/>
          </p:nvSpPr>
          <p:spPr bwMode="gray">
            <a:xfrm>
              <a:off x="89" y="4127"/>
              <a:ext cx="136" cy="142"/>
            </a:xfrm>
            <a:custGeom>
              <a:avLst/>
              <a:gdLst/>
              <a:ahLst/>
              <a:cxnLst>
                <a:cxn ang="0">
                  <a:pos x="226" y="24"/>
                </a:cxn>
                <a:cxn ang="0">
                  <a:pos x="7" y="311"/>
                </a:cxn>
                <a:cxn ang="0">
                  <a:pos x="30" y="389"/>
                </a:cxn>
                <a:cxn ang="0">
                  <a:pos x="124" y="402"/>
                </a:cxn>
                <a:cxn ang="0">
                  <a:pos x="193" y="317"/>
                </a:cxn>
                <a:cxn ang="0">
                  <a:pos x="193" y="524"/>
                </a:cxn>
                <a:cxn ang="0">
                  <a:pos x="276" y="585"/>
                </a:cxn>
                <a:cxn ang="0">
                  <a:pos x="363" y="522"/>
                </a:cxn>
                <a:cxn ang="0">
                  <a:pos x="363" y="305"/>
                </a:cxn>
                <a:cxn ang="0">
                  <a:pos x="447" y="405"/>
                </a:cxn>
                <a:cxn ang="0">
                  <a:pos x="534" y="398"/>
                </a:cxn>
                <a:cxn ang="0">
                  <a:pos x="562" y="320"/>
                </a:cxn>
                <a:cxn ang="0">
                  <a:pos x="331" y="17"/>
                </a:cxn>
                <a:cxn ang="0">
                  <a:pos x="280" y="2"/>
                </a:cxn>
                <a:cxn ang="0">
                  <a:pos x="226" y="24"/>
                </a:cxn>
              </a:cxnLst>
              <a:rect l="0" t="0" r="r" b="b"/>
              <a:pathLst>
                <a:path w="562" h="587">
                  <a:moveTo>
                    <a:pt x="226" y="24"/>
                  </a:moveTo>
                  <a:cubicBezTo>
                    <a:pt x="181" y="76"/>
                    <a:pt x="40" y="250"/>
                    <a:pt x="7" y="311"/>
                  </a:cubicBezTo>
                  <a:cubicBezTo>
                    <a:pt x="0" y="350"/>
                    <a:pt x="11" y="361"/>
                    <a:pt x="30" y="389"/>
                  </a:cubicBezTo>
                  <a:cubicBezTo>
                    <a:pt x="49" y="417"/>
                    <a:pt x="87" y="422"/>
                    <a:pt x="124" y="402"/>
                  </a:cubicBezTo>
                  <a:lnTo>
                    <a:pt x="193" y="317"/>
                  </a:lnTo>
                  <a:lnTo>
                    <a:pt x="193" y="524"/>
                  </a:lnTo>
                  <a:cubicBezTo>
                    <a:pt x="207" y="569"/>
                    <a:pt x="248" y="585"/>
                    <a:pt x="276" y="585"/>
                  </a:cubicBezTo>
                  <a:cubicBezTo>
                    <a:pt x="315" y="587"/>
                    <a:pt x="350" y="568"/>
                    <a:pt x="363" y="522"/>
                  </a:cubicBezTo>
                  <a:lnTo>
                    <a:pt x="363" y="305"/>
                  </a:lnTo>
                  <a:lnTo>
                    <a:pt x="447" y="405"/>
                  </a:lnTo>
                  <a:cubicBezTo>
                    <a:pt x="475" y="420"/>
                    <a:pt x="515" y="412"/>
                    <a:pt x="534" y="398"/>
                  </a:cubicBezTo>
                  <a:cubicBezTo>
                    <a:pt x="553" y="384"/>
                    <a:pt x="562" y="357"/>
                    <a:pt x="562" y="320"/>
                  </a:cubicBezTo>
                  <a:cubicBezTo>
                    <a:pt x="446" y="168"/>
                    <a:pt x="331" y="17"/>
                    <a:pt x="331" y="17"/>
                  </a:cubicBezTo>
                  <a:cubicBezTo>
                    <a:pt x="303" y="0"/>
                    <a:pt x="296" y="2"/>
                    <a:pt x="280" y="2"/>
                  </a:cubicBezTo>
                  <a:cubicBezTo>
                    <a:pt x="264" y="2"/>
                    <a:pt x="247" y="6"/>
                    <a:pt x="226" y="24"/>
                  </a:cubicBezTo>
                  <a:close/>
                </a:path>
              </a:pathLst>
            </a:custGeom>
            <a:grpFill/>
            <a:ln w="9525" cap="flat" cmpd="sng">
              <a:noFill/>
              <a:prstDash val="solid"/>
              <a:round/>
              <a:headEnd/>
              <a:tailEnd/>
            </a:ln>
            <a:effectLst/>
          </p:spPr>
          <p:txBody>
            <a:bodyPr/>
            <a:lstStyle/>
            <a:p>
              <a:endParaRPr lang="en-US" sz="1800"/>
            </a:p>
          </p:txBody>
        </p:sp>
        <p:sp>
          <p:nvSpPr>
            <p:cNvPr id="23" name="AutoShape 279"/>
            <p:cNvSpPr>
              <a:spLocks noChangeArrowheads="1"/>
            </p:cNvSpPr>
            <p:nvPr userDrawn="1"/>
          </p:nvSpPr>
          <p:spPr bwMode="gray">
            <a:xfrm>
              <a:off x="42" y="4085"/>
              <a:ext cx="224" cy="224"/>
            </a:xfrm>
            <a:custGeom>
              <a:avLst/>
              <a:gdLst>
                <a:gd name="G0" fmla="+- 2121 0 0"/>
                <a:gd name="G1" fmla="+- 21600 0 2121"/>
                <a:gd name="G2" fmla="+- 21600 0 212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21" y="10800"/>
                  </a:moveTo>
                  <a:cubicBezTo>
                    <a:pt x="2121" y="15593"/>
                    <a:pt x="6007" y="19479"/>
                    <a:pt x="10800" y="19479"/>
                  </a:cubicBezTo>
                  <a:cubicBezTo>
                    <a:pt x="15593" y="19479"/>
                    <a:pt x="19479" y="15593"/>
                    <a:pt x="19479" y="10800"/>
                  </a:cubicBezTo>
                  <a:cubicBezTo>
                    <a:pt x="19479" y="6007"/>
                    <a:pt x="15593" y="2121"/>
                    <a:pt x="10800" y="2121"/>
                  </a:cubicBezTo>
                  <a:cubicBezTo>
                    <a:pt x="6007" y="2121"/>
                    <a:pt x="2121" y="6007"/>
                    <a:pt x="2121" y="10800"/>
                  </a:cubicBezTo>
                  <a:close/>
                </a:path>
              </a:pathLst>
            </a:custGeom>
            <a:grpFill/>
            <a:ln w="9525" algn="ctr">
              <a:noFill/>
              <a:round/>
              <a:headEnd/>
              <a:tailEnd/>
            </a:ln>
            <a:effectLst/>
          </p:spPr>
          <p:txBody>
            <a:bodyPr wrap="none" anchor="ctr"/>
            <a:lstStyle/>
            <a:p>
              <a:endParaRPr lang="en-US" sz="1800"/>
            </a:p>
          </p:txBody>
        </p:sp>
      </p:grpSp>
      <p:sp>
        <p:nvSpPr>
          <p:cNvPr id="2" name="Title 1"/>
          <p:cNvSpPr>
            <a:spLocks noGrp="1"/>
          </p:cNvSpPr>
          <p:nvPr>
            <p:ph type="title"/>
          </p:nvPr>
        </p:nvSpPr>
        <p:spPr>
          <a:xfrm>
            <a:off x="1999488" y="4855465"/>
            <a:ext cx="9314688" cy="1362075"/>
          </a:xfrm>
        </p:spPr>
        <p:txBody>
          <a:bodyPr anchor="ctr"/>
          <a:lstStyle>
            <a:lvl1pPr algn="l">
              <a:defRPr sz="4000" b="1" cap="all"/>
            </a:lvl1pPr>
          </a:lstStyle>
          <a:p>
            <a:r>
              <a:rPr lang="ko-KR" altLang="en-US"/>
              <a:t>마스터 제목 스타일 편집</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콘텐츠 2개">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0560" y="1600199"/>
            <a:ext cx="5145024" cy="45262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Content Placeholder 3"/>
          <p:cNvSpPr>
            <a:spLocks noGrp="1"/>
          </p:cNvSpPr>
          <p:nvPr>
            <p:ph sz="half" idx="2"/>
          </p:nvPr>
        </p:nvSpPr>
        <p:spPr>
          <a:xfrm>
            <a:off x="5998464" y="1600199"/>
            <a:ext cx="5145024" cy="45262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4"/>
          <p:cNvSpPr>
            <a:spLocks noGrp="1"/>
          </p:cNvSpPr>
          <p:nvPr>
            <p:ph type="dt" sz="half" idx="10"/>
          </p:nvPr>
        </p:nvSpPr>
        <p:spPr/>
        <p:txBody>
          <a:bodyPr/>
          <a:lstStyle/>
          <a:p>
            <a:fld id="{A5FFAB59-05A6-41B5-A2D4-5F61552A237A}"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8" name="Rectangle 7"/>
          <p:cNvSpPr/>
          <p:nvPr/>
        </p:nvSpPr>
        <p:spPr bwMode="gray">
          <a:xfrm>
            <a:off x="11472672" y="0"/>
            <a:ext cx="71932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p:cNvSpPr/>
          <p:nvPr/>
        </p:nvSpPr>
        <p:spPr bwMode="gray">
          <a:xfrm>
            <a:off x="11460480" y="0"/>
            <a:ext cx="524256"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 name="Group 9"/>
          <p:cNvGrpSpPr/>
          <p:nvPr/>
        </p:nvGrpSpPr>
        <p:grpSpPr bwMode="gray">
          <a:xfrm>
            <a:off x="10692384" y="246889"/>
            <a:ext cx="1426464" cy="490035"/>
            <a:chOff x="8019288" y="246888"/>
            <a:chExt cx="1069848" cy="490035"/>
          </a:xfrm>
        </p:grpSpPr>
        <p:sp>
          <p:nvSpPr>
            <p:cNvPr id="11" name="Freeform 10"/>
            <p:cNvSpPr/>
            <p:nvPr userDrawn="1"/>
          </p:nvSpPr>
          <p:spPr bwMode="gray">
            <a:xfrm rot="4680000">
              <a:off x="8513063" y="174567"/>
              <a:ext cx="137160" cy="987552"/>
            </a:xfrm>
            <a:custGeom>
              <a:avLst/>
              <a:gdLst>
                <a:gd name="connsiteX0" fmla="*/ 0 w 210312"/>
                <a:gd name="connsiteY0" fmla="*/ 0 h 4233101"/>
                <a:gd name="connsiteX1" fmla="*/ 210312 w 210312"/>
                <a:gd name="connsiteY1" fmla="*/ 0 h 4233101"/>
                <a:gd name="connsiteX2" fmla="*/ 210312 w 210312"/>
                <a:gd name="connsiteY2" fmla="*/ 4233101 h 4233101"/>
                <a:gd name="connsiteX3" fmla="*/ 0 w 210312"/>
                <a:gd name="connsiteY3" fmla="*/ 4233101 h 4233101"/>
                <a:gd name="connsiteX4" fmla="*/ 0 w 210312"/>
                <a:gd name="connsiteY4" fmla="*/ 0 h 4233101"/>
                <a:gd name="connsiteX0" fmla="*/ 0 w 210312"/>
                <a:gd name="connsiteY0" fmla="*/ 0 h 4233101"/>
                <a:gd name="connsiteX1" fmla="*/ 210312 w 210312"/>
                <a:gd name="connsiteY1" fmla="*/ 0 h 4233101"/>
                <a:gd name="connsiteX2" fmla="*/ 0 w 210312"/>
                <a:gd name="connsiteY2" fmla="*/ 4233101 h 4233101"/>
                <a:gd name="connsiteX3" fmla="*/ 0 w 210312"/>
                <a:gd name="connsiteY3" fmla="*/ 0 h 4233101"/>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25745 w 97753"/>
                <a:gd name="connsiteY0" fmla="*/ 1 h 4233102"/>
                <a:gd name="connsiteX1" fmla="*/ 97753 w 97753"/>
                <a:gd name="connsiteY1" fmla="*/ 61420 h 4233102"/>
                <a:gd name="connsiteX2" fmla="*/ 25745 w 97753"/>
                <a:gd name="connsiteY2" fmla="*/ 4233102 h 4233102"/>
                <a:gd name="connsiteX3" fmla="*/ 25745 w 97753"/>
                <a:gd name="connsiteY3" fmla="*/ 1 h 42331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14176 w 87451"/>
                <a:gd name="connsiteY0" fmla="*/ 8201 h 4241302"/>
                <a:gd name="connsiteX1" fmla="*/ 87451 w 87451"/>
                <a:gd name="connsiteY1" fmla="*/ 0 h 4241302"/>
                <a:gd name="connsiteX2" fmla="*/ 14176 w 87451"/>
                <a:gd name="connsiteY2" fmla="*/ 4241302 h 4241302"/>
                <a:gd name="connsiteX3" fmla="*/ 14176 w 87451"/>
                <a:gd name="connsiteY3" fmla="*/ 8201 h 4241302"/>
                <a:gd name="connsiteX0" fmla="*/ 14176 w 87451"/>
                <a:gd name="connsiteY0" fmla="*/ 8201 h 4001504"/>
                <a:gd name="connsiteX1" fmla="*/ 87451 w 87451"/>
                <a:gd name="connsiteY1" fmla="*/ 0 h 4001504"/>
                <a:gd name="connsiteX2" fmla="*/ 18941 w 87451"/>
                <a:gd name="connsiteY2" fmla="*/ 4001504 h 4001504"/>
                <a:gd name="connsiteX3" fmla="*/ 14176 w 87451"/>
                <a:gd name="connsiteY3" fmla="*/ 8201 h 4001504"/>
                <a:gd name="connsiteX0" fmla="*/ 14176 w 87451"/>
                <a:gd name="connsiteY0" fmla="*/ 8201 h 3875955"/>
                <a:gd name="connsiteX1" fmla="*/ 87451 w 87451"/>
                <a:gd name="connsiteY1" fmla="*/ 0 h 3875955"/>
                <a:gd name="connsiteX2" fmla="*/ 7278 w 87451"/>
                <a:gd name="connsiteY2" fmla="*/ 3875955 h 3875955"/>
                <a:gd name="connsiteX3" fmla="*/ 14176 w 87451"/>
                <a:gd name="connsiteY3" fmla="*/ 8201 h 3875955"/>
                <a:gd name="connsiteX0" fmla="*/ 14176 w 87451"/>
                <a:gd name="connsiteY0" fmla="*/ 8201 h 3961135"/>
                <a:gd name="connsiteX1" fmla="*/ 87451 w 87451"/>
                <a:gd name="connsiteY1" fmla="*/ 0 h 3961135"/>
                <a:gd name="connsiteX2" fmla="*/ 16239 w 87451"/>
                <a:gd name="connsiteY2" fmla="*/ 3961135 h 3961135"/>
                <a:gd name="connsiteX3" fmla="*/ 14176 w 87451"/>
                <a:gd name="connsiteY3" fmla="*/ 8201 h 3961135"/>
              </a:gdLst>
              <a:ahLst/>
              <a:cxnLst>
                <a:cxn ang="0">
                  <a:pos x="connsiteX0" y="connsiteY0"/>
                </a:cxn>
                <a:cxn ang="0">
                  <a:pos x="connsiteX1" y="connsiteY1"/>
                </a:cxn>
                <a:cxn ang="0">
                  <a:pos x="connsiteX2" y="connsiteY2"/>
                </a:cxn>
                <a:cxn ang="0">
                  <a:pos x="connsiteX3" y="connsiteY3"/>
                </a:cxn>
              </a:cxnLst>
              <a:rect l="l" t="t" r="r" b="b"/>
              <a:pathLst>
                <a:path w="87451" h="3961135">
                  <a:moveTo>
                    <a:pt x="14176" y="8201"/>
                  </a:moveTo>
                  <a:lnTo>
                    <a:pt x="87451" y="0"/>
                  </a:lnTo>
                  <a:cubicBezTo>
                    <a:pt x="0" y="2301293"/>
                    <a:pt x="31791" y="2848354"/>
                    <a:pt x="16239" y="3961135"/>
                  </a:cubicBezTo>
                  <a:cubicBezTo>
                    <a:pt x="14651" y="2630034"/>
                    <a:pt x="15764" y="1339302"/>
                    <a:pt x="14176" y="8201"/>
                  </a:cubicBezTo>
                  <a:close/>
                </a:path>
              </a:pathLst>
            </a:custGeom>
            <a:gradFill flip="none" rotWithShape="1">
              <a:gsLst>
                <a:gs pos="0">
                  <a:schemeClr val="bg1">
                    <a:lumMod val="50000"/>
                  </a:schemeClr>
                </a:gs>
                <a:gs pos="100000">
                  <a:schemeClr val="bg1">
                    <a:lumMod val="50000"/>
                    <a:alpha val="56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userDrawn="1"/>
          </p:nvSpPr>
          <p:spPr bwMode="gray">
            <a:xfrm rot="4680000">
              <a:off x="8750808" y="210312"/>
              <a:ext cx="301752" cy="374904"/>
            </a:xfrm>
            <a:prstGeom prst="rect">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p:cNvSpPr/>
            <p:nvPr userDrawn="1"/>
          </p:nvSpPr>
          <p:spPr bwMode="gray">
            <a:xfrm rot="4680000">
              <a:off x="8220456" y="155448"/>
              <a:ext cx="301752" cy="70408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cxnSp>
        <p:nvCxnSpPr>
          <p:cNvPr id="14" name="Straight Connector 13"/>
          <p:cNvCxnSpPr/>
          <p:nvPr/>
        </p:nvCxnSpPr>
        <p:spPr bwMode="gray">
          <a:xfrm>
            <a:off x="0" y="1316736"/>
            <a:ext cx="11436096"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74253F90-3AEC-4F46-AEB3-348E103700D6}" type="slidenum">
              <a:rPr lang="en-US" smtClean="0"/>
              <a:pPr/>
              <a:t>‹#›</a:t>
            </a:fld>
            <a:endParaRPr lang="en-US"/>
          </a:p>
        </p:txBody>
      </p:sp>
      <p:sp>
        <p:nvSpPr>
          <p:cNvPr id="15" name="Title 14"/>
          <p:cNvSpPr>
            <a:spLocks noGrp="1"/>
          </p:cNvSpPr>
          <p:nvPr>
            <p:ph type="title"/>
          </p:nvPr>
        </p:nvSpPr>
        <p:spPr>
          <a:xfrm>
            <a:off x="609600" y="152400"/>
            <a:ext cx="10972800" cy="1143000"/>
          </a:xfrm>
        </p:spPr>
        <p:txBody>
          <a:bodyPr/>
          <a:lstStyle/>
          <a:p>
            <a:r>
              <a:rPr lang="ko-KR" altLang="en-US"/>
              <a:t>마스터 제목 스타일 편집</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비교">
    <p:spTree>
      <p:nvGrpSpPr>
        <p:cNvPr id="1" name=""/>
        <p:cNvGrpSpPr/>
        <p:nvPr/>
      </p:nvGrpSpPr>
      <p:grpSpPr>
        <a:xfrm>
          <a:off x="0" y="0"/>
          <a:ext cx="0" cy="0"/>
          <a:chOff x="0" y="0"/>
          <a:chExt cx="0" cy="0"/>
        </a:xfrm>
      </p:grpSpPr>
      <p:sp>
        <p:nvSpPr>
          <p:cNvPr id="10" name="Rectangle 9"/>
          <p:cNvSpPr/>
          <p:nvPr/>
        </p:nvSpPr>
        <p:spPr bwMode="gray">
          <a:xfrm>
            <a:off x="0" y="0"/>
            <a:ext cx="12192000" cy="1143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573024" y="1535113"/>
            <a:ext cx="5242560" cy="639762"/>
          </a:xfrm>
          <a:solidFill>
            <a:srgbClr val="77933C">
              <a:alpha val="20000"/>
            </a:srgbClr>
          </a:solidFill>
          <a:ln>
            <a:solidFill>
              <a:schemeClr val="accent3">
                <a:lumMod val="60000"/>
                <a:lumOff val="40000"/>
              </a:schemeClr>
            </a:solidFill>
          </a:ln>
        </p:spPr>
        <p:txBody>
          <a:bodyPr anchor="ctr"/>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573024" y="2267712"/>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Text Placeholder 4"/>
          <p:cNvSpPr>
            <a:spLocks noGrp="1"/>
          </p:cNvSpPr>
          <p:nvPr>
            <p:ph type="body" sz="quarter" idx="3"/>
          </p:nvPr>
        </p:nvSpPr>
        <p:spPr>
          <a:xfrm>
            <a:off x="6376416" y="1535113"/>
            <a:ext cx="5242560" cy="639762"/>
          </a:xfrm>
          <a:solidFill>
            <a:srgbClr val="E46C0A">
              <a:alpha val="20000"/>
            </a:srgbClr>
          </a:solidFill>
          <a:ln>
            <a:solidFill>
              <a:schemeClr val="accent6">
                <a:lumMod val="60000"/>
                <a:lumOff val="40000"/>
              </a:schemeClr>
            </a:solidFill>
          </a:ln>
        </p:spPr>
        <p:txBody>
          <a:bodyPr anchor="ctr"/>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6376416" y="2267712"/>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7" name="Date Placeholder 6"/>
          <p:cNvSpPr>
            <a:spLocks noGrp="1"/>
          </p:cNvSpPr>
          <p:nvPr>
            <p:ph type="dt" sz="half" idx="10"/>
          </p:nvPr>
        </p:nvSpPr>
        <p:spPr/>
        <p:txBody>
          <a:bodyPr/>
          <a:lstStyle/>
          <a:p>
            <a:fld id="{A5FFAB59-05A6-41B5-A2D4-5F61552A237A}" type="datetimeFigureOut">
              <a:rPr lang="en-US" smtClean="0"/>
              <a:pPr/>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253F90-3AEC-4F46-AEB3-348E103700D6}" type="slidenum">
              <a:rPr lang="en-US" smtClean="0"/>
              <a:pPr/>
              <a:t>‹#›</a:t>
            </a:fld>
            <a:endParaRPr lang="en-US"/>
          </a:p>
        </p:txBody>
      </p:sp>
      <p:grpSp>
        <p:nvGrpSpPr>
          <p:cNvPr id="2" name="Group 10"/>
          <p:cNvGrpSpPr/>
          <p:nvPr/>
        </p:nvGrpSpPr>
        <p:grpSpPr bwMode="gray">
          <a:xfrm>
            <a:off x="0" y="1143000"/>
            <a:ext cx="12192000" cy="120460"/>
            <a:chOff x="0" y="1810512"/>
            <a:chExt cx="9144000" cy="120460"/>
          </a:xfrm>
        </p:grpSpPr>
        <p:cxnSp>
          <p:nvCxnSpPr>
            <p:cNvPr id="12" name="Straight Connector 11"/>
            <p:cNvCxnSpPr/>
            <p:nvPr userDrawn="1"/>
          </p:nvCxnSpPr>
          <p:spPr bwMode="gray">
            <a:xfrm>
              <a:off x="0" y="1810512"/>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1865376"/>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gray">
            <a:xfrm>
              <a:off x="0" y="1929384"/>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grpSp>
      <p:grpSp>
        <p:nvGrpSpPr>
          <p:cNvPr id="11" name="Group 277"/>
          <p:cNvGrpSpPr>
            <a:grpSpLocks/>
          </p:cNvGrpSpPr>
          <p:nvPr/>
        </p:nvGrpSpPr>
        <p:grpSpPr bwMode="gray">
          <a:xfrm rot="5400000">
            <a:off x="484632" y="39624"/>
            <a:ext cx="932688" cy="1146048"/>
            <a:chOff x="42" y="4085"/>
            <a:chExt cx="224" cy="224"/>
          </a:xfrm>
          <a:solidFill>
            <a:schemeClr val="bg2">
              <a:alpha val="70000"/>
            </a:schemeClr>
          </a:solidFill>
        </p:grpSpPr>
        <p:sp>
          <p:nvSpPr>
            <p:cNvPr id="16" name="Freeform 278"/>
            <p:cNvSpPr>
              <a:spLocks/>
            </p:cNvSpPr>
            <p:nvPr userDrawn="1"/>
          </p:nvSpPr>
          <p:spPr bwMode="gray">
            <a:xfrm>
              <a:off x="89" y="4127"/>
              <a:ext cx="136" cy="142"/>
            </a:xfrm>
            <a:custGeom>
              <a:avLst/>
              <a:gdLst/>
              <a:ahLst/>
              <a:cxnLst>
                <a:cxn ang="0">
                  <a:pos x="226" y="24"/>
                </a:cxn>
                <a:cxn ang="0">
                  <a:pos x="7" y="311"/>
                </a:cxn>
                <a:cxn ang="0">
                  <a:pos x="30" y="389"/>
                </a:cxn>
                <a:cxn ang="0">
                  <a:pos x="124" y="402"/>
                </a:cxn>
                <a:cxn ang="0">
                  <a:pos x="193" y="317"/>
                </a:cxn>
                <a:cxn ang="0">
                  <a:pos x="193" y="524"/>
                </a:cxn>
                <a:cxn ang="0">
                  <a:pos x="276" y="585"/>
                </a:cxn>
                <a:cxn ang="0">
                  <a:pos x="363" y="522"/>
                </a:cxn>
                <a:cxn ang="0">
                  <a:pos x="363" y="305"/>
                </a:cxn>
                <a:cxn ang="0">
                  <a:pos x="447" y="405"/>
                </a:cxn>
                <a:cxn ang="0">
                  <a:pos x="534" y="398"/>
                </a:cxn>
                <a:cxn ang="0">
                  <a:pos x="562" y="320"/>
                </a:cxn>
                <a:cxn ang="0">
                  <a:pos x="331" y="17"/>
                </a:cxn>
                <a:cxn ang="0">
                  <a:pos x="280" y="2"/>
                </a:cxn>
                <a:cxn ang="0">
                  <a:pos x="226" y="24"/>
                </a:cxn>
              </a:cxnLst>
              <a:rect l="0" t="0" r="r" b="b"/>
              <a:pathLst>
                <a:path w="562" h="587">
                  <a:moveTo>
                    <a:pt x="226" y="24"/>
                  </a:moveTo>
                  <a:cubicBezTo>
                    <a:pt x="181" y="76"/>
                    <a:pt x="40" y="250"/>
                    <a:pt x="7" y="311"/>
                  </a:cubicBezTo>
                  <a:cubicBezTo>
                    <a:pt x="0" y="350"/>
                    <a:pt x="11" y="361"/>
                    <a:pt x="30" y="389"/>
                  </a:cubicBezTo>
                  <a:cubicBezTo>
                    <a:pt x="49" y="417"/>
                    <a:pt x="87" y="422"/>
                    <a:pt x="124" y="402"/>
                  </a:cubicBezTo>
                  <a:lnTo>
                    <a:pt x="193" y="317"/>
                  </a:lnTo>
                  <a:lnTo>
                    <a:pt x="193" y="524"/>
                  </a:lnTo>
                  <a:cubicBezTo>
                    <a:pt x="207" y="569"/>
                    <a:pt x="248" y="585"/>
                    <a:pt x="276" y="585"/>
                  </a:cubicBezTo>
                  <a:cubicBezTo>
                    <a:pt x="315" y="587"/>
                    <a:pt x="350" y="568"/>
                    <a:pt x="363" y="522"/>
                  </a:cubicBezTo>
                  <a:lnTo>
                    <a:pt x="363" y="305"/>
                  </a:lnTo>
                  <a:lnTo>
                    <a:pt x="447" y="405"/>
                  </a:lnTo>
                  <a:cubicBezTo>
                    <a:pt x="475" y="420"/>
                    <a:pt x="515" y="412"/>
                    <a:pt x="534" y="398"/>
                  </a:cubicBezTo>
                  <a:cubicBezTo>
                    <a:pt x="553" y="384"/>
                    <a:pt x="562" y="357"/>
                    <a:pt x="562" y="320"/>
                  </a:cubicBezTo>
                  <a:cubicBezTo>
                    <a:pt x="446" y="168"/>
                    <a:pt x="331" y="17"/>
                    <a:pt x="331" y="17"/>
                  </a:cubicBezTo>
                  <a:cubicBezTo>
                    <a:pt x="303" y="0"/>
                    <a:pt x="296" y="2"/>
                    <a:pt x="280" y="2"/>
                  </a:cubicBezTo>
                  <a:cubicBezTo>
                    <a:pt x="264" y="2"/>
                    <a:pt x="247" y="6"/>
                    <a:pt x="226" y="24"/>
                  </a:cubicBezTo>
                  <a:close/>
                </a:path>
              </a:pathLst>
            </a:custGeom>
            <a:grpFill/>
            <a:ln w="9525" cap="flat" cmpd="sng">
              <a:noFill/>
              <a:prstDash val="solid"/>
              <a:round/>
              <a:headEnd/>
              <a:tailEnd/>
            </a:ln>
            <a:effectLst/>
          </p:spPr>
          <p:txBody>
            <a:bodyPr/>
            <a:lstStyle/>
            <a:p>
              <a:endParaRPr lang="en-US" sz="1800"/>
            </a:p>
          </p:txBody>
        </p:sp>
        <p:sp>
          <p:nvSpPr>
            <p:cNvPr id="17" name="AutoShape 279"/>
            <p:cNvSpPr>
              <a:spLocks noChangeArrowheads="1"/>
            </p:cNvSpPr>
            <p:nvPr userDrawn="1"/>
          </p:nvSpPr>
          <p:spPr bwMode="gray">
            <a:xfrm>
              <a:off x="42" y="4085"/>
              <a:ext cx="224" cy="224"/>
            </a:xfrm>
            <a:custGeom>
              <a:avLst/>
              <a:gdLst>
                <a:gd name="G0" fmla="+- 2121 0 0"/>
                <a:gd name="G1" fmla="+- 21600 0 2121"/>
                <a:gd name="G2" fmla="+- 21600 0 212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21" y="10800"/>
                  </a:moveTo>
                  <a:cubicBezTo>
                    <a:pt x="2121" y="15593"/>
                    <a:pt x="6007" y="19479"/>
                    <a:pt x="10800" y="19479"/>
                  </a:cubicBezTo>
                  <a:cubicBezTo>
                    <a:pt x="15593" y="19479"/>
                    <a:pt x="19479" y="15593"/>
                    <a:pt x="19479" y="10800"/>
                  </a:cubicBezTo>
                  <a:cubicBezTo>
                    <a:pt x="19479" y="6007"/>
                    <a:pt x="15593" y="2121"/>
                    <a:pt x="10800" y="2121"/>
                  </a:cubicBezTo>
                  <a:cubicBezTo>
                    <a:pt x="6007" y="2121"/>
                    <a:pt x="2121" y="6007"/>
                    <a:pt x="2121" y="10800"/>
                  </a:cubicBezTo>
                  <a:close/>
                </a:path>
              </a:pathLst>
            </a:custGeom>
            <a:grpFill/>
            <a:ln w="9525" algn="ctr">
              <a:noFill/>
              <a:round/>
              <a:headEnd/>
              <a:tailEnd/>
            </a:ln>
            <a:effectLst/>
          </p:spPr>
          <p:txBody>
            <a:bodyPr wrap="none" anchor="ctr"/>
            <a:lstStyle/>
            <a:p>
              <a:endParaRPr lang="en-US" sz="1800"/>
            </a:p>
          </p:txBody>
        </p:sp>
      </p:grpSp>
      <p:sp>
        <p:nvSpPr>
          <p:cNvPr id="18" name="Title 17"/>
          <p:cNvSpPr>
            <a:spLocks noGrp="1"/>
          </p:cNvSpPr>
          <p:nvPr>
            <p:ph type="title"/>
          </p:nvPr>
        </p:nvSpPr>
        <p:spPr>
          <a:xfrm>
            <a:off x="1426464" y="146304"/>
            <a:ext cx="9241536" cy="996696"/>
          </a:xfrm>
        </p:spPr>
        <p:txBody>
          <a:bodyPr/>
          <a:lstStyle/>
          <a:p>
            <a:r>
              <a:rPr lang="ko-KR" altLang="en-US"/>
              <a:t>마스터 제목 스타일 편집</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Date Placeholder 2"/>
          <p:cNvSpPr>
            <a:spLocks noGrp="1"/>
          </p:cNvSpPr>
          <p:nvPr>
            <p:ph type="dt" sz="half" idx="10"/>
          </p:nvPr>
        </p:nvSpPr>
        <p:spPr/>
        <p:txBody>
          <a:bodyPr/>
          <a:lstStyle/>
          <a:p>
            <a:fld id="{A5FFAB59-05A6-41B5-A2D4-5F61552A237A}" type="datetimeFigureOut">
              <a:rPr lang="en-US" smtClean="0"/>
              <a:pPr/>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253F90-3AEC-4F46-AEB3-348E103700D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FFAB59-05A6-41B5-A2D4-5F61552A237A}" type="datetimeFigureOut">
              <a:rPr lang="en-US" smtClean="0"/>
              <a:pPr/>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253F90-3AEC-4F46-AEB3-348E103700D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377952" y="356616"/>
            <a:ext cx="10863072" cy="713232"/>
          </a:xfrm>
        </p:spPr>
        <p:txBody>
          <a:bodyPr anchor="b"/>
          <a:lstStyle>
            <a:lvl1pPr algn="l">
              <a:defRPr sz="2000" b="1"/>
            </a:lvl1pPr>
          </a:lstStyle>
          <a:p>
            <a:r>
              <a:rPr lang="ko-KR" altLang="en-US"/>
              <a:t>마스터 제목 스타일 편집</a:t>
            </a:r>
            <a:endParaRPr lang="en-US"/>
          </a:p>
        </p:txBody>
      </p:sp>
      <p:sp>
        <p:nvSpPr>
          <p:cNvPr id="3" name="Content Placeholder 2"/>
          <p:cNvSpPr>
            <a:spLocks noGrp="1"/>
          </p:cNvSpPr>
          <p:nvPr>
            <p:ph idx="1"/>
          </p:nvPr>
        </p:nvSpPr>
        <p:spPr>
          <a:xfrm>
            <a:off x="4535424" y="1216152"/>
            <a:ext cx="6705600" cy="50749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Text Placeholder 3"/>
          <p:cNvSpPr>
            <a:spLocks noGrp="1"/>
          </p:cNvSpPr>
          <p:nvPr>
            <p:ph type="body" sz="half" idx="2"/>
          </p:nvPr>
        </p:nvSpPr>
        <p:spPr>
          <a:xfrm>
            <a:off x="377953" y="1216152"/>
            <a:ext cx="4011084" cy="50749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p>
            <a:fld id="{A5FFAB59-05A6-41B5-A2D4-5F61552A237A}"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253F90-3AEC-4F46-AEB3-348E103700D6}" type="slidenum">
              <a:rPr lang="en-US" smtClean="0"/>
              <a:pPr/>
              <a:t>‹#›</a:t>
            </a:fld>
            <a:endParaRPr lang="en-US"/>
          </a:p>
        </p:txBody>
      </p:sp>
      <p:sp>
        <p:nvSpPr>
          <p:cNvPr id="8" name="Rectangle 7"/>
          <p:cNvSpPr/>
          <p:nvPr/>
        </p:nvSpPr>
        <p:spPr bwMode="gray">
          <a:xfrm>
            <a:off x="11472672" y="0"/>
            <a:ext cx="71932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p:cNvSpPr/>
          <p:nvPr/>
        </p:nvSpPr>
        <p:spPr bwMode="gray">
          <a:xfrm>
            <a:off x="11460480" y="0"/>
            <a:ext cx="524256"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0" name="Group 9"/>
          <p:cNvGrpSpPr/>
          <p:nvPr/>
        </p:nvGrpSpPr>
        <p:grpSpPr bwMode="gray">
          <a:xfrm>
            <a:off x="10692384" y="246889"/>
            <a:ext cx="1426464" cy="490035"/>
            <a:chOff x="8019288" y="246888"/>
            <a:chExt cx="1069848" cy="490035"/>
          </a:xfrm>
        </p:grpSpPr>
        <p:sp>
          <p:nvSpPr>
            <p:cNvPr id="11" name="Freeform 10"/>
            <p:cNvSpPr/>
            <p:nvPr userDrawn="1"/>
          </p:nvSpPr>
          <p:spPr bwMode="gray">
            <a:xfrm rot="4680000">
              <a:off x="8513063" y="174567"/>
              <a:ext cx="137160" cy="987552"/>
            </a:xfrm>
            <a:custGeom>
              <a:avLst/>
              <a:gdLst>
                <a:gd name="connsiteX0" fmla="*/ 0 w 210312"/>
                <a:gd name="connsiteY0" fmla="*/ 0 h 4233101"/>
                <a:gd name="connsiteX1" fmla="*/ 210312 w 210312"/>
                <a:gd name="connsiteY1" fmla="*/ 0 h 4233101"/>
                <a:gd name="connsiteX2" fmla="*/ 210312 w 210312"/>
                <a:gd name="connsiteY2" fmla="*/ 4233101 h 4233101"/>
                <a:gd name="connsiteX3" fmla="*/ 0 w 210312"/>
                <a:gd name="connsiteY3" fmla="*/ 4233101 h 4233101"/>
                <a:gd name="connsiteX4" fmla="*/ 0 w 210312"/>
                <a:gd name="connsiteY4" fmla="*/ 0 h 4233101"/>
                <a:gd name="connsiteX0" fmla="*/ 0 w 210312"/>
                <a:gd name="connsiteY0" fmla="*/ 0 h 4233101"/>
                <a:gd name="connsiteX1" fmla="*/ 210312 w 210312"/>
                <a:gd name="connsiteY1" fmla="*/ 0 h 4233101"/>
                <a:gd name="connsiteX2" fmla="*/ 0 w 210312"/>
                <a:gd name="connsiteY2" fmla="*/ 4233101 h 4233101"/>
                <a:gd name="connsiteX3" fmla="*/ 0 w 210312"/>
                <a:gd name="connsiteY3" fmla="*/ 0 h 4233101"/>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25745 w 97753"/>
                <a:gd name="connsiteY0" fmla="*/ 1 h 4233102"/>
                <a:gd name="connsiteX1" fmla="*/ 97753 w 97753"/>
                <a:gd name="connsiteY1" fmla="*/ 61420 h 4233102"/>
                <a:gd name="connsiteX2" fmla="*/ 25745 w 97753"/>
                <a:gd name="connsiteY2" fmla="*/ 4233102 h 4233102"/>
                <a:gd name="connsiteX3" fmla="*/ 25745 w 97753"/>
                <a:gd name="connsiteY3" fmla="*/ 1 h 42331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14176 w 87451"/>
                <a:gd name="connsiteY0" fmla="*/ 8201 h 4241302"/>
                <a:gd name="connsiteX1" fmla="*/ 87451 w 87451"/>
                <a:gd name="connsiteY1" fmla="*/ 0 h 4241302"/>
                <a:gd name="connsiteX2" fmla="*/ 14176 w 87451"/>
                <a:gd name="connsiteY2" fmla="*/ 4241302 h 4241302"/>
                <a:gd name="connsiteX3" fmla="*/ 14176 w 87451"/>
                <a:gd name="connsiteY3" fmla="*/ 8201 h 4241302"/>
                <a:gd name="connsiteX0" fmla="*/ 14176 w 87451"/>
                <a:gd name="connsiteY0" fmla="*/ 8201 h 4001504"/>
                <a:gd name="connsiteX1" fmla="*/ 87451 w 87451"/>
                <a:gd name="connsiteY1" fmla="*/ 0 h 4001504"/>
                <a:gd name="connsiteX2" fmla="*/ 18941 w 87451"/>
                <a:gd name="connsiteY2" fmla="*/ 4001504 h 4001504"/>
                <a:gd name="connsiteX3" fmla="*/ 14176 w 87451"/>
                <a:gd name="connsiteY3" fmla="*/ 8201 h 4001504"/>
                <a:gd name="connsiteX0" fmla="*/ 14176 w 87451"/>
                <a:gd name="connsiteY0" fmla="*/ 8201 h 3875955"/>
                <a:gd name="connsiteX1" fmla="*/ 87451 w 87451"/>
                <a:gd name="connsiteY1" fmla="*/ 0 h 3875955"/>
                <a:gd name="connsiteX2" fmla="*/ 7278 w 87451"/>
                <a:gd name="connsiteY2" fmla="*/ 3875955 h 3875955"/>
                <a:gd name="connsiteX3" fmla="*/ 14176 w 87451"/>
                <a:gd name="connsiteY3" fmla="*/ 8201 h 3875955"/>
                <a:gd name="connsiteX0" fmla="*/ 14176 w 87451"/>
                <a:gd name="connsiteY0" fmla="*/ 8201 h 3961135"/>
                <a:gd name="connsiteX1" fmla="*/ 87451 w 87451"/>
                <a:gd name="connsiteY1" fmla="*/ 0 h 3961135"/>
                <a:gd name="connsiteX2" fmla="*/ 16239 w 87451"/>
                <a:gd name="connsiteY2" fmla="*/ 3961135 h 3961135"/>
                <a:gd name="connsiteX3" fmla="*/ 14176 w 87451"/>
                <a:gd name="connsiteY3" fmla="*/ 8201 h 3961135"/>
              </a:gdLst>
              <a:ahLst/>
              <a:cxnLst>
                <a:cxn ang="0">
                  <a:pos x="connsiteX0" y="connsiteY0"/>
                </a:cxn>
                <a:cxn ang="0">
                  <a:pos x="connsiteX1" y="connsiteY1"/>
                </a:cxn>
                <a:cxn ang="0">
                  <a:pos x="connsiteX2" y="connsiteY2"/>
                </a:cxn>
                <a:cxn ang="0">
                  <a:pos x="connsiteX3" y="connsiteY3"/>
                </a:cxn>
              </a:cxnLst>
              <a:rect l="l" t="t" r="r" b="b"/>
              <a:pathLst>
                <a:path w="87451" h="3961135">
                  <a:moveTo>
                    <a:pt x="14176" y="8201"/>
                  </a:moveTo>
                  <a:lnTo>
                    <a:pt x="87451" y="0"/>
                  </a:lnTo>
                  <a:cubicBezTo>
                    <a:pt x="0" y="2301293"/>
                    <a:pt x="31791" y="2848354"/>
                    <a:pt x="16239" y="3961135"/>
                  </a:cubicBezTo>
                  <a:cubicBezTo>
                    <a:pt x="14651" y="2630034"/>
                    <a:pt x="15764" y="1339302"/>
                    <a:pt x="14176" y="8201"/>
                  </a:cubicBezTo>
                  <a:close/>
                </a:path>
              </a:pathLst>
            </a:custGeom>
            <a:gradFill flip="none" rotWithShape="1">
              <a:gsLst>
                <a:gs pos="0">
                  <a:schemeClr val="bg1">
                    <a:lumMod val="50000"/>
                  </a:schemeClr>
                </a:gs>
                <a:gs pos="100000">
                  <a:schemeClr val="bg1">
                    <a:lumMod val="50000"/>
                    <a:alpha val="56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userDrawn="1"/>
          </p:nvSpPr>
          <p:spPr bwMode="gray">
            <a:xfrm rot="4680000">
              <a:off x="8750808" y="210312"/>
              <a:ext cx="301752" cy="37490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p:cNvSpPr/>
            <p:nvPr userDrawn="1"/>
          </p:nvSpPr>
          <p:spPr bwMode="gray">
            <a:xfrm rot="4680000">
              <a:off x="8220456" y="155448"/>
              <a:ext cx="301752" cy="70408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1743456" y="1143000"/>
            <a:ext cx="8217408" cy="5029200"/>
          </a:xfrm>
          <a:solidFill>
            <a:srgbClr val="FFFFFF"/>
          </a:solidFill>
          <a:ln w="92075" cap="sq">
            <a:solidFill>
              <a:srgbClr val="FFFFFF"/>
            </a:solidFill>
            <a:miter lim="800000"/>
          </a:ln>
          <a:effectLst>
            <a:outerShdw blurRad="65000" dist="50800" dir="12900000" kx="195000" ky="145000" algn="tl" rotWithShape="0">
              <a:srgbClr val="000000">
                <a:alpha val="30000"/>
              </a:srgbClr>
            </a:outerShdw>
          </a:effectLst>
          <a:scene3d>
            <a:camera prst="orthographicFront"/>
            <a:lightRig rig="twoPt" dir="t">
              <a:rot lat="0" lon="0" rev="7200000"/>
            </a:lightRig>
          </a:scene3d>
          <a:sp3d contourW="12700">
            <a:bevelT w="25400" h="19050"/>
            <a:contourClr>
              <a:srgbClr val="969696"/>
            </a:contourClr>
          </a:sp3d>
        </p:spPr>
        <p:txBody>
          <a:bodyPr anchor="b">
            <a:normAutofit/>
          </a:bodyPr>
          <a:lstStyle>
            <a:lvl1pPr marL="0" indent="0">
              <a:buFont typeface="Arial" pitchFamily="34"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 Click to edit Master text styles</a:t>
            </a:r>
          </a:p>
        </p:txBody>
      </p:sp>
      <p:sp>
        <p:nvSpPr>
          <p:cNvPr id="2" name="Title 1"/>
          <p:cNvSpPr>
            <a:spLocks noGrp="1"/>
          </p:cNvSpPr>
          <p:nvPr>
            <p:ph type="title"/>
          </p:nvPr>
        </p:nvSpPr>
        <p:spPr bwMode="gray">
          <a:xfrm>
            <a:off x="1621536" y="384048"/>
            <a:ext cx="8400288" cy="566738"/>
          </a:xfrm>
        </p:spPr>
        <p:txBody>
          <a:bodyPr anchor="b"/>
          <a:lstStyle>
            <a:lvl1pPr algn="l">
              <a:defRPr sz="2000" b="1">
                <a:effectLst>
                  <a:outerShdw blurRad="50800" dist="38100" dir="5400000" algn="t" rotWithShape="0">
                    <a:prstClr val="black">
                      <a:alpha val="40000"/>
                    </a:prstClr>
                  </a:outerShdw>
                </a:effectLst>
              </a:defRPr>
            </a:lvl1pPr>
          </a:lstStyle>
          <a:p>
            <a:r>
              <a:rPr lang="ko-KR" altLang="en-US"/>
              <a:t>마스터 제목 스타일 편집</a:t>
            </a:r>
            <a:endParaRPr lang="en-US"/>
          </a:p>
        </p:txBody>
      </p:sp>
      <p:sp>
        <p:nvSpPr>
          <p:cNvPr id="3" name="Picture Placeholder 2"/>
          <p:cNvSpPr>
            <a:spLocks noGrp="1"/>
          </p:cNvSpPr>
          <p:nvPr>
            <p:ph type="pic" idx="1"/>
          </p:nvPr>
        </p:nvSpPr>
        <p:spPr bwMode="gray">
          <a:xfrm>
            <a:off x="1755648" y="1143000"/>
            <a:ext cx="8144256" cy="3867912"/>
          </a:xfrm>
          <a:solidFill>
            <a:srgbClr val="F8F8F8"/>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a:p>
        </p:txBody>
      </p:sp>
      <p:sp>
        <p:nvSpPr>
          <p:cNvPr id="5" name="Date Placeholder 4"/>
          <p:cNvSpPr>
            <a:spLocks noGrp="1"/>
          </p:cNvSpPr>
          <p:nvPr>
            <p:ph type="dt" sz="half" idx="10"/>
          </p:nvPr>
        </p:nvSpPr>
        <p:spPr/>
        <p:txBody>
          <a:bodyPr/>
          <a:lstStyle/>
          <a:p>
            <a:fld id="{A5FFAB59-05A6-41B5-A2D4-5F61552A237A}"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253F90-3AEC-4F46-AEB3-348E103700D6}" type="slidenum">
              <a:rPr lang="en-US" smtClean="0"/>
              <a:pPr/>
              <a:t>‹#›</a:t>
            </a:fld>
            <a:endParaRPr lang="en-US"/>
          </a:p>
        </p:txBody>
      </p:sp>
      <p:sp>
        <p:nvSpPr>
          <p:cNvPr id="9" name="Rectangle 8"/>
          <p:cNvSpPr/>
          <p:nvPr/>
        </p:nvSpPr>
        <p:spPr bwMode="gray">
          <a:xfrm>
            <a:off x="11472672" y="0"/>
            <a:ext cx="71932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bwMode="gray">
          <a:xfrm>
            <a:off x="11460480" y="0"/>
            <a:ext cx="524256"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8" name="Group 10"/>
          <p:cNvGrpSpPr/>
          <p:nvPr/>
        </p:nvGrpSpPr>
        <p:grpSpPr bwMode="gray">
          <a:xfrm>
            <a:off x="10692384" y="246889"/>
            <a:ext cx="1426464" cy="490035"/>
            <a:chOff x="8019288" y="246888"/>
            <a:chExt cx="1069848" cy="490035"/>
          </a:xfrm>
        </p:grpSpPr>
        <p:sp>
          <p:nvSpPr>
            <p:cNvPr id="12" name="Freeform 11"/>
            <p:cNvSpPr/>
            <p:nvPr userDrawn="1"/>
          </p:nvSpPr>
          <p:spPr bwMode="gray">
            <a:xfrm rot="4680000">
              <a:off x="8513063" y="174567"/>
              <a:ext cx="137160" cy="987552"/>
            </a:xfrm>
            <a:custGeom>
              <a:avLst/>
              <a:gdLst>
                <a:gd name="connsiteX0" fmla="*/ 0 w 210312"/>
                <a:gd name="connsiteY0" fmla="*/ 0 h 4233101"/>
                <a:gd name="connsiteX1" fmla="*/ 210312 w 210312"/>
                <a:gd name="connsiteY1" fmla="*/ 0 h 4233101"/>
                <a:gd name="connsiteX2" fmla="*/ 210312 w 210312"/>
                <a:gd name="connsiteY2" fmla="*/ 4233101 h 4233101"/>
                <a:gd name="connsiteX3" fmla="*/ 0 w 210312"/>
                <a:gd name="connsiteY3" fmla="*/ 4233101 h 4233101"/>
                <a:gd name="connsiteX4" fmla="*/ 0 w 210312"/>
                <a:gd name="connsiteY4" fmla="*/ 0 h 4233101"/>
                <a:gd name="connsiteX0" fmla="*/ 0 w 210312"/>
                <a:gd name="connsiteY0" fmla="*/ 0 h 4233101"/>
                <a:gd name="connsiteX1" fmla="*/ 210312 w 210312"/>
                <a:gd name="connsiteY1" fmla="*/ 0 h 4233101"/>
                <a:gd name="connsiteX2" fmla="*/ 0 w 210312"/>
                <a:gd name="connsiteY2" fmla="*/ 4233101 h 4233101"/>
                <a:gd name="connsiteX3" fmla="*/ 0 w 210312"/>
                <a:gd name="connsiteY3" fmla="*/ 0 h 4233101"/>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25745 w 97753"/>
                <a:gd name="connsiteY0" fmla="*/ 1 h 4233102"/>
                <a:gd name="connsiteX1" fmla="*/ 97753 w 97753"/>
                <a:gd name="connsiteY1" fmla="*/ 61420 h 4233102"/>
                <a:gd name="connsiteX2" fmla="*/ 25745 w 97753"/>
                <a:gd name="connsiteY2" fmla="*/ 4233102 h 4233102"/>
                <a:gd name="connsiteX3" fmla="*/ 25745 w 97753"/>
                <a:gd name="connsiteY3" fmla="*/ 1 h 42331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14176 w 87451"/>
                <a:gd name="connsiteY0" fmla="*/ 8201 h 4241302"/>
                <a:gd name="connsiteX1" fmla="*/ 87451 w 87451"/>
                <a:gd name="connsiteY1" fmla="*/ 0 h 4241302"/>
                <a:gd name="connsiteX2" fmla="*/ 14176 w 87451"/>
                <a:gd name="connsiteY2" fmla="*/ 4241302 h 4241302"/>
                <a:gd name="connsiteX3" fmla="*/ 14176 w 87451"/>
                <a:gd name="connsiteY3" fmla="*/ 8201 h 4241302"/>
                <a:gd name="connsiteX0" fmla="*/ 14176 w 87451"/>
                <a:gd name="connsiteY0" fmla="*/ 8201 h 4001504"/>
                <a:gd name="connsiteX1" fmla="*/ 87451 w 87451"/>
                <a:gd name="connsiteY1" fmla="*/ 0 h 4001504"/>
                <a:gd name="connsiteX2" fmla="*/ 18941 w 87451"/>
                <a:gd name="connsiteY2" fmla="*/ 4001504 h 4001504"/>
                <a:gd name="connsiteX3" fmla="*/ 14176 w 87451"/>
                <a:gd name="connsiteY3" fmla="*/ 8201 h 4001504"/>
                <a:gd name="connsiteX0" fmla="*/ 14176 w 87451"/>
                <a:gd name="connsiteY0" fmla="*/ 8201 h 3875955"/>
                <a:gd name="connsiteX1" fmla="*/ 87451 w 87451"/>
                <a:gd name="connsiteY1" fmla="*/ 0 h 3875955"/>
                <a:gd name="connsiteX2" fmla="*/ 7278 w 87451"/>
                <a:gd name="connsiteY2" fmla="*/ 3875955 h 3875955"/>
                <a:gd name="connsiteX3" fmla="*/ 14176 w 87451"/>
                <a:gd name="connsiteY3" fmla="*/ 8201 h 3875955"/>
                <a:gd name="connsiteX0" fmla="*/ 14176 w 87451"/>
                <a:gd name="connsiteY0" fmla="*/ 8201 h 3961135"/>
                <a:gd name="connsiteX1" fmla="*/ 87451 w 87451"/>
                <a:gd name="connsiteY1" fmla="*/ 0 h 3961135"/>
                <a:gd name="connsiteX2" fmla="*/ 16239 w 87451"/>
                <a:gd name="connsiteY2" fmla="*/ 3961135 h 3961135"/>
                <a:gd name="connsiteX3" fmla="*/ 14176 w 87451"/>
                <a:gd name="connsiteY3" fmla="*/ 8201 h 3961135"/>
              </a:gdLst>
              <a:ahLst/>
              <a:cxnLst>
                <a:cxn ang="0">
                  <a:pos x="connsiteX0" y="connsiteY0"/>
                </a:cxn>
                <a:cxn ang="0">
                  <a:pos x="connsiteX1" y="connsiteY1"/>
                </a:cxn>
                <a:cxn ang="0">
                  <a:pos x="connsiteX2" y="connsiteY2"/>
                </a:cxn>
                <a:cxn ang="0">
                  <a:pos x="connsiteX3" y="connsiteY3"/>
                </a:cxn>
              </a:cxnLst>
              <a:rect l="l" t="t" r="r" b="b"/>
              <a:pathLst>
                <a:path w="87451" h="3961135">
                  <a:moveTo>
                    <a:pt x="14176" y="8201"/>
                  </a:moveTo>
                  <a:lnTo>
                    <a:pt x="87451" y="0"/>
                  </a:lnTo>
                  <a:cubicBezTo>
                    <a:pt x="0" y="2301293"/>
                    <a:pt x="31791" y="2848354"/>
                    <a:pt x="16239" y="3961135"/>
                  </a:cubicBezTo>
                  <a:cubicBezTo>
                    <a:pt x="14651" y="2630034"/>
                    <a:pt x="15764" y="1339302"/>
                    <a:pt x="14176" y="8201"/>
                  </a:cubicBezTo>
                  <a:close/>
                </a:path>
              </a:pathLst>
            </a:custGeom>
            <a:gradFill flip="none" rotWithShape="1">
              <a:gsLst>
                <a:gs pos="0">
                  <a:schemeClr val="bg1">
                    <a:lumMod val="50000"/>
                  </a:schemeClr>
                </a:gs>
                <a:gs pos="100000">
                  <a:schemeClr val="bg1">
                    <a:lumMod val="50000"/>
                    <a:alpha val="56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p:cNvSpPr/>
            <p:nvPr userDrawn="1"/>
          </p:nvSpPr>
          <p:spPr bwMode="gray">
            <a:xfrm rot="4680000">
              <a:off x="8750808" y="210312"/>
              <a:ext cx="301752" cy="37490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userDrawn="1"/>
          </p:nvSpPr>
          <p:spPr bwMode="gray">
            <a:xfrm rot="4680000">
              <a:off x="8220456" y="155448"/>
              <a:ext cx="301752" cy="70408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609600" y="274638"/>
            <a:ext cx="10972800" cy="1143000"/>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Text Placeholder 2"/>
          <p:cNvSpPr>
            <a:spLocks noGrp="1"/>
          </p:cNvSpPr>
          <p:nvPr>
            <p:ph type="body" idx="1"/>
          </p:nvPr>
        </p:nvSpPr>
        <p:spPr bwMode="gray">
          <a:xfrm>
            <a:off x="609600" y="1600201"/>
            <a:ext cx="109728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2"/>
          </p:nvPr>
        </p:nvSpPr>
        <p:spPr>
          <a:xfrm>
            <a:off x="609600" y="6473952"/>
            <a:ext cx="2844800" cy="301752"/>
          </a:xfrm>
          <a:prstGeom prst="rect">
            <a:avLst/>
          </a:prstGeom>
        </p:spPr>
        <p:txBody>
          <a:bodyPr vert="horz" lIns="91440" tIns="45720" rIns="91440" bIns="45720" rtlCol="0" anchor="ctr"/>
          <a:lstStyle>
            <a:lvl1pPr algn="l">
              <a:defRPr sz="1200">
                <a:solidFill>
                  <a:schemeClr val="tx1">
                    <a:tint val="75000"/>
                  </a:schemeClr>
                </a:solidFill>
              </a:defRPr>
            </a:lvl1pPr>
          </a:lstStyle>
          <a:p>
            <a:fld id="{A5FFAB59-05A6-41B5-A2D4-5F61552A237A}" type="datetimeFigureOut">
              <a:rPr lang="en-US" smtClean="0"/>
              <a:pPr/>
              <a:t>11/1/2023</a:t>
            </a:fld>
            <a:endParaRPr lang="en-US"/>
          </a:p>
        </p:txBody>
      </p:sp>
      <p:sp>
        <p:nvSpPr>
          <p:cNvPr id="5" name="Footer Placeholder 4"/>
          <p:cNvSpPr>
            <a:spLocks noGrp="1"/>
          </p:cNvSpPr>
          <p:nvPr>
            <p:ph type="ftr" sz="quarter" idx="3"/>
          </p:nvPr>
        </p:nvSpPr>
        <p:spPr>
          <a:xfrm>
            <a:off x="4165600" y="6473952"/>
            <a:ext cx="3860800" cy="30175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31936" y="6473952"/>
            <a:ext cx="2844800" cy="301752"/>
          </a:xfrm>
          <a:prstGeom prst="rect">
            <a:avLst/>
          </a:prstGeom>
        </p:spPr>
        <p:txBody>
          <a:bodyPr vert="horz" lIns="91440" tIns="45720" rIns="91440" bIns="45720" rtlCol="0" anchor="ctr"/>
          <a:lstStyle>
            <a:lvl1pPr algn="r">
              <a:defRPr sz="1200">
                <a:solidFill>
                  <a:schemeClr val="tx1">
                    <a:tint val="75000"/>
                  </a:schemeClr>
                </a:solidFill>
              </a:defRPr>
            </a:lvl1pPr>
          </a:lstStyle>
          <a:p>
            <a:fld id="{74253F90-3AEC-4F46-AEB3-348E103700D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1" hangingPunct="1">
        <a:spcBef>
          <a:spcPct val="0"/>
        </a:spcBef>
        <a:buNone/>
        <a:defRPr sz="4000" b="1" kern="1200">
          <a:solidFill>
            <a:schemeClr val="tx1"/>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defTabSz="914400" rtl="0" eaLnBrk="1" latinLnBrk="1" hangingPunct="1">
        <a:spcBef>
          <a:spcPct val="20000"/>
        </a:spcBef>
        <a:buClr>
          <a:schemeClr val="accent2"/>
        </a:buClr>
        <a:buSzPct val="75000"/>
        <a:buFont typeface="Wingdings" pitchFamily="2" charset="2"/>
        <a:buChar char="q"/>
        <a:defRPr sz="3200" kern="1200">
          <a:solidFill>
            <a:schemeClr val="tx1"/>
          </a:solidFill>
          <a:latin typeface="+mn-lt"/>
          <a:ea typeface="+mn-ea"/>
          <a:cs typeface="+mn-cs"/>
        </a:defRPr>
      </a:lvl1pPr>
      <a:lvl2pPr marL="742950" indent="-285750" algn="l" defTabSz="914400" rtl="0" eaLnBrk="1" latinLnBrk="1" hangingPunct="1">
        <a:spcBef>
          <a:spcPct val="20000"/>
        </a:spcBef>
        <a:buClr>
          <a:schemeClr val="accent3"/>
        </a:buClr>
        <a:buSzPct val="70000"/>
        <a:buFont typeface="Wingdings 2" pitchFamily="18" charset="2"/>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Clr>
          <a:schemeClr val="accent4"/>
        </a:buClr>
        <a:buSzPct val="70000"/>
        <a:buFont typeface="Wingdings 2" pitchFamily="18" charset="2"/>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Clr>
          <a:schemeClr val="accent5"/>
        </a:buClr>
        <a:buSzPct val="100000"/>
        <a:buFont typeface="Wingdings 2" pitchFamily="18" charset="2"/>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Clr>
          <a:schemeClr val="accent6"/>
        </a:buClr>
        <a:buSzPct val="100000"/>
        <a:buFont typeface="Wingdings 2" pitchFamily="18" charset="2"/>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18" Type="http://schemas.openxmlformats.org/officeDocument/2006/relationships/image" Target="../media/image59.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3.png"/><Relationship Id="rId17" Type="http://schemas.openxmlformats.org/officeDocument/2006/relationships/image" Target="../media/image58.png"/><Relationship Id="rId2" Type="http://schemas.openxmlformats.org/officeDocument/2006/relationships/notesSlide" Target="../notesSlides/notesSlide17.xml"/><Relationship Id="rId16"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5" Type="http://schemas.openxmlformats.org/officeDocument/2006/relationships/image" Target="../media/image56.png"/><Relationship Id="rId10" Type="http://schemas.openxmlformats.org/officeDocument/2006/relationships/image" Target="../media/image51.png"/><Relationship Id="rId19" Type="http://schemas.openxmlformats.org/officeDocument/2006/relationships/image" Target="../media/image60.png"/><Relationship Id="rId4" Type="http://schemas.openxmlformats.org/officeDocument/2006/relationships/image" Target="../media/image45.png"/><Relationship Id="rId9" Type="http://schemas.openxmlformats.org/officeDocument/2006/relationships/image" Target="../media/image50.png"/><Relationship Id="rId14" Type="http://schemas.openxmlformats.org/officeDocument/2006/relationships/image" Target="../media/image55.png"/></Relationships>
</file>

<file path=ppt/slides/_rels/slide18.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7.png"/><Relationship Id="rId18" Type="http://schemas.openxmlformats.org/officeDocument/2006/relationships/image" Target="../media/image72.png"/><Relationship Id="rId3" Type="http://schemas.openxmlformats.org/officeDocument/2006/relationships/image" Target="../media/image61.png"/><Relationship Id="rId21" Type="http://schemas.openxmlformats.org/officeDocument/2006/relationships/image" Target="../media/image75.png"/><Relationship Id="rId7" Type="http://schemas.openxmlformats.org/officeDocument/2006/relationships/image" Target="../media/image62.png"/><Relationship Id="rId12" Type="http://schemas.openxmlformats.org/officeDocument/2006/relationships/image" Target="../media/image66.png"/><Relationship Id="rId17" Type="http://schemas.openxmlformats.org/officeDocument/2006/relationships/image" Target="../media/image71.png"/><Relationship Id="rId2" Type="http://schemas.openxmlformats.org/officeDocument/2006/relationships/notesSlide" Target="../notesSlides/notesSlide18.xml"/><Relationship Id="rId16" Type="http://schemas.openxmlformats.org/officeDocument/2006/relationships/image" Target="../media/image70.png"/><Relationship Id="rId20"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65.png"/><Relationship Id="rId24" Type="http://schemas.openxmlformats.org/officeDocument/2006/relationships/image" Target="../media/image78.png"/><Relationship Id="rId5" Type="http://schemas.openxmlformats.org/officeDocument/2006/relationships/image" Target="../media/image51.png"/><Relationship Id="rId15" Type="http://schemas.openxmlformats.org/officeDocument/2006/relationships/image" Target="../media/image69.png"/><Relationship Id="rId23" Type="http://schemas.openxmlformats.org/officeDocument/2006/relationships/image" Target="../media/image77.png"/><Relationship Id="rId10" Type="http://schemas.openxmlformats.org/officeDocument/2006/relationships/image" Target="../media/image64.png"/><Relationship Id="rId19" Type="http://schemas.openxmlformats.org/officeDocument/2006/relationships/image" Target="../media/image73.png"/><Relationship Id="rId4" Type="http://schemas.openxmlformats.org/officeDocument/2006/relationships/image" Target="../media/image50.png"/><Relationship Id="rId9" Type="http://schemas.openxmlformats.org/officeDocument/2006/relationships/image" Target="../media/image55.png"/><Relationship Id="rId14" Type="http://schemas.openxmlformats.org/officeDocument/2006/relationships/image" Target="../media/image68.png"/><Relationship Id="rId22" Type="http://schemas.openxmlformats.org/officeDocument/2006/relationships/image" Target="../media/image76.png"/></Relationships>
</file>

<file path=ppt/slides/_rels/slide1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82.jpeg"/><Relationship Id="rId5" Type="http://schemas.openxmlformats.org/officeDocument/2006/relationships/image" Target="../media/image81.png"/><Relationship Id="rId4" Type="http://schemas.openxmlformats.org/officeDocument/2006/relationships/image" Target="../media/image8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87.png"/><Relationship Id="rId13" Type="http://schemas.openxmlformats.org/officeDocument/2006/relationships/image" Target="../media/image92.png"/><Relationship Id="rId18" Type="http://schemas.openxmlformats.org/officeDocument/2006/relationships/image" Target="../media/image97.png"/><Relationship Id="rId26" Type="http://schemas.openxmlformats.org/officeDocument/2006/relationships/image" Target="../media/image105.png"/><Relationship Id="rId3" Type="http://schemas.openxmlformats.org/officeDocument/2006/relationships/image" Target="../media/image83.png"/><Relationship Id="rId21" Type="http://schemas.openxmlformats.org/officeDocument/2006/relationships/image" Target="../media/image100.png"/><Relationship Id="rId7" Type="http://schemas.openxmlformats.org/officeDocument/2006/relationships/image" Target="../media/image86.png"/><Relationship Id="rId12" Type="http://schemas.openxmlformats.org/officeDocument/2006/relationships/image" Target="../media/image91.png"/><Relationship Id="rId17" Type="http://schemas.openxmlformats.org/officeDocument/2006/relationships/image" Target="../media/image96.png"/><Relationship Id="rId25" Type="http://schemas.openxmlformats.org/officeDocument/2006/relationships/image" Target="../media/image104.png"/><Relationship Id="rId2" Type="http://schemas.openxmlformats.org/officeDocument/2006/relationships/notesSlide" Target="../notesSlides/notesSlide20.xml"/><Relationship Id="rId16" Type="http://schemas.openxmlformats.org/officeDocument/2006/relationships/image" Target="../media/image95.png"/><Relationship Id="rId20"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90.png"/><Relationship Id="rId24" Type="http://schemas.openxmlformats.org/officeDocument/2006/relationships/image" Target="../media/image103.png"/><Relationship Id="rId5" Type="http://schemas.openxmlformats.org/officeDocument/2006/relationships/image" Target="../media/image85.png"/><Relationship Id="rId15" Type="http://schemas.openxmlformats.org/officeDocument/2006/relationships/image" Target="../media/image94.png"/><Relationship Id="rId23" Type="http://schemas.openxmlformats.org/officeDocument/2006/relationships/image" Target="../media/image102.png"/><Relationship Id="rId10" Type="http://schemas.openxmlformats.org/officeDocument/2006/relationships/image" Target="../media/image89.png"/><Relationship Id="rId19" Type="http://schemas.openxmlformats.org/officeDocument/2006/relationships/image" Target="../media/image98.png"/><Relationship Id="rId4" Type="http://schemas.openxmlformats.org/officeDocument/2006/relationships/image" Target="../media/image84.png"/><Relationship Id="rId9" Type="http://schemas.openxmlformats.org/officeDocument/2006/relationships/image" Target="../media/image88.png"/><Relationship Id="rId14" Type="http://schemas.openxmlformats.org/officeDocument/2006/relationships/image" Target="../media/image93.png"/><Relationship Id="rId22" Type="http://schemas.openxmlformats.org/officeDocument/2006/relationships/image" Target="../media/image101.png"/></Relationships>
</file>

<file path=ppt/slides/_rels/slide21.xml.rels><?xml version="1.0" encoding="UTF-8" standalone="yes"?>
<Relationships xmlns="http://schemas.openxmlformats.org/package/2006/relationships"><Relationship Id="rId8" Type="http://schemas.openxmlformats.org/officeDocument/2006/relationships/image" Target="../media/image120.png"/><Relationship Id="rId13" Type="http://schemas.openxmlformats.org/officeDocument/2006/relationships/image" Target="../media/image113.png"/><Relationship Id="rId3" Type="http://schemas.openxmlformats.org/officeDocument/2006/relationships/image" Target="../media/image106.png"/><Relationship Id="rId7" Type="http://schemas.openxmlformats.org/officeDocument/2006/relationships/image" Target="../media/image84.png"/><Relationship Id="rId12" Type="http://schemas.openxmlformats.org/officeDocument/2006/relationships/image" Target="../media/image83.png"/><Relationship Id="rId2" Type="http://schemas.openxmlformats.org/officeDocument/2006/relationships/notesSlide" Target="../notesSlides/notesSlide21.xml"/><Relationship Id="rId16" Type="http://schemas.openxmlformats.org/officeDocument/2006/relationships/image" Target="../media/image115.png"/><Relationship Id="rId1" Type="http://schemas.openxmlformats.org/officeDocument/2006/relationships/slideLayout" Target="../slideLayouts/slideLayout2.xml"/><Relationship Id="rId6" Type="http://schemas.openxmlformats.org/officeDocument/2006/relationships/image" Target="../media/image109.png"/><Relationship Id="rId11" Type="http://schemas.openxmlformats.org/officeDocument/2006/relationships/image" Target="../media/image112.png"/><Relationship Id="rId5" Type="http://schemas.openxmlformats.org/officeDocument/2006/relationships/image" Target="../media/image108.png"/><Relationship Id="rId15" Type="http://schemas.openxmlformats.org/officeDocument/2006/relationships/image" Target="../media/image55.png"/><Relationship Id="rId10" Type="http://schemas.openxmlformats.org/officeDocument/2006/relationships/image" Target="../media/image111.png"/><Relationship Id="rId4" Type="http://schemas.openxmlformats.org/officeDocument/2006/relationships/image" Target="../media/image107.png"/><Relationship Id="rId9" Type="http://schemas.openxmlformats.org/officeDocument/2006/relationships/image" Target="../media/image110.png"/><Relationship Id="rId14" Type="http://schemas.openxmlformats.org/officeDocument/2006/relationships/image" Target="../media/image114.png"/></Relationships>
</file>

<file path=ppt/slides/_rels/slide22.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17.png"/></Relationships>
</file>

<file path=ppt/slides/_rels/slide23.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21.png"/><Relationship Id="rId4" Type="http://schemas.openxmlformats.org/officeDocument/2006/relationships/image" Target="../media/image119.png"/></Relationships>
</file>

<file path=ppt/slides/_rels/slide24.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2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4.png"/><Relationship Id="rId7" Type="http://schemas.openxmlformats.org/officeDocument/2006/relationships/image" Target="../media/image12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27.png"/><Relationship Id="rId5" Type="http://schemas.openxmlformats.org/officeDocument/2006/relationships/image" Target="../media/image126.png"/><Relationship Id="rId4" Type="http://schemas.openxmlformats.org/officeDocument/2006/relationships/image" Target="../media/image12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ctrTitle"/>
          </p:nvPr>
        </p:nvSpPr>
        <p:spPr>
          <a:xfrm>
            <a:off x="479376" y="2276872"/>
            <a:ext cx="11305256" cy="2376264"/>
          </a:xfrm>
        </p:spPr>
        <p:txBody>
          <a:bodyPr>
            <a:normAutofit/>
          </a:bodyPr>
          <a:lstStyle/>
          <a:p>
            <a:pPr>
              <a:lnSpc>
                <a:spcPct val="150000"/>
              </a:lnSpc>
            </a:pPr>
            <a:r>
              <a:rPr lang="en-US" altLang="ko-KR" sz="6600" dirty="0"/>
              <a:t>Equilibrium Point Learning</a:t>
            </a:r>
            <a:endParaRPr lang="ko-KR" altLang="en-US" sz="4800" dirty="0">
              <a:solidFill>
                <a:schemeClr val="bg2">
                  <a:lumMod val="25000"/>
                </a:schemeClr>
              </a:solidFill>
            </a:endParaRPr>
          </a:p>
        </p:txBody>
      </p:sp>
      <p:sp>
        <p:nvSpPr>
          <p:cNvPr id="6" name="부제목 2">
            <a:extLst>
              <a:ext uri="{FF2B5EF4-FFF2-40B4-BE49-F238E27FC236}">
                <a16:creationId xmlns:a16="http://schemas.microsoft.com/office/drawing/2014/main" id="{CCE9F9C8-0F7F-443F-8AD6-448025D8FDA7}"/>
              </a:ext>
            </a:extLst>
          </p:cNvPr>
          <p:cNvSpPr txBox="1">
            <a:spLocks/>
          </p:cNvSpPr>
          <p:nvPr/>
        </p:nvSpPr>
        <p:spPr bwMode="black">
          <a:xfrm>
            <a:off x="3071664" y="5013176"/>
            <a:ext cx="5928320" cy="930885"/>
          </a:xfrm>
          <a:prstGeom prst="rect">
            <a:avLst/>
          </a:prstGeom>
        </p:spPr>
        <p:txBody>
          <a:bodyPr vert="horz" lIns="91440" tIns="45720" rIns="91440" bIns="45720" rtlCol="0" anchor="ctr">
            <a:normAutofit fontScale="92500" lnSpcReduction="10000"/>
          </a:bodyPr>
          <a:lstStyle>
            <a:lvl1pPr marL="0" indent="0" algn="r" defTabSz="914400" rtl="0" eaLnBrk="1" latinLnBrk="1" hangingPunct="1">
              <a:spcBef>
                <a:spcPct val="20000"/>
              </a:spcBef>
              <a:buClr>
                <a:schemeClr val="accent2"/>
              </a:buClr>
              <a:buSzPct val="75000"/>
              <a:buFont typeface="Wingdings" pitchFamily="2" charset="2"/>
              <a:buNone/>
              <a:defRPr sz="2000" kern="1200">
                <a:solidFill>
                  <a:schemeClr val="tx1"/>
                </a:solidFill>
                <a:latin typeface="+mn-lt"/>
                <a:ea typeface="+mn-ea"/>
                <a:cs typeface="+mn-cs"/>
              </a:defRPr>
            </a:lvl1pPr>
            <a:lvl2pPr marL="457200" indent="0" algn="ctr" defTabSz="914400" rtl="0" eaLnBrk="1" latinLnBrk="1" hangingPunct="1">
              <a:spcBef>
                <a:spcPct val="20000"/>
              </a:spcBef>
              <a:buClr>
                <a:schemeClr val="accent3"/>
              </a:buClr>
              <a:buSzPct val="70000"/>
              <a:buFont typeface="Wingdings 2" pitchFamily="18" charset="2"/>
              <a:buNone/>
              <a:defRPr sz="2800" kern="1200">
                <a:solidFill>
                  <a:schemeClr val="tx1">
                    <a:tint val="75000"/>
                  </a:schemeClr>
                </a:solidFill>
                <a:latin typeface="+mn-lt"/>
                <a:ea typeface="+mn-ea"/>
                <a:cs typeface="+mn-cs"/>
              </a:defRPr>
            </a:lvl2pPr>
            <a:lvl3pPr marL="914400" indent="0" algn="ctr" defTabSz="914400" rtl="0" eaLnBrk="1" latinLnBrk="1" hangingPunct="1">
              <a:spcBef>
                <a:spcPct val="20000"/>
              </a:spcBef>
              <a:buClr>
                <a:schemeClr val="accent4"/>
              </a:buClr>
              <a:buSzPct val="70000"/>
              <a:buFont typeface="Wingdings 2" pitchFamily="18" charset="2"/>
              <a:buNone/>
              <a:defRPr sz="2400" kern="1200">
                <a:solidFill>
                  <a:schemeClr val="tx1">
                    <a:tint val="75000"/>
                  </a:schemeClr>
                </a:solidFill>
                <a:latin typeface="+mn-lt"/>
                <a:ea typeface="+mn-ea"/>
                <a:cs typeface="+mn-cs"/>
              </a:defRPr>
            </a:lvl3pPr>
            <a:lvl4pPr marL="1371600" indent="0" algn="ctr" defTabSz="914400" rtl="0" eaLnBrk="1" latinLnBrk="1" hangingPunct="1">
              <a:spcBef>
                <a:spcPct val="20000"/>
              </a:spcBef>
              <a:buClr>
                <a:schemeClr val="accent5"/>
              </a:buClr>
              <a:buSzPct val="100000"/>
              <a:buFont typeface="Wingdings 2" pitchFamily="18" charset="2"/>
              <a:buNone/>
              <a:defRPr sz="2000" kern="1200">
                <a:solidFill>
                  <a:schemeClr val="tx1">
                    <a:tint val="75000"/>
                  </a:schemeClr>
                </a:solidFill>
                <a:latin typeface="+mn-lt"/>
                <a:ea typeface="+mn-ea"/>
                <a:cs typeface="+mn-cs"/>
              </a:defRPr>
            </a:lvl4pPr>
            <a:lvl5pPr marL="1828800" indent="0" algn="ctr" defTabSz="914400" rtl="0" eaLnBrk="1" latinLnBrk="1" hangingPunct="1">
              <a:spcBef>
                <a:spcPct val="20000"/>
              </a:spcBef>
              <a:buClr>
                <a:schemeClr val="accent6"/>
              </a:buClr>
              <a:buSzPct val="100000"/>
              <a:buFont typeface="Wingdings 2" pitchFamily="18" charset="2"/>
              <a:buNone/>
              <a:defRPr sz="2000" kern="1200">
                <a:solidFill>
                  <a:schemeClr val="tx1">
                    <a:tint val="75000"/>
                  </a:schemeClr>
                </a:solidFill>
                <a:latin typeface="+mn-lt"/>
                <a:ea typeface="+mn-ea"/>
                <a:cs typeface="+mn-cs"/>
              </a:defRPr>
            </a:lvl5pPr>
            <a:lvl6pPr marL="22860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en-US" altLang="ko-KR" sz="2800" dirty="0"/>
              <a:t>ACML</a:t>
            </a:r>
            <a:r>
              <a:rPr lang="ko-KR" altLang="en-US" sz="2800" dirty="0"/>
              <a:t> </a:t>
            </a:r>
            <a:r>
              <a:rPr lang="en-US" altLang="ko-KR" sz="2800" dirty="0"/>
              <a:t>2023</a:t>
            </a:r>
          </a:p>
          <a:p>
            <a:pPr algn="ctr"/>
            <a:r>
              <a:rPr lang="en-US" altLang="ko-KR" sz="2800" dirty="0" err="1"/>
              <a:t>Baik</a:t>
            </a:r>
            <a:r>
              <a:rPr lang="en-US" altLang="ko-KR" sz="2800" dirty="0"/>
              <a:t> </a:t>
            </a:r>
            <a:r>
              <a:rPr lang="en-US" altLang="ko-KR" sz="2800" dirty="0" err="1"/>
              <a:t>Dowoo</a:t>
            </a:r>
            <a:r>
              <a:rPr lang="en-US" altLang="ko-KR" sz="2800" dirty="0"/>
              <a:t>   ,   Ji Won Yoon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normAutofit/>
          </a:bodyPr>
          <a:lstStyle/>
          <a:p>
            <a:r>
              <a:rPr lang="en-US" altLang="ko-KR" sz="2000" b="0" i="0" dirty="0">
                <a:solidFill>
                  <a:srgbClr val="374151"/>
                </a:solidFill>
                <a:effectLst/>
                <a:latin typeface="Abadi" panose="020B0604020104020204" pitchFamily="34" charset="0"/>
              </a:rPr>
              <a:t>The "self-learning" version of DEQ</a:t>
            </a:r>
            <a:endParaRPr lang="en-US" altLang="ko-KR" sz="2400" dirty="0">
              <a:latin typeface="Abadi" panose="020B0604020104020204" pitchFamily="34" charset="0"/>
            </a:endParaRPr>
          </a:p>
        </p:txBody>
      </p:sp>
      <p:sp>
        <p:nvSpPr>
          <p:cNvPr id="4" name="제목 3"/>
          <p:cNvSpPr>
            <a:spLocks noGrp="1"/>
          </p:cNvSpPr>
          <p:nvPr>
            <p:ph type="title"/>
          </p:nvPr>
        </p:nvSpPr>
        <p:spPr/>
        <p:txBody>
          <a:bodyPr/>
          <a:lstStyle/>
          <a:p>
            <a:r>
              <a:rPr lang="en-US" altLang="ko-KR" dirty="0"/>
              <a:t>EPL Method</a:t>
            </a:r>
          </a:p>
        </p:txBody>
      </p:sp>
      <p:sp>
        <p:nvSpPr>
          <p:cNvPr id="31" name="순서도: 수동 연산 30">
            <a:extLst>
              <a:ext uri="{FF2B5EF4-FFF2-40B4-BE49-F238E27FC236}">
                <a16:creationId xmlns:a16="http://schemas.microsoft.com/office/drawing/2014/main" id="{9E75DCFB-F5C7-B0AE-1126-7C9ED5E1775E}"/>
              </a:ext>
            </a:extLst>
          </p:cNvPr>
          <p:cNvSpPr/>
          <p:nvPr/>
        </p:nvSpPr>
        <p:spPr>
          <a:xfrm rot="16200000">
            <a:off x="6704843" y="3696028"/>
            <a:ext cx="1149057" cy="782567"/>
          </a:xfrm>
          <a:prstGeom prst="flowChartManualOperation">
            <a:avLst/>
          </a:prstGeom>
          <a:solidFill>
            <a:srgbClr val="FFC000">
              <a:lumMod val="40000"/>
              <a:lumOff val="60000"/>
            </a:srgbClr>
          </a:solidFill>
          <a:ln w="12700" cap="flat" cmpd="sng" algn="ctr">
            <a:solidFill>
              <a:srgbClr val="FFC000">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97E19BD-6047-072B-8EB6-3B66066E5B70}"/>
                  </a:ext>
                </a:extLst>
              </p:cNvPr>
              <p:cNvSpPr txBox="1"/>
              <p:nvPr/>
            </p:nvSpPr>
            <p:spPr>
              <a:xfrm>
                <a:off x="7964088" y="3899597"/>
                <a:ext cx="782567" cy="369332"/>
              </a:xfrm>
              <a:prstGeom prst="rect">
                <a:avLst/>
              </a:prstGeom>
              <a:noFill/>
            </p:spPr>
            <p:txBody>
              <a:bodyPr wrap="square" rtlCol="0">
                <a:spAutoFit/>
              </a:bodyPr>
              <a:lstStyle/>
              <a:p>
                <a:pPr latinLnBrk="1"/>
                <a14:m>
                  <m:oMath xmlns:m="http://schemas.openxmlformats.org/officeDocument/2006/math">
                    <m:r>
                      <a:rPr lang="ko-KR" altLang="en-US" i="1" dirty="0" smtClean="0">
                        <a:solidFill>
                          <a:prstClr val="black"/>
                        </a:solidFill>
                        <a:latin typeface="Cambria Math" panose="02040503050406030204" pitchFamily="18" charset="0"/>
                      </a:rPr>
                      <m:t>𝑧</m:t>
                    </m:r>
                  </m:oMath>
                </a14:m>
                <a:r>
                  <a:rPr lang="en-US" altLang="ko-KR" dirty="0">
                    <a:solidFill>
                      <a:prstClr val="black"/>
                    </a:solidFill>
                    <a:latin typeface="맑은 고딕" panose="020F0502020204030204"/>
                  </a:rPr>
                  <a:t>*, </a:t>
                </a:r>
                <a14:m>
                  <m:oMath xmlns:m="http://schemas.openxmlformats.org/officeDocument/2006/math">
                    <m:r>
                      <a:rPr lang="en-US" altLang="ko-KR" i="1" dirty="0">
                        <a:solidFill>
                          <a:prstClr val="black"/>
                        </a:solidFill>
                        <a:latin typeface="Cambria Math" panose="02040503050406030204" pitchFamily="18" charset="0"/>
                      </a:rPr>
                      <m:t>𝑦</m:t>
                    </m:r>
                  </m:oMath>
                </a14:m>
                <a:r>
                  <a:rPr lang="en-US" altLang="ko-KR" dirty="0">
                    <a:solidFill>
                      <a:prstClr val="black"/>
                    </a:solidFill>
                    <a:latin typeface="맑은 고딕" panose="020F0502020204030204"/>
                  </a:rPr>
                  <a:t>  </a:t>
                </a:r>
                <a:endParaRPr lang="ko-KR" altLang="en-US" dirty="0">
                  <a:solidFill>
                    <a:prstClr val="black"/>
                  </a:solidFill>
                  <a:latin typeface="맑은 고딕" panose="020F0502020204030204"/>
                </a:endParaRPr>
              </a:p>
            </p:txBody>
          </p:sp>
        </mc:Choice>
        <mc:Fallback xmlns="">
          <p:sp>
            <p:nvSpPr>
              <p:cNvPr id="32" name="TextBox 31">
                <a:extLst>
                  <a:ext uri="{FF2B5EF4-FFF2-40B4-BE49-F238E27FC236}">
                    <a16:creationId xmlns:a16="http://schemas.microsoft.com/office/drawing/2014/main" id="{897E19BD-6047-072B-8EB6-3B66066E5B70}"/>
                  </a:ext>
                </a:extLst>
              </p:cNvPr>
              <p:cNvSpPr txBox="1">
                <a:spLocks noRot="1" noChangeAspect="1" noMove="1" noResize="1" noEditPoints="1" noAdjustHandles="1" noChangeArrowheads="1" noChangeShapeType="1" noTextEdit="1"/>
              </p:cNvSpPr>
              <p:nvPr/>
            </p:nvSpPr>
            <p:spPr>
              <a:xfrm>
                <a:off x="7964088" y="3899597"/>
                <a:ext cx="782567" cy="369332"/>
              </a:xfrm>
              <a:prstGeom prst="rect">
                <a:avLst/>
              </a:prstGeom>
              <a:blipFill>
                <a:blip r:embed="rId3"/>
                <a:stretch>
                  <a:fillRect t="-10000" b="-26667"/>
                </a:stretch>
              </a:blipFill>
            </p:spPr>
            <p:txBody>
              <a:bodyPr/>
              <a:lstStyle/>
              <a:p>
                <a:r>
                  <a:rPr lang="ko-KR" altLang="en-US">
                    <a:noFill/>
                  </a:rPr>
                  <a:t> </a:t>
                </a:r>
              </a:p>
            </p:txBody>
          </p:sp>
        </mc:Fallback>
      </mc:AlternateContent>
      <p:cxnSp>
        <p:nvCxnSpPr>
          <p:cNvPr id="33" name="직선 화살표 연결선 32">
            <a:extLst>
              <a:ext uri="{FF2B5EF4-FFF2-40B4-BE49-F238E27FC236}">
                <a16:creationId xmlns:a16="http://schemas.microsoft.com/office/drawing/2014/main" id="{CBFA8427-CD08-2356-55B5-C03140FFC0A8}"/>
              </a:ext>
            </a:extLst>
          </p:cNvPr>
          <p:cNvCxnSpPr>
            <a:cxnSpLocks/>
            <a:stCxn id="35" idx="3"/>
            <a:endCxn id="31" idx="0"/>
          </p:cNvCxnSpPr>
          <p:nvPr/>
        </p:nvCxnSpPr>
        <p:spPr>
          <a:xfrm>
            <a:off x="6568528" y="4083066"/>
            <a:ext cx="319560" cy="4245"/>
          </a:xfrm>
          <a:prstGeom prst="straightConnector1">
            <a:avLst/>
          </a:prstGeom>
          <a:noFill/>
          <a:ln w="12700" cap="flat" cmpd="sng" algn="ctr">
            <a:solidFill>
              <a:sysClr val="windowText" lastClr="000000"/>
            </a:solidFill>
            <a:prstDash val="solid"/>
            <a:miter lim="800000"/>
            <a:tailEnd type="triangle"/>
          </a:ln>
          <a:effectLst/>
        </p:spPr>
      </p:cxnSp>
      <p:cxnSp>
        <p:nvCxnSpPr>
          <p:cNvPr id="34" name="직선 화살표 연결선 33">
            <a:extLst>
              <a:ext uri="{FF2B5EF4-FFF2-40B4-BE49-F238E27FC236}">
                <a16:creationId xmlns:a16="http://schemas.microsoft.com/office/drawing/2014/main" id="{1162A873-94AB-874A-F274-E51604AC0AAE}"/>
              </a:ext>
            </a:extLst>
          </p:cNvPr>
          <p:cNvCxnSpPr>
            <a:cxnSpLocks/>
            <a:stCxn id="31" idx="2"/>
            <a:endCxn id="32" idx="1"/>
          </p:cNvCxnSpPr>
          <p:nvPr/>
        </p:nvCxnSpPr>
        <p:spPr>
          <a:xfrm flipV="1">
            <a:off x="7670655" y="4084263"/>
            <a:ext cx="293433" cy="3048"/>
          </a:xfrm>
          <a:prstGeom prst="straightConnector1">
            <a:avLst/>
          </a:prstGeom>
          <a:noFill/>
          <a:ln w="12700" cap="flat" cmpd="sng" algn="ctr">
            <a:solidFill>
              <a:sysClr val="windowText" lastClr="000000"/>
            </a:solidFill>
            <a:prstDash val="solid"/>
            <a:miter lim="800000"/>
            <a:tailEnd type="triangle"/>
          </a:ln>
          <a:effectLst/>
        </p:spPr>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A90CB125-84A0-2E31-BFA4-A779D3B81457}"/>
                  </a:ext>
                </a:extLst>
              </p:cNvPr>
              <p:cNvSpPr txBox="1"/>
              <p:nvPr/>
            </p:nvSpPr>
            <p:spPr>
              <a:xfrm>
                <a:off x="6324281" y="3898400"/>
                <a:ext cx="244247" cy="369332"/>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r>
                        <a:rPr lang="en-US" altLang="ko-KR" i="1" smtClean="0">
                          <a:solidFill>
                            <a:prstClr val="black"/>
                          </a:solidFill>
                          <a:latin typeface="Cambria Math" panose="02040503050406030204" pitchFamily="18" charset="0"/>
                        </a:rPr>
                        <m:t>𝑥</m:t>
                      </m:r>
                    </m:oMath>
                  </m:oMathPara>
                </a14:m>
                <a:endParaRPr lang="ko-KR" altLang="en-US" dirty="0">
                  <a:solidFill>
                    <a:prstClr val="black"/>
                  </a:solidFill>
                  <a:latin typeface="맑은 고딕" panose="020F0502020204030204"/>
                </a:endParaRPr>
              </a:p>
            </p:txBody>
          </p:sp>
        </mc:Choice>
        <mc:Fallback xmlns="">
          <p:sp>
            <p:nvSpPr>
              <p:cNvPr id="35" name="TextBox 34">
                <a:extLst>
                  <a:ext uri="{FF2B5EF4-FFF2-40B4-BE49-F238E27FC236}">
                    <a16:creationId xmlns:a16="http://schemas.microsoft.com/office/drawing/2014/main" id="{A90CB125-84A0-2E31-BFA4-A779D3B81457}"/>
                  </a:ext>
                </a:extLst>
              </p:cNvPr>
              <p:cNvSpPr txBox="1">
                <a:spLocks noRot="1" noChangeAspect="1" noMove="1" noResize="1" noEditPoints="1" noAdjustHandles="1" noChangeArrowheads="1" noChangeShapeType="1" noTextEdit="1"/>
              </p:cNvSpPr>
              <p:nvPr/>
            </p:nvSpPr>
            <p:spPr>
              <a:xfrm>
                <a:off x="6324281" y="3898400"/>
                <a:ext cx="244247" cy="369332"/>
              </a:xfrm>
              <a:prstGeom prst="rect">
                <a:avLst/>
              </a:prstGeom>
              <a:blipFill>
                <a:blip r:embed="rId4"/>
                <a:stretch>
                  <a:fillRect r="-9756"/>
                </a:stretch>
              </a:blipFill>
            </p:spPr>
            <p:txBody>
              <a:bodyPr/>
              <a:lstStyle/>
              <a:p>
                <a:r>
                  <a:rPr lang="ko-KR" altLang="en-US">
                    <a:noFill/>
                  </a:rPr>
                  <a:t> </a:t>
                </a:r>
              </a:p>
            </p:txBody>
          </p:sp>
        </mc:Fallback>
      </mc:AlternateContent>
      <p:cxnSp>
        <p:nvCxnSpPr>
          <p:cNvPr id="36" name="연결선: 꺾임 35">
            <a:extLst>
              <a:ext uri="{FF2B5EF4-FFF2-40B4-BE49-F238E27FC236}">
                <a16:creationId xmlns:a16="http://schemas.microsoft.com/office/drawing/2014/main" id="{47D15A2B-4F83-23F7-86A2-246B772D16A9}"/>
              </a:ext>
            </a:extLst>
          </p:cNvPr>
          <p:cNvCxnSpPr>
            <a:cxnSpLocks/>
            <a:stCxn id="32" idx="0"/>
            <a:endCxn id="38" idx="0"/>
          </p:cNvCxnSpPr>
          <p:nvPr/>
        </p:nvCxnSpPr>
        <p:spPr>
          <a:xfrm rot="16200000" flipH="1" flipV="1">
            <a:off x="7806729" y="3354817"/>
            <a:ext cx="3864" cy="1093423"/>
          </a:xfrm>
          <a:prstGeom prst="bentConnector3">
            <a:avLst>
              <a:gd name="adj1" fmla="val -15685999"/>
            </a:avLst>
          </a:prstGeom>
          <a:noFill/>
          <a:ln w="12700" cap="flat" cmpd="sng" algn="ctr">
            <a:solidFill>
              <a:srgbClr val="FF0000"/>
            </a:solidFill>
            <a:prstDash val="solid"/>
            <a:miter lim="800000"/>
            <a:tailEnd type="triangle"/>
          </a:ln>
          <a:effectLst/>
        </p:spPr>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D67FFFE-EF39-9F59-CE45-6FC5D507B683}"/>
                  </a:ext>
                </a:extLst>
              </p:cNvPr>
              <p:cNvSpPr txBox="1"/>
              <p:nvPr/>
            </p:nvSpPr>
            <p:spPr>
              <a:xfrm>
                <a:off x="7497806" y="2868383"/>
                <a:ext cx="885785" cy="369332"/>
              </a:xfrm>
              <a:prstGeom prst="rect">
                <a:avLst/>
              </a:prstGeom>
              <a:noFill/>
            </p:spPr>
            <p:txBody>
              <a:bodyPr wrap="square" rtlCol="0">
                <a:spAutoFit/>
              </a:bodyPr>
              <a:lstStyle/>
              <a:p>
                <a:pPr latinLnBrk="1"/>
                <a14:m>
                  <m:oMath xmlns:m="http://schemas.openxmlformats.org/officeDocument/2006/math">
                    <m:r>
                      <a:rPr lang="ko-KR" altLang="en-US" i="1" dirty="0" smtClean="0">
                        <a:solidFill>
                          <a:prstClr val="black"/>
                        </a:solidFill>
                        <a:latin typeface="Cambria Math" panose="02040503050406030204" pitchFamily="18" charset="0"/>
                      </a:rPr>
                      <m:t>𝑧</m:t>
                    </m:r>
                  </m:oMath>
                </a14:m>
                <a:r>
                  <a:rPr lang="en-US" altLang="ko-KR">
                    <a:solidFill>
                      <a:prstClr val="black"/>
                    </a:solidFill>
                    <a:latin typeface="맑은 고딕" panose="020F0502020204030204"/>
                  </a:rPr>
                  <a:t>*,</a:t>
                </a:r>
                <a14:m>
                  <m:oMath xmlns:m="http://schemas.openxmlformats.org/officeDocument/2006/math">
                    <m:r>
                      <a:rPr lang="ko-KR" altLang="en-US" i="1" dirty="0">
                        <a:solidFill>
                          <a:prstClr val="black"/>
                        </a:solidFill>
                        <a:latin typeface="Cambria Math" panose="02040503050406030204" pitchFamily="18" charset="0"/>
                      </a:rPr>
                      <m:t>𝜃</m:t>
                    </m:r>
                  </m:oMath>
                </a14:m>
                <a:endParaRPr lang="ko-KR" altLang="en-US" dirty="0">
                  <a:solidFill>
                    <a:prstClr val="black"/>
                  </a:solidFill>
                  <a:latin typeface="맑은 고딕" panose="020F0502020204030204"/>
                </a:endParaRPr>
              </a:p>
            </p:txBody>
          </p:sp>
        </mc:Choice>
        <mc:Fallback xmlns="">
          <p:sp>
            <p:nvSpPr>
              <p:cNvPr id="37" name="TextBox 36">
                <a:extLst>
                  <a:ext uri="{FF2B5EF4-FFF2-40B4-BE49-F238E27FC236}">
                    <a16:creationId xmlns:a16="http://schemas.microsoft.com/office/drawing/2014/main" id="{BD67FFFE-EF39-9F59-CE45-6FC5D507B683}"/>
                  </a:ext>
                </a:extLst>
              </p:cNvPr>
              <p:cNvSpPr txBox="1">
                <a:spLocks noRot="1" noChangeAspect="1" noMove="1" noResize="1" noEditPoints="1" noAdjustHandles="1" noChangeArrowheads="1" noChangeShapeType="1" noTextEdit="1"/>
              </p:cNvSpPr>
              <p:nvPr/>
            </p:nvSpPr>
            <p:spPr>
              <a:xfrm>
                <a:off x="7497806" y="2868383"/>
                <a:ext cx="885785" cy="369332"/>
              </a:xfrm>
              <a:prstGeom prst="rect">
                <a:avLst/>
              </a:prstGeom>
              <a:blipFill>
                <a:blip r:embed="rId5"/>
                <a:stretch>
                  <a:fillRect t="-10000" b="-2666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A28CD0D2-9E3A-750B-3017-910B3BA43F6A}"/>
                  </a:ext>
                </a:extLst>
              </p:cNvPr>
              <p:cNvSpPr txBox="1"/>
              <p:nvPr/>
            </p:nvSpPr>
            <p:spPr>
              <a:xfrm>
                <a:off x="7002795" y="3903461"/>
                <a:ext cx="518307" cy="369332"/>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r>
                        <a:rPr lang="ko-KR" altLang="en-US" i="1" dirty="0">
                          <a:solidFill>
                            <a:prstClr val="black"/>
                          </a:solidFill>
                          <a:latin typeface="Cambria Math" panose="02040503050406030204" pitchFamily="18" charset="0"/>
                        </a:rPr>
                        <m:t>𝑧</m:t>
                      </m:r>
                      <m:r>
                        <a:rPr lang="en-US" altLang="ko-KR" i="1" dirty="0" smtClean="0">
                          <a:solidFill>
                            <a:prstClr val="black"/>
                          </a:solidFill>
                          <a:latin typeface="Cambria Math" panose="02040503050406030204" pitchFamily="18" charset="0"/>
                        </a:rPr>
                        <m:t>,</m:t>
                      </m:r>
                      <m:r>
                        <a:rPr lang="ko-KR" altLang="en-US" i="1" dirty="0">
                          <a:solidFill>
                            <a:prstClr val="black"/>
                          </a:solidFill>
                          <a:latin typeface="Cambria Math" panose="02040503050406030204" pitchFamily="18" charset="0"/>
                        </a:rPr>
                        <m:t>𝜃</m:t>
                      </m:r>
                    </m:oMath>
                  </m:oMathPara>
                </a14:m>
                <a:endParaRPr lang="ko-KR" altLang="en-US" dirty="0">
                  <a:solidFill>
                    <a:prstClr val="black"/>
                  </a:solidFill>
                  <a:latin typeface="맑은 고딕" panose="020F0502020204030204"/>
                </a:endParaRPr>
              </a:p>
            </p:txBody>
          </p:sp>
        </mc:Choice>
        <mc:Fallback xmlns="">
          <p:sp>
            <p:nvSpPr>
              <p:cNvPr id="38" name="TextBox 37">
                <a:extLst>
                  <a:ext uri="{FF2B5EF4-FFF2-40B4-BE49-F238E27FC236}">
                    <a16:creationId xmlns:a16="http://schemas.microsoft.com/office/drawing/2014/main" id="{A28CD0D2-9E3A-750B-3017-910B3BA43F6A}"/>
                  </a:ext>
                </a:extLst>
              </p:cNvPr>
              <p:cNvSpPr txBox="1">
                <a:spLocks noRot="1" noChangeAspect="1" noMove="1" noResize="1" noEditPoints="1" noAdjustHandles="1" noChangeArrowheads="1" noChangeShapeType="1" noTextEdit="1"/>
              </p:cNvSpPr>
              <p:nvPr/>
            </p:nvSpPr>
            <p:spPr>
              <a:xfrm>
                <a:off x="7002795" y="3903461"/>
                <a:ext cx="518307" cy="369332"/>
              </a:xfrm>
              <a:prstGeom prst="rect">
                <a:avLst/>
              </a:prstGeom>
              <a:blipFill>
                <a:blip r:embed="rId6"/>
                <a:stretch>
                  <a:fillRect/>
                </a:stretch>
              </a:blipFill>
            </p:spPr>
            <p:txBody>
              <a:bodyPr/>
              <a:lstStyle/>
              <a:p>
                <a:r>
                  <a:rPr lang="ko-KR" altLang="en-US">
                    <a:noFill/>
                  </a:rPr>
                  <a:t> </a:t>
                </a:r>
              </a:p>
            </p:txBody>
          </p:sp>
        </mc:Fallback>
      </mc:AlternateContent>
      <p:sp>
        <p:nvSpPr>
          <p:cNvPr id="39" name="TextBox 38">
            <a:extLst>
              <a:ext uri="{FF2B5EF4-FFF2-40B4-BE49-F238E27FC236}">
                <a16:creationId xmlns:a16="http://schemas.microsoft.com/office/drawing/2014/main" id="{468685BE-B80D-0D25-B151-A7491A46F535}"/>
              </a:ext>
            </a:extLst>
          </p:cNvPr>
          <p:cNvSpPr txBox="1"/>
          <p:nvPr/>
        </p:nvSpPr>
        <p:spPr>
          <a:xfrm>
            <a:off x="7041304" y="4798893"/>
            <a:ext cx="1650532" cy="369332"/>
          </a:xfrm>
          <a:prstGeom prst="rect">
            <a:avLst/>
          </a:prstGeom>
          <a:noFill/>
        </p:spPr>
        <p:txBody>
          <a:bodyPr wrap="square" rtlCol="0">
            <a:spAutoFit/>
          </a:bodyPr>
          <a:lstStyle/>
          <a:p>
            <a:pPr latinLnBrk="1"/>
            <a:r>
              <a:rPr lang="en-US" altLang="ko-KR">
                <a:solidFill>
                  <a:prstClr val="black"/>
                </a:solidFill>
                <a:latin typeface="맑은 고딕" panose="020F0502020204030204"/>
              </a:rPr>
              <a:t>EPL-learning</a:t>
            </a:r>
            <a:endParaRPr lang="ko-KR" altLang="en-US">
              <a:solidFill>
                <a:prstClr val="black"/>
              </a:solidFill>
              <a:latin typeface="맑은 고딕" panose="020F0502020204030204"/>
            </a:endParaRPr>
          </a:p>
        </p:txBody>
      </p:sp>
      <p:sp>
        <p:nvSpPr>
          <p:cNvPr id="40" name="순서도: 수동 연산 39">
            <a:extLst>
              <a:ext uri="{FF2B5EF4-FFF2-40B4-BE49-F238E27FC236}">
                <a16:creationId xmlns:a16="http://schemas.microsoft.com/office/drawing/2014/main" id="{B0A6FCC2-D4CE-D43A-805A-1DA7441F2ABB}"/>
              </a:ext>
            </a:extLst>
          </p:cNvPr>
          <p:cNvSpPr/>
          <p:nvPr/>
        </p:nvSpPr>
        <p:spPr>
          <a:xfrm rot="16200000">
            <a:off x="3046443" y="3696030"/>
            <a:ext cx="1149057" cy="782567"/>
          </a:xfrm>
          <a:prstGeom prst="flowChartManualOperation">
            <a:avLst/>
          </a:prstGeom>
          <a:solidFill>
            <a:srgbClr val="FFC000">
              <a:lumMod val="40000"/>
              <a:lumOff val="60000"/>
            </a:srgbClr>
          </a:solidFill>
          <a:ln w="12700" cap="flat" cmpd="sng" algn="ctr">
            <a:solidFill>
              <a:srgbClr val="FFC000">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FEA25575-6426-1A03-C976-2378E392F6EA}"/>
                  </a:ext>
                </a:extLst>
              </p:cNvPr>
              <p:cNvSpPr txBox="1"/>
              <p:nvPr/>
            </p:nvSpPr>
            <p:spPr>
              <a:xfrm>
                <a:off x="4375405" y="3902647"/>
                <a:ext cx="244247" cy="369332"/>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r>
                        <a:rPr lang="ko-KR" altLang="en-US" i="1" dirty="0">
                          <a:solidFill>
                            <a:prstClr val="black"/>
                          </a:solidFill>
                          <a:latin typeface="Cambria Math" panose="02040503050406030204" pitchFamily="18" charset="0"/>
                        </a:rPr>
                        <m:t>𝑧</m:t>
                      </m:r>
                      <m:r>
                        <m:rPr>
                          <m:nor/>
                        </m:rPr>
                        <a:rPr lang="en-US" altLang="ko-KR" dirty="0">
                          <a:solidFill>
                            <a:prstClr val="black"/>
                          </a:solidFill>
                          <a:latin typeface="맑은 고딕" panose="020F0502020204030204"/>
                        </a:rPr>
                        <m:t>∗</m:t>
                      </m:r>
                    </m:oMath>
                  </m:oMathPara>
                </a14:m>
                <a:endParaRPr lang="ko-KR" altLang="en-US" dirty="0">
                  <a:solidFill>
                    <a:prstClr val="black"/>
                  </a:solidFill>
                  <a:latin typeface="맑은 고딕" panose="020F0502020204030204"/>
                </a:endParaRPr>
              </a:p>
            </p:txBody>
          </p:sp>
        </mc:Choice>
        <mc:Fallback xmlns="">
          <p:sp>
            <p:nvSpPr>
              <p:cNvPr id="41" name="TextBox 40">
                <a:extLst>
                  <a:ext uri="{FF2B5EF4-FFF2-40B4-BE49-F238E27FC236}">
                    <a16:creationId xmlns:a16="http://schemas.microsoft.com/office/drawing/2014/main" id="{FEA25575-6426-1A03-C976-2378E392F6EA}"/>
                  </a:ext>
                </a:extLst>
              </p:cNvPr>
              <p:cNvSpPr txBox="1">
                <a:spLocks noRot="1" noChangeAspect="1" noMove="1" noResize="1" noEditPoints="1" noAdjustHandles="1" noChangeArrowheads="1" noChangeShapeType="1" noTextEdit="1"/>
              </p:cNvSpPr>
              <p:nvPr/>
            </p:nvSpPr>
            <p:spPr>
              <a:xfrm>
                <a:off x="4375405" y="3902647"/>
                <a:ext cx="244247" cy="369332"/>
              </a:xfrm>
              <a:prstGeom prst="rect">
                <a:avLst/>
              </a:prstGeom>
              <a:blipFill>
                <a:blip r:embed="rId7"/>
                <a:stretch>
                  <a:fillRect r="-57500"/>
                </a:stretch>
              </a:blipFill>
            </p:spPr>
            <p:txBody>
              <a:bodyPr/>
              <a:lstStyle/>
              <a:p>
                <a:r>
                  <a:rPr lang="ko-KR" altLang="en-US">
                    <a:noFill/>
                  </a:rPr>
                  <a:t> </a:t>
                </a:r>
              </a:p>
            </p:txBody>
          </p:sp>
        </mc:Fallback>
      </mc:AlternateContent>
      <p:cxnSp>
        <p:nvCxnSpPr>
          <p:cNvPr id="42" name="직선 화살표 연결선 41">
            <a:extLst>
              <a:ext uri="{FF2B5EF4-FFF2-40B4-BE49-F238E27FC236}">
                <a16:creationId xmlns:a16="http://schemas.microsoft.com/office/drawing/2014/main" id="{D0580517-0E9D-C5D1-CCA0-D3349FA3D7D9}"/>
              </a:ext>
            </a:extLst>
          </p:cNvPr>
          <p:cNvCxnSpPr>
            <a:cxnSpLocks/>
            <a:stCxn id="44" idx="3"/>
            <a:endCxn id="40" idx="0"/>
          </p:cNvCxnSpPr>
          <p:nvPr/>
        </p:nvCxnSpPr>
        <p:spPr>
          <a:xfrm>
            <a:off x="2866538" y="4087312"/>
            <a:ext cx="363150" cy="1"/>
          </a:xfrm>
          <a:prstGeom prst="straightConnector1">
            <a:avLst/>
          </a:prstGeom>
          <a:noFill/>
          <a:ln w="12700" cap="flat" cmpd="sng" algn="ctr">
            <a:solidFill>
              <a:sysClr val="windowText" lastClr="000000"/>
            </a:solidFill>
            <a:prstDash val="solid"/>
            <a:miter lim="800000"/>
            <a:tailEnd type="triangle"/>
          </a:ln>
          <a:effectLst/>
        </p:spPr>
      </p:cxnSp>
      <p:cxnSp>
        <p:nvCxnSpPr>
          <p:cNvPr id="43" name="직선 화살표 연결선 42">
            <a:extLst>
              <a:ext uri="{FF2B5EF4-FFF2-40B4-BE49-F238E27FC236}">
                <a16:creationId xmlns:a16="http://schemas.microsoft.com/office/drawing/2014/main" id="{3D148E2A-6A3F-97EF-02D3-0634ADDB05B5}"/>
              </a:ext>
            </a:extLst>
          </p:cNvPr>
          <p:cNvCxnSpPr>
            <a:cxnSpLocks/>
            <a:stCxn id="40" idx="2"/>
            <a:endCxn id="41" idx="1"/>
          </p:cNvCxnSpPr>
          <p:nvPr/>
        </p:nvCxnSpPr>
        <p:spPr>
          <a:xfrm>
            <a:off x="4012255" y="4087313"/>
            <a:ext cx="363150" cy="0"/>
          </a:xfrm>
          <a:prstGeom prst="straightConnector1">
            <a:avLst/>
          </a:prstGeom>
          <a:noFill/>
          <a:ln w="12700" cap="flat" cmpd="sng" algn="ctr">
            <a:solidFill>
              <a:sysClr val="windowText" lastClr="000000"/>
            </a:solidFill>
            <a:prstDash val="solid"/>
            <a:miter lim="800000"/>
            <a:tailEnd type="triangle"/>
          </a:ln>
          <a:effectLst/>
        </p:spPr>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34AB4394-07B4-83A7-F232-26F3C43AA1DF}"/>
                  </a:ext>
                </a:extLst>
              </p:cNvPr>
              <p:cNvSpPr txBox="1"/>
              <p:nvPr/>
            </p:nvSpPr>
            <p:spPr>
              <a:xfrm>
                <a:off x="2622291" y="3902646"/>
                <a:ext cx="244247" cy="369332"/>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r>
                        <a:rPr lang="en-US" altLang="ko-KR" i="1" smtClean="0">
                          <a:solidFill>
                            <a:prstClr val="black"/>
                          </a:solidFill>
                          <a:latin typeface="Cambria Math" panose="02040503050406030204" pitchFamily="18" charset="0"/>
                        </a:rPr>
                        <m:t>𝑥</m:t>
                      </m:r>
                    </m:oMath>
                  </m:oMathPara>
                </a14:m>
                <a:endParaRPr lang="ko-KR" altLang="en-US" dirty="0">
                  <a:solidFill>
                    <a:prstClr val="black"/>
                  </a:solidFill>
                  <a:latin typeface="맑은 고딕" panose="020F0502020204030204"/>
                </a:endParaRPr>
              </a:p>
            </p:txBody>
          </p:sp>
        </mc:Choice>
        <mc:Fallback xmlns="">
          <p:sp>
            <p:nvSpPr>
              <p:cNvPr id="44" name="TextBox 43">
                <a:extLst>
                  <a:ext uri="{FF2B5EF4-FFF2-40B4-BE49-F238E27FC236}">
                    <a16:creationId xmlns:a16="http://schemas.microsoft.com/office/drawing/2014/main" id="{34AB4394-07B4-83A7-F232-26F3C43AA1DF}"/>
                  </a:ext>
                </a:extLst>
              </p:cNvPr>
              <p:cNvSpPr txBox="1">
                <a:spLocks noRot="1" noChangeAspect="1" noMove="1" noResize="1" noEditPoints="1" noAdjustHandles="1" noChangeArrowheads="1" noChangeShapeType="1" noTextEdit="1"/>
              </p:cNvSpPr>
              <p:nvPr/>
            </p:nvSpPr>
            <p:spPr>
              <a:xfrm>
                <a:off x="2622291" y="3902646"/>
                <a:ext cx="244247" cy="369332"/>
              </a:xfrm>
              <a:prstGeom prst="rect">
                <a:avLst/>
              </a:prstGeom>
              <a:blipFill>
                <a:blip r:embed="rId8"/>
                <a:stretch>
                  <a:fillRect r="-12500"/>
                </a:stretch>
              </a:blipFill>
            </p:spPr>
            <p:txBody>
              <a:bodyPr/>
              <a:lstStyle/>
              <a:p>
                <a:r>
                  <a:rPr lang="ko-KR" altLang="en-US">
                    <a:noFill/>
                  </a:rPr>
                  <a:t> </a:t>
                </a:r>
              </a:p>
            </p:txBody>
          </p:sp>
        </mc:Fallback>
      </mc:AlternateContent>
      <p:cxnSp>
        <p:nvCxnSpPr>
          <p:cNvPr id="45" name="연결선: 꺾임 44">
            <a:extLst>
              <a:ext uri="{FF2B5EF4-FFF2-40B4-BE49-F238E27FC236}">
                <a16:creationId xmlns:a16="http://schemas.microsoft.com/office/drawing/2014/main" id="{4F5A2302-7D5B-D941-56CD-58290B8C13CF}"/>
              </a:ext>
            </a:extLst>
          </p:cNvPr>
          <p:cNvCxnSpPr>
            <a:cxnSpLocks/>
            <a:stCxn id="41" idx="0"/>
            <a:endCxn id="47" idx="0"/>
          </p:cNvCxnSpPr>
          <p:nvPr/>
        </p:nvCxnSpPr>
        <p:spPr>
          <a:xfrm rot="16200000" flipH="1" flipV="1">
            <a:off x="4038632" y="3460074"/>
            <a:ext cx="16324" cy="901470"/>
          </a:xfrm>
          <a:prstGeom prst="bentConnector3">
            <a:avLst>
              <a:gd name="adj1" fmla="val -2736547"/>
            </a:avLst>
          </a:prstGeom>
          <a:noFill/>
          <a:ln w="12700" cap="flat" cmpd="sng" algn="ctr">
            <a:solidFill>
              <a:srgbClr val="FF0000"/>
            </a:solidFill>
            <a:prstDash val="solid"/>
            <a:miter lim="800000"/>
            <a:tailEnd type="triangle"/>
          </a:ln>
          <a:effectLst/>
        </p:spPr>
      </p:cxn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E942ACE8-D66A-5C17-8318-37FAEAC7B81A}"/>
                  </a:ext>
                </a:extLst>
              </p:cNvPr>
              <p:cNvSpPr txBox="1"/>
              <p:nvPr/>
            </p:nvSpPr>
            <p:spPr>
              <a:xfrm>
                <a:off x="2636871" y="2724053"/>
                <a:ext cx="2819845" cy="629531"/>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r>
                        <a:rPr lang="ko-KR" altLang="en-US" i="1" dirty="0" smtClean="0">
                          <a:solidFill>
                            <a:prstClr val="black"/>
                          </a:solidFill>
                          <a:latin typeface="Cambria Math" panose="02040503050406030204" pitchFamily="18" charset="0"/>
                        </a:rPr>
                        <m:t>𝜃</m:t>
                      </m:r>
                      <m:r>
                        <a:rPr lang="en-US" altLang="ko-KR" i="1" smtClean="0">
                          <a:solidFill>
                            <a:prstClr val="black"/>
                          </a:solidFill>
                          <a:latin typeface="Cambria Math" panose="02040503050406030204" pitchFamily="18" charset="0"/>
                        </a:rPr>
                        <m:t>− </m:t>
                      </m:r>
                      <m:r>
                        <m:rPr>
                          <m:sty m:val="p"/>
                        </m:rPr>
                        <a:rPr lang="el-GR" altLang="ko-KR" i="1" smtClean="0">
                          <a:solidFill>
                            <a:prstClr val="black"/>
                          </a:solidFill>
                          <a:latin typeface="Cambria Math" panose="02040503050406030204" pitchFamily="18" charset="0"/>
                        </a:rPr>
                        <m:t>α</m:t>
                      </m:r>
                      <m:r>
                        <a:rPr lang="en-US" altLang="ko-KR" i="1" smtClean="0">
                          <a:solidFill>
                            <a:prstClr val="black"/>
                          </a:solidFill>
                          <a:latin typeface="Cambria Math" panose="02040503050406030204" pitchFamily="18" charset="0"/>
                        </a:rPr>
                        <m:t>∗</m:t>
                      </m:r>
                      <m:f>
                        <m:fPr>
                          <m:ctrlPr>
                            <a:rPr lang="en-US" altLang="ko-KR" i="1" smtClean="0">
                              <a:solidFill>
                                <a:prstClr val="black"/>
                              </a:solidFill>
                              <a:latin typeface="Cambria Math" panose="02040503050406030204" pitchFamily="18" charset="0"/>
                            </a:rPr>
                          </m:ctrlPr>
                        </m:fPr>
                        <m:num>
                          <m:r>
                            <a:rPr lang="en-US" altLang="ko-KR" i="1" smtClean="0">
                              <a:solidFill>
                                <a:prstClr val="black"/>
                              </a:solidFill>
                              <a:latin typeface="Cambria Math" panose="02040503050406030204" pitchFamily="18" charset="0"/>
                            </a:rPr>
                            <m:t>𝑑</m:t>
                          </m:r>
                          <m:r>
                            <m:rPr>
                              <m:nor/>
                            </m:rPr>
                            <a:rPr lang="en-US" altLang="ko-KR" b="1">
                              <a:solidFill>
                                <a:prstClr val="black"/>
                              </a:solidFill>
                              <a:latin typeface="Algerian" panose="04020705040A02060702" pitchFamily="82" charset="0"/>
                            </a:rPr>
                            <m:t>ℓ</m:t>
                          </m:r>
                        </m:num>
                        <m:den>
                          <m:r>
                            <a:rPr lang="en-US" altLang="ko-KR" i="1" smtClean="0">
                              <a:solidFill>
                                <a:prstClr val="black"/>
                              </a:solidFill>
                              <a:latin typeface="Cambria Math" panose="02040503050406030204" pitchFamily="18" charset="0"/>
                            </a:rPr>
                            <m:t>𝑑</m:t>
                          </m:r>
                          <m:r>
                            <a:rPr lang="ko-KR" altLang="en-US" i="1" dirty="0" smtClean="0">
                              <a:solidFill>
                                <a:prstClr val="black"/>
                              </a:solidFill>
                              <a:latin typeface="Cambria Math" panose="02040503050406030204" pitchFamily="18" charset="0"/>
                            </a:rPr>
                            <m:t>𝜃</m:t>
                          </m:r>
                          <m:r>
                            <m:rPr>
                              <m:nor/>
                            </m:rPr>
                            <a:rPr lang="ko-KR" altLang="en-US" dirty="0">
                              <a:solidFill>
                                <a:prstClr val="black"/>
                              </a:solidFill>
                              <a:latin typeface="맑은 고딕" panose="020F0502020204030204"/>
                            </a:rPr>
                            <m:t> </m:t>
                          </m:r>
                        </m:den>
                      </m:f>
                    </m:oMath>
                  </m:oMathPara>
                </a14:m>
                <a:endParaRPr lang="ko-KR" altLang="en-US" dirty="0">
                  <a:solidFill>
                    <a:prstClr val="black"/>
                  </a:solidFill>
                  <a:latin typeface="맑은 고딕" panose="020F0502020204030204"/>
                </a:endParaRPr>
              </a:p>
            </p:txBody>
          </p:sp>
        </mc:Choice>
        <mc:Fallback xmlns="">
          <p:sp>
            <p:nvSpPr>
              <p:cNvPr id="46" name="TextBox 45">
                <a:extLst>
                  <a:ext uri="{FF2B5EF4-FFF2-40B4-BE49-F238E27FC236}">
                    <a16:creationId xmlns:a16="http://schemas.microsoft.com/office/drawing/2014/main" id="{E942ACE8-D66A-5C17-8318-37FAEAC7B81A}"/>
                  </a:ext>
                </a:extLst>
              </p:cNvPr>
              <p:cNvSpPr txBox="1">
                <a:spLocks noRot="1" noChangeAspect="1" noMove="1" noResize="1" noEditPoints="1" noAdjustHandles="1" noChangeArrowheads="1" noChangeShapeType="1" noTextEdit="1"/>
              </p:cNvSpPr>
              <p:nvPr/>
            </p:nvSpPr>
            <p:spPr>
              <a:xfrm>
                <a:off x="2636871" y="2724053"/>
                <a:ext cx="2819845" cy="629531"/>
              </a:xfrm>
              <a:prstGeom prst="rect">
                <a:avLst/>
              </a:prstGeom>
              <a:blipFill>
                <a:blip r:embed="rId9"/>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9C666578-D1B9-C105-576B-C2F8AC1CAF02}"/>
                  </a:ext>
                </a:extLst>
              </p:cNvPr>
              <p:cNvSpPr txBox="1"/>
              <p:nvPr/>
            </p:nvSpPr>
            <p:spPr>
              <a:xfrm>
                <a:off x="3473935" y="3918971"/>
                <a:ext cx="244247" cy="369332"/>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r>
                        <a:rPr lang="ko-KR" altLang="en-US" i="1" dirty="0" smtClean="0">
                          <a:solidFill>
                            <a:prstClr val="black"/>
                          </a:solidFill>
                          <a:latin typeface="Cambria Math" panose="02040503050406030204" pitchFamily="18" charset="0"/>
                        </a:rPr>
                        <m:t>𝜃</m:t>
                      </m:r>
                    </m:oMath>
                  </m:oMathPara>
                </a14:m>
                <a:endParaRPr lang="ko-KR" altLang="en-US" dirty="0">
                  <a:solidFill>
                    <a:prstClr val="black"/>
                  </a:solidFill>
                  <a:latin typeface="맑은 고딕" panose="020F0502020204030204"/>
                </a:endParaRPr>
              </a:p>
            </p:txBody>
          </p:sp>
        </mc:Choice>
        <mc:Fallback xmlns="">
          <p:sp>
            <p:nvSpPr>
              <p:cNvPr id="47" name="TextBox 46">
                <a:extLst>
                  <a:ext uri="{FF2B5EF4-FFF2-40B4-BE49-F238E27FC236}">
                    <a16:creationId xmlns:a16="http://schemas.microsoft.com/office/drawing/2014/main" id="{9C666578-D1B9-C105-576B-C2F8AC1CAF02}"/>
                  </a:ext>
                </a:extLst>
              </p:cNvPr>
              <p:cNvSpPr txBox="1">
                <a:spLocks noRot="1" noChangeAspect="1" noMove="1" noResize="1" noEditPoints="1" noAdjustHandles="1" noChangeArrowheads="1" noChangeShapeType="1" noTextEdit="1"/>
              </p:cNvSpPr>
              <p:nvPr/>
            </p:nvSpPr>
            <p:spPr>
              <a:xfrm>
                <a:off x="3473935" y="3918971"/>
                <a:ext cx="244247" cy="369332"/>
              </a:xfrm>
              <a:prstGeom prst="rect">
                <a:avLst/>
              </a:prstGeom>
              <a:blipFill>
                <a:blip r:embed="rId10"/>
                <a:stretch>
                  <a:fillRect r="-22500"/>
                </a:stretch>
              </a:blipFill>
            </p:spPr>
            <p:txBody>
              <a:bodyPr/>
              <a:lstStyle/>
              <a:p>
                <a:r>
                  <a:rPr lang="ko-KR" altLang="en-US">
                    <a:noFill/>
                  </a:rPr>
                  <a:t> </a:t>
                </a:r>
              </a:p>
            </p:txBody>
          </p:sp>
        </mc:Fallback>
      </mc:AlternateContent>
      <p:sp>
        <p:nvSpPr>
          <p:cNvPr id="48" name="TextBox 47">
            <a:extLst>
              <a:ext uri="{FF2B5EF4-FFF2-40B4-BE49-F238E27FC236}">
                <a16:creationId xmlns:a16="http://schemas.microsoft.com/office/drawing/2014/main" id="{39A65082-BD85-6149-3B6B-D069664E744F}"/>
              </a:ext>
            </a:extLst>
          </p:cNvPr>
          <p:cNvSpPr txBox="1"/>
          <p:nvPr/>
        </p:nvSpPr>
        <p:spPr>
          <a:xfrm>
            <a:off x="2827568" y="4798893"/>
            <a:ext cx="2109808" cy="646331"/>
          </a:xfrm>
          <a:prstGeom prst="rect">
            <a:avLst/>
          </a:prstGeom>
          <a:noFill/>
        </p:spPr>
        <p:txBody>
          <a:bodyPr wrap="square" rtlCol="0">
            <a:spAutoFit/>
          </a:bodyPr>
          <a:lstStyle/>
          <a:p>
            <a:pPr algn="ctr" latinLnBrk="1"/>
            <a:r>
              <a:rPr lang="en-US" altLang="ko-KR" dirty="0">
                <a:solidFill>
                  <a:prstClr val="black"/>
                </a:solidFill>
                <a:latin typeface="맑은 고딕" panose="020F0502020204030204"/>
              </a:rPr>
              <a:t>DEQ</a:t>
            </a:r>
          </a:p>
          <a:p>
            <a:pPr algn="ctr" latinLnBrk="1"/>
            <a:r>
              <a:rPr lang="en-US" altLang="ko-KR" dirty="0">
                <a:solidFill>
                  <a:prstClr val="black"/>
                </a:solidFill>
                <a:latin typeface="맑은 고딕" panose="020F0502020204030204"/>
              </a:rPr>
              <a:t>Back-propagation</a:t>
            </a:r>
            <a:endParaRPr lang="ko-KR" altLang="en-US" dirty="0">
              <a:solidFill>
                <a:prstClr val="black"/>
              </a:solidFill>
              <a:latin typeface="맑은 고딕" panose="020F0502020204030204"/>
            </a:endParaRPr>
          </a:p>
        </p:txBody>
      </p:sp>
      <p:sp>
        <p:nvSpPr>
          <p:cNvPr id="49" name="TextBox 48">
            <a:extLst>
              <a:ext uri="{FF2B5EF4-FFF2-40B4-BE49-F238E27FC236}">
                <a16:creationId xmlns:a16="http://schemas.microsoft.com/office/drawing/2014/main" id="{AF9498AB-2E23-D5E1-73EF-EEDF9C5D1D6F}"/>
              </a:ext>
            </a:extLst>
          </p:cNvPr>
          <p:cNvSpPr txBox="1"/>
          <p:nvPr/>
        </p:nvSpPr>
        <p:spPr>
          <a:xfrm>
            <a:off x="4474594" y="3445613"/>
            <a:ext cx="956345" cy="338554"/>
          </a:xfrm>
          <a:prstGeom prst="rect">
            <a:avLst/>
          </a:prstGeom>
          <a:noFill/>
        </p:spPr>
        <p:txBody>
          <a:bodyPr wrap="square" rtlCol="0">
            <a:spAutoFit/>
          </a:bodyPr>
          <a:lstStyle/>
          <a:p>
            <a:pPr latinLnBrk="1"/>
            <a:r>
              <a:rPr lang="en-US" altLang="ko-KR" sz="1600">
                <a:solidFill>
                  <a:srgbClr val="FF0000"/>
                </a:solidFill>
                <a:latin typeface="맑은 고딕" panose="020F0502020204030204"/>
              </a:rPr>
              <a:t>update</a:t>
            </a:r>
            <a:endParaRPr lang="ko-KR" altLang="en-US" sz="1600">
              <a:solidFill>
                <a:srgbClr val="FF0000"/>
              </a:solidFill>
              <a:latin typeface="맑은 고딕" panose="020F0502020204030204"/>
            </a:endParaRPr>
          </a:p>
        </p:txBody>
      </p:sp>
      <p:sp>
        <p:nvSpPr>
          <p:cNvPr id="50" name="화살표: 오른쪽 49">
            <a:extLst>
              <a:ext uri="{FF2B5EF4-FFF2-40B4-BE49-F238E27FC236}">
                <a16:creationId xmlns:a16="http://schemas.microsoft.com/office/drawing/2014/main" id="{E6424532-5947-0962-8AF4-A685814B55E7}"/>
              </a:ext>
            </a:extLst>
          </p:cNvPr>
          <p:cNvSpPr/>
          <p:nvPr/>
        </p:nvSpPr>
        <p:spPr>
          <a:xfrm>
            <a:off x="5476335" y="4004914"/>
            <a:ext cx="269806" cy="156308"/>
          </a:xfrm>
          <a:prstGeom prst="rightArrow">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51" name="직사각형 50">
            <a:extLst>
              <a:ext uri="{FF2B5EF4-FFF2-40B4-BE49-F238E27FC236}">
                <a16:creationId xmlns:a16="http://schemas.microsoft.com/office/drawing/2014/main" id="{37304141-9D17-2875-EED5-40D7765A0FF5}"/>
              </a:ext>
            </a:extLst>
          </p:cNvPr>
          <p:cNvSpPr/>
          <p:nvPr/>
        </p:nvSpPr>
        <p:spPr>
          <a:xfrm>
            <a:off x="4251594" y="2724053"/>
            <a:ext cx="368058" cy="651679"/>
          </a:xfrm>
          <a:prstGeom prst="rect">
            <a:avLst/>
          </a:prstGeom>
          <a:noFill/>
          <a:ln w="12700" cap="flat" cmpd="sng" algn="ctr">
            <a:solidFill>
              <a:srgbClr val="FF0000"/>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cxnSp>
        <p:nvCxnSpPr>
          <p:cNvPr id="52" name="연결선: 구부러짐 51">
            <a:extLst>
              <a:ext uri="{FF2B5EF4-FFF2-40B4-BE49-F238E27FC236}">
                <a16:creationId xmlns:a16="http://schemas.microsoft.com/office/drawing/2014/main" id="{EC0E63F3-0778-EB98-E33C-B805DF5511C2}"/>
              </a:ext>
            </a:extLst>
          </p:cNvPr>
          <p:cNvCxnSpPr>
            <a:stCxn id="51" idx="0"/>
          </p:cNvCxnSpPr>
          <p:nvPr/>
        </p:nvCxnSpPr>
        <p:spPr>
          <a:xfrm rot="5400000" flipH="1" flipV="1">
            <a:off x="4390583" y="2494985"/>
            <a:ext cx="274108" cy="184029"/>
          </a:xfrm>
          <a:prstGeom prst="curvedConnector3">
            <a:avLst/>
          </a:prstGeom>
          <a:noFill/>
          <a:ln w="6350" cap="flat" cmpd="sng" algn="ctr">
            <a:solidFill>
              <a:srgbClr val="4472C4"/>
            </a:solidFill>
            <a:prstDash val="solid"/>
            <a:miter lim="800000"/>
            <a:tailEnd type="triangle"/>
          </a:ln>
          <a:effectLst/>
        </p:spPr>
      </p:cxn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F1DAF33C-1D44-DB12-CDE1-89601C59BE4B}"/>
                  </a:ext>
                </a:extLst>
              </p:cNvPr>
              <p:cNvSpPr txBox="1"/>
              <p:nvPr/>
            </p:nvSpPr>
            <p:spPr>
              <a:xfrm>
                <a:off x="3799909" y="1806082"/>
                <a:ext cx="1811329" cy="588687"/>
              </a:xfrm>
              <a:prstGeom prst="rect">
                <a:avLst/>
              </a:prstGeom>
              <a:noFill/>
            </p:spPr>
            <p:txBody>
              <a:bodyPr wrap="squar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14:m>
                  <m:oMath xmlns:m="http://schemas.openxmlformats.org/officeDocument/2006/math">
                    <m:f>
                      <m:fPr>
                        <m:ctrlPr>
                          <a:rPr kumimoji="0" lang="en-US" altLang="ko-KR" sz="1800" b="0"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altLang="ko-KR" sz="1800" b="0" i="1" u="none" strike="noStrike" kern="0" cap="none" spc="0" normalizeH="0" baseline="0" noProof="0" smtClean="0">
                            <a:ln>
                              <a:noFill/>
                            </a:ln>
                            <a:solidFill>
                              <a:prstClr val="black"/>
                            </a:solidFill>
                            <a:effectLst/>
                            <a:uLnTx/>
                            <a:uFillTx/>
                            <a:latin typeface="Cambria Math" panose="02040503050406030204" pitchFamily="18" charset="0"/>
                          </a:rPr>
                          <m:t>𝑑</m:t>
                        </m:r>
                        <m:r>
                          <m:rPr>
                            <m:nor/>
                          </m:rPr>
                          <a:rPr kumimoji="0" lang="en-US" altLang="ko-KR" sz="1800" b="1" i="0" u="none" strike="noStrike" kern="0" cap="none" spc="0" normalizeH="0" baseline="0" noProof="0" smtClean="0">
                            <a:ln>
                              <a:noFill/>
                            </a:ln>
                            <a:solidFill>
                              <a:prstClr val="black"/>
                            </a:solidFill>
                            <a:effectLst/>
                            <a:uLnTx/>
                            <a:uFillTx/>
                            <a:latin typeface="Algerian" panose="04020705040A02060702" pitchFamily="82" charset="0"/>
                          </a:rPr>
                          <m:t>ℓ</m:t>
                        </m:r>
                      </m:num>
                      <m:den>
                        <m:r>
                          <a:rPr kumimoji="0" lang="en-US" altLang="ko-KR" sz="1800" b="0" i="1" u="none" strike="noStrike" kern="0" cap="none" spc="0" normalizeH="0" baseline="0" noProof="0" smtClean="0">
                            <a:ln>
                              <a:noFill/>
                            </a:ln>
                            <a:solidFill>
                              <a:prstClr val="black"/>
                            </a:solidFill>
                            <a:effectLst/>
                            <a:uLnTx/>
                            <a:uFillTx/>
                            <a:latin typeface="Cambria Math" panose="02040503050406030204" pitchFamily="18" charset="0"/>
                          </a:rPr>
                          <m:t>𝑑</m:t>
                        </m:r>
                        <m:r>
                          <a:rPr kumimoji="0" lang="ko-KR" altLang="en-US" sz="1800" b="0" i="1" u="none" strike="noStrike" kern="0" cap="none" spc="0" normalizeH="0" baseline="0" noProof="0" dirty="0" smtClean="0">
                            <a:ln>
                              <a:noFill/>
                            </a:ln>
                            <a:solidFill>
                              <a:prstClr val="black"/>
                            </a:solidFill>
                            <a:effectLst/>
                            <a:uLnTx/>
                            <a:uFillTx/>
                            <a:latin typeface="Cambria Math" panose="02040503050406030204" pitchFamily="18" charset="0"/>
                          </a:rPr>
                          <m:t>𝑧</m:t>
                        </m:r>
                        <m:r>
                          <m:rPr>
                            <m:nor/>
                          </m:rPr>
                          <a:rPr kumimoji="0" lang="en-US" altLang="ko-KR" sz="1800" b="0" i="0" u="none" strike="noStrike" kern="0" cap="none" spc="0" normalizeH="0" baseline="0" noProof="0" dirty="0" smtClean="0">
                            <a:ln>
                              <a:noFill/>
                            </a:ln>
                            <a:solidFill>
                              <a:prstClr val="black"/>
                            </a:solidFill>
                            <a:effectLst/>
                            <a:uLnTx/>
                            <a:uFillTx/>
                            <a:latin typeface="Cambria Math" panose="02040503050406030204" pitchFamily="18" charset="0"/>
                          </a:rPr>
                          <m:t>∗</m:t>
                        </m:r>
                      </m:den>
                    </m:f>
                    <m:r>
                      <a:rPr kumimoji="0" lang="en-US" altLang="ko-KR" sz="1800" b="0" i="1" u="none" strike="noStrike" kern="0" cap="none" spc="0" normalizeH="0" baseline="0" noProof="0" dirty="0" smtClean="0">
                        <a:ln>
                          <a:noFill/>
                        </a:ln>
                        <a:solidFill>
                          <a:prstClr val="black"/>
                        </a:solidFill>
                        <a:effectLst/>
                        <a:uLnTx/>
                        <a:uFillTx/>
                        <a:latin typeface="Cambria Math" panose="02040503050406030204" pitchFamily="18" charset="0"/>
                      </a:rPr>
                      <m:t> </m:t>
                    </m:r>
                    <m:d>
                      <m:dPr>
                        <m:ctrlPr>
                          <a:rPr kumimoji="0" lang="en-US" altLang="ko-KR" sz="1800" b="0" i="1" u="none" strike="noStrike" kern="0" cap="none" spc="0" normalizeH="0" baseline="0" noProof="0" dirty="0" smtClean="0">
                            <a:ln>
                              <a:noFill/>
                            </a:ln>
                            <a:solidFill>
                              <a:prstClr val="black"/>
                            </a:solidFill>
                            <a:effectLst/>
                            <a:uLnTx/>
                            <a:uFillTx/>
                            <a:latin typeface="Cambria Math" panose="02040503050406030204" pitchFamily="18" charset="0"/>
                          </a:rPr>
                        </m:ctrlPr>
                      </m:dPr>
                      <m:e>
                        <m:r>
                          <a:rPr kumimoji="0" lang="en-US" altLang="ko-KR" sz="1800" b="0" i="1" u="none" strike="noStrike" kern="0" cap="none" spc="0" normalizeH="0" baseline="0" noProof="0" dirty="0" smtClean="0">
                            <a:ln>
                              <a:noFill/>
                            </a:ln>
                            <a:solidFill>
                              <a:prstClr val="black"/>
                            </a:solidFill>
                            <a:effectLst/>
                            <a:uLnTx/>
                            <a:uFillTx/>
                            <a:latin typeface="Cambria Math" panose="02040503050406030204" pitchFamily="18" charset="0"/>
                          </a:rPr>
                          <m:t>𝐼</m:t>
                        </m:r>
                        <m:r>
                          <a:rPr kumimoji="0" lang="en-US" altLang="ko-KR" sz="1800" b="0" i="1" u="none" strike="noStrike" kern="0" cap="none" spc="0" normalizeH="0" baseline="0" noProof="0" dirty="0" smtClean="0">
                            <a:ln>
                              <a:noFill/>
                            </a:ln>
                            <a:solidFill>
                              <a:prstClr val="black"/>
                            </a:solidFill>
                            <a:effectLst/>
                            <a:uLnTx/>
                            <a:uFillTx/>
                            <a:latin typeface="Cambria Math" panose="02040503050406030204" pitchFamily="18" charset="0"/>
                          </a:rPr>
                          <m:t>−</m:t>
                        </m:r>
                        <m:f>
                          <m:fPr>
                            <m:ctrlPr>
                              <a:rPr kumimoji="0" lang="en-US" altLang="ko-KR" sz="1800" b="0"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altLang="ko-KR" sz="1800" b="0" i="1" u="none" strike="noStrike" kern="0" cap="none" spc="0" normalizeH="0" baseline="0" noProof="0" smtClean="0">
                                <a:ln>
                                  <a:noFill/>
                                </a:ln>
                                <a:solidFill>
                                  <a:prstClr val="black"/>
                                </a:solidFill>
                                <a:effectLst/>
                                <a:uLnTx/>
                                <a:uFillTx/>
                                <a:latin typeface="Cambria Math" panose="02040503050406030204" pitchFamily="18" charset="0"/>
                              </a:rPr>
                              <m:t>𝑑</m:t>
                            </m:r>
                            <m:r>
                              <m:rPr>
                                <m:nor/>
                              </m:rPr>
                              <a:rPr kumimoji="0" lang="en-US" altLang="ko-KR" sz="1800" b="0" i="0" u="none" strike="noStrike" kern="0" cap="none" spc="0" normalizeH="0" baseline="0" noProof="0" smtClean="0">
                                <a:ln>
                                  <a:noFill/>
                                </a:ln>
                                <a:solidFill>
                                  <a:prstClr val="black"/>
                                </a:solidFill>
                                <a:effectLst/>
                                <a:uLnTx/>
                                <a:uFillTx/>
                                <a:latin typeface="Cambria Math" panose="02040503050406030204" pitchFamily="18" charset="0"/>
                              </a:rPr>
                              <m:t>f</m:t>
                            </m:r>
                          </m:num>
                          <m:den>
                            <m:r>
                              <a:rPr kumimoji="0" lang="en-US" altLang="ko-KR" sz="1800" b="0" i="1" u="none" strike="noStrike" kern="0" cap="none" spc="0" normalizeH="0" baseline="0" noProof="0" smtClean="0">
                                <a:ln>
                                  <a:noFill/>
                                </a:ln>
                                <a:solidFill>
                                  <a:prstClr val="black"/>
                                </a:solidFill>
                                <a:effectLst/>
                                <a:uLnTx/>
                                <a:uFillTx/>
                                <a:latin typeface="Cambria Math" panose="02040503050406030204" pitchFamily="18" charset="0"/>
                              </a:rPr>
                              <m:t>𝑑</m:t>
                            </m:r>
                            <m:r>
                              <a:rPr kumimoji="0" lang="ko-KR" altLang="en-US" sz="1800" b="0" i="1" u="none" strike="noStrike" kern="0" cap="none" spc="0" normalizeH="0" baseline="0" noProof="0" dirty="0" smtClean="0">
                                <a:ln>
                                  <a:noFill/>
                                </a:ln>
                                <a:solidFill>
                                  <a:prstClr val="black"/>
                                </a:solidFill>
                                <a:effectLst/>
                                <a:uLnTx/>
                                <a:uFillTx/>
                                <a:latin typeface="Cambria Math" panose="02040503050406030204" pitchFamily="18" charset="0"/>
                              </a:rPr>
                              <m:t>𝑧</m:t>
                            </m:r>
                            <m:r>
                              <m:rPr>
                                <m:nor/>
                              </m:rPr>
                              <a:rPr kumimoji="0" lang="en-US" altLang="ko-KR" sz="1800" b="0" i="0" u="none" strike="noStrike" kern="0" cap="none" spc="0" normalizeH="0" baseline="0" noProof="0" dirty="0" smtClean="0">
                                <a:ln>
                                  <a:noFill/>
                                </a:ln>
                                <a:solidFill>
                                  <a:prstClr val="black"/>
                                </a:solidFill>
                                <a:effectLst/>
                                <a:uLnTx/>
                                <a:uFillTx/>
                                <a:latin typeface="Cambria Math" panose="02040503050406030204" pitchFamily="18" charset="0"/>
                              </a:rPr>
                              <m:t>∗</m:t>
                            </m:r>
                          </m:den>
                        </m:f>
                      </m:e>
                    </m:d>
                  </m:oMath>
                </a14:m>
                <a:r>
                  <a:rPr kumimoji="0" lang="en-US" altLang="ko-KR" sz="1800" b="0" i="0" u="none" strike="noStrike" kern="0" cap="none" spc="0" normalizeH="0" baseline="80000" noProof="0" dirty="0">
                    <a:ln>
                      <a:noFill/>
                    </a:ln>
                    <a:solidFill>
                      <a:prstClr val="black"/>
                    </a:solidFill>
                    <a:effectLst/>
                    <a:uLnTx/>
                    <a:uFillTx/>
                    <a:latin typeface="맑은 고딕" panose="020F0502020204030204"/>
                  </a:rPr>
                  <a:t>-1</a:t>
                </a:r>
                <a14:m>
                  <m:oMath xmlns:m="http://schemas.openxmlformats.org/officeDocument/2006/math">
                    <m:f>
                      <m:fPr>
                        <m:ctrlPr>
                          <a:rPr kumimoji="0" lang="en-US" altLang="ko-KR" sz="1800" b="0"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altLang="ko-KR" sz="1800" b="0" i="1" u="none" strike="noStrike" kern="0" cap="none" spc="0" normalizeH="0" baseline="0" noProof="0" smtClean="0">
                            <a:ln>
                              <a:noFill/>
                            </a:ln>
                            <a:solidFill>
                              <a:prstClr val="black"/>
                            </a:solidFill>
                            <a:effectLst/>
                            <a:uLnTx/>
                            <a:uFillTx/>
                            <a:latin typeface="Cambria Math" panose="02040503050406030204" pitchFamily="18" charset="0"/>
                          </a:rPr>
                          <m:t>𝑑</m:t>
                        </m:r>
                        <m:r>
                          <m:rPr>
                            <m:nor/>
                          </m:rPr>
                          <a:rPr kumimoji="0" lang="en-US" altLang="ko-KR" sz="1800" b="0" i="0" u="none" strike="noStrike" kern="0" cap="none" spc="0" normalizeH="0" baseline="0" noProof="0" smtClean="0">
                            <a:ln>
                              <a:noFill/>
                            </a:ln>
                            <a:solidFill>
                              <a:prstClr val="black"/>
                            </a:solidFill>
                            <a:effectLst/>
                            <a:uLnTx/>
                            <a:uFillTx/>
                            <a:latin typeface="Cambria Math" panose="02040503050406030204" pitchFamily="18" charset="0"/>
                          </a:rPr>
                          <m:t>f</m:t>
                        </m:r>
                      </m:num>
                      <m:den>
                        <m:r>
                          <a:rPr kumimoji="0" lang="en-US" altLang="ko-KR" sz="1800" b="0" i="1" u="none" strike="noStrike" kern="0" cap="none" spc="0" normalizeH="0" baseline="0" noProof="0" smtClean="0">
                            <a:ln>
                              <a:noFill/>
                            </a:ln>
                            <a:solidFill>
                              <a:prstClr val="black"/>
                            </a:solidFill>
                            <a:effectLst/>
                            <a:uLnTx/>
                            <a:uFillTx/>
                            <a:latin typeface="Cambria Math" panose="02040503050406030204" pitchFamily="18" charset="0"/>
                          </a:rPr>
                          <m:t>𝑑</m:t>
                        </m:r>
                        <m:r>
                          <a:rPr kumimoji="0" lang="ko-KR" altLang="en-US" sz="1800" b="0" i="1" u="none" strike="noStrike" kern="0" cap="none" spc="0" normalizeH="0" baseline="0" noProof="0" dirty="0" smtClean="0">
                            <a:ln>
                              <a:noFill/>
                            </a:ln>
                            <a:solidFill>
                              <a:prstClr val="black"/>
                            </a:solidFill>
                            <a:effectLst/>
                            <a:uLnTx/>
                            <a:uFillTx/>
                            <a:latin typeface="Cambria Math" panose="02040503050406030204" pitchFamily="18" charset="0"/>
                          </a:rPr>
                          <m:t>𝜃</m:t>
                        </m:r>
                      </m:den>
                    </m:f>
                  </m:oMath>
                </a14:m>
                <a:endParaRPr kumimoji="0" lang="ko-KR" altLang="en-US" sz="1800" b="0" i="0" u="none" strike="noStrike" kern="0" cap="none" spc="0" normalizeH="0" baseline="0" noProof="0" dirty="0">
                  <a:ln>
                    <a:noFill/>
                  </a:ln>
                  <a:solidFill>
                    <a:prstClr val="black"/>
                  </a:solidFill>
                  <a:effectLst/>
                  <a:uLnTx/>
                  <a:uFillTx/>
                  <a:latin typeface="맑은 고딕" panose="020F0502020204030204"/>
                </a:endParaRPr>
              </a:p>
            </p:txBody>
          </p:sp>
        </mc:Choice>
        <mc:Fallback xmlns="">
          <p:sp>
            <p:nvSpPr>
              <p:cNvPr id="53" name="TextBox 52">
                <a:extLst>
                  <a:ext uri="{FF2B5EF4-FFF2-40B4-BE49-F238E27FC236}">
                    <a16:creationId xmlns:a16="http://schemas.microsoft.com/office/drawing/2014/main" id="{F1DAF33C-1D44-DB12-CDE1-89601C59BE4B}"/>
                  </a:ext>
                </a:extLst>
              </p:cNvPr>
              <p:cNvSpPr txBox="1">
                <a:spLocks noRot="1" noChangeAspect="1" noMove="1" noResize="1" noEditPoints="1" noAdjustHandles="1" noChangeArrowheads="1" noChangeShapeType="1" noTextEdit="1"/>
              </p:cNvSpPr>
              <p:nvPr/>
            </p:nvSpPr>
            <p:spPr>
              <a:xfrm>
                <a:off x="3799909" y="1806082"/>
                <a:ext cx="1811329" cy="588687"/>
              </a:xfrm>
              <a:prstGeom prst="rect">
                <a:avLst/>
              </a:prstGeom>
              <a:blipFill>
                <a:blip r:embed="rId11"/>
                <a:stretch>
                  <a:fillRect t="-103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70841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EPL Method – meaning of variable</a:t>
            </a:r>
          </a:p>
        </p:txBody>
      </p:sp>
      <mc:AlternateContent xmlns:mc="http://schemas.openxmlformats.org/markup-compatibility/2006" xmlns:a14="http://schemas.microsoft.com/office/drawing/2010/main">
        <mc:Choice Requires="a14">
          <p:graphicFrame>
            <p:nvGraphicFramePr>
              <p:cNvPr id="8" name="표 7">
                <a:extLst>
                  <a:ext uri="{FF2B5EF4-FFF2-40B4-BE49-F238E27FC236}">
                    <a16:creationId xmlns:a16="http://schemas.microsoft.com/office/drawing/2014/main" id="{A6D05A35-1B2F-4641-198F-81433F6EC4DB}"/>
                  </a:ext>
                </a:extLst>
              </p:cNvPr>
              <p:cNvGraphicFramePr>
                <a:graphicFrameLocks noGrp="1"/>
              </p:cNvGraphicFramePr>
              <p:nvPr>
                <p:extLst>
                  <p:ext uri="{D42A27DB-BD31-4B8C-83A1-F6EECF244321}">
                    <p14:modId xmlns:p14="http://schemas.microsoft.com/office/powerpoint/2010/main" val="3562601748"/>
                  </p:ext>
                </p:extLst>
              </p:nvPr>
            </p:nvGraphicFramePr>
            <p:xfrm>
              <a:off x="972449" y="3861048"/>
              <a:ext cx="9361041" cy="1854200"/>
            </p:xfrm>
            <a:graphic>
              <a:graphicData uri="http://schemas.openxmlformats.org/drawingml/2006/table">
                <a:tbl>
                  <a:tblPr firstRow="1" bandRow="1">
                    <a:tableStyleId>{5C22544A-7EE6-4342-B048-85BDC9FD1C3A}</a:tableStyleId>
                  </a:tblPr>
                  <a:tblGrid>
                    <a:gridCol w="949873">
                      <a:extLst>
                        <a:ext uri="{9D8B030D-6E8A-4147-A177-3AD203B41FA5}">
                          <a16:colId xmlns:a16="http://schemas.microsoft.com/office/drawing/2014/main" val="2756906715"/>
                        </a:ext>
                      </a:extLst>
                    </a:gridCol>
                    <a:gridCol w="4057584">
                      <a:extLst>
                        <a:ext uri="{9D8B030D-6E8A-4147-A177-3AD203B41FA5}">
                          <a16:colId xmlns:a16="http://schemas.microsoft.com/office/drawing/2014/main" val="3506515843"/>
                        </a:ext>
                      </a:extLst>
                    </a:gridCol>
                    <a:gridCol w="4353584">
                      <a:extLst>
                        <a:ext uri="{9D8B030D-6E8A-4147-A177-3AD203B41FA5}">
                          <a16:colId xmlns:a16="http://schemas.microsoft.com/office/drawing/2014/main" val="302827058"/>
                        </a:ext>
                      </a:extLst>
                    </a:gridCol>
                  </a:tblGrid>
                  <a:tr h="370840">
                    <a:tc>
                      <a:txBody>
                        <a:bodyPr/>
                        <a:lstStyle/>
                        <a:p>
                          <a:pPr algn="ctr" latinLnBrk="1"/>
                          <a:r>
                            <a:rPr lang="en-US" altLang="ko-KR" dirty="0"/>
                            <a:t>Var</a:t>
                          </a:r>
                          <a:endParaRPr lang="ko-KR" altLang="en-US" dirty="0"/>
                        </a:p>
                      </a:txBody>
                      <a:tcPr/>
                    </a:tc>
                    <a:tc>
                      <a:txBody>
                        <a:bodyPr/>
                        <a:lstStyle/>
                        <a:p>
                          <a:pPr algn="ctr" latinLnBrk="1"/>
                          <a:r>
                            <a:rPr lang="en-US" altLang="ko-KR" dirty="0"/>
                            <a:t>DEQ-bp</a:t>
                          </a:r>
                          <a:endParaRPr lang="ko-KR" altLang="en-US" dirty="0"/>
                        </a:p>
                      </a:txBody>
                      <a:tcPr/>
                    </a:tc>
                    <a:tc>
                      <a:txBody>
                        <a:bodyPr/>
                        <a:lstStyle/>
                        <a:p>
                          <a:pPr algn="ctr" latinLnBrk="1"/>
                          <a:r>
                            <a:rPr lang="en-US" altLang="ko-KR" dirty="0"/>
                            <a:t>DEQ - </a:t>
                          </a:r>
                          <a:r>
                            <a:rPr lang="en-US" altLang="ko-KR" dirty="0" err="1"/>
                            <a:t>epl</a:t>
                          </a:r>
                          <a:endParaRPr lang="ko-KR" altLang="en-US" dirty="0"/>
                        </a:p>
                      </a:txBody>
                      <a:tcPr/>
                    </a:tc>
                    <a:extLst>
                      <a:ext uri="{0D108BD9-81ED-4DB2-BD59-A6C34878D82A}">
                        <a16:rowId xmlns:a16="http://schemas.microsoft.com/office/drawing/2014/main" val="1464585913"/>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𝑥</m:t>
                                </m:r>
                              </m:oMath>
                            </m:oMathPara>
                          </a14:m>
                          <a:endParaRPr lang="ko-KR" altLang="en-US" dirty="0"/>
                        </a:p>
                      </a:txBody>
                      <a:tcPr/>
                    </a:tc>
                    <a:tc>
                      <a:txBody>
                        <a:bodyPr/>
                        <a:lstStyle/>
                        <a:p>
                          <a:pPr latinLnBrk="1"/>
                          <a:r>
                            <a:rPr lang="en-US" altLang="ko-KR" dirty="0"/>
                            <a:t>- Input Variable</a:t>
                          </a:r>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 Input Variable</a:t>
                          </a:r>
                          <a:endParaRPr lang="ko-KR" altLang="en-US" dirty="0"/>
                        </a:p>
                      </a:txBody>
                      <a:tcPr/>
                    </a:tc>
                    <a:extLst>
                      <a:ext uri="{0D108BD9-81ED-4DB2-BD59-A6C34878D82A}">
                        <a16:rowId xmlns:a16="http://schemas.microsoft.com/office/drawing/2014/main" val="3108955655"/>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ko-KR" altLang="en-US" i="1" dirty="0" smtClean="0">
                                    <a:latin typeface="Cambria Math" panose="02040503050406030204" pitchFamily="18" charset="0"/>
                                  </a:rPr>
                                  <m:t>𝜃</m:t>
                                </m:r>
                              </m:oMath>
                            </m:oMathPara>
                          </a14:m>
                          <a:endParaRPr lang="ko-KR" altLang="en-US" dirty="0"/>
                        </a:p>
                      </a:txBody>
                      <a:tcPr/>
                    </a:tc>
                    <a:tc>
                      <a:txBody>
                        <a:bodyPr/>
                        <a:lstStyle/>
                        <a:p>
                          <a:pPr latinLnBrk="1"/>
                          <a:r>
                            <a:rPr lang="en-US" altLang="ko-KR" dirty="0"/>
                            <a:t>- Learning Parameter, </a:t>
                          </a:r>
                          <a:r>
                            <a:rPr lang="en-US" altLang="ko-KR" sz="1800" b="0" i="0" kern="1200" dirty="0">
                              <a:solidFill>
                                <a:schemeClr val="dk1"/>
                              </a:solidFill>
                              <a:effectLst/>
                              <a:latin typeface="+mn-lt"/>
                              <a:ea typeface="+mn-ea"/>
                              <a:cs typeface="+mn-cs"/>
                            </a:rPr>
                            <a:t>modifiable</a:t>
                          </a:r>
                          <a:endParaRPr lang="ko-KR" altLang="en-US" dirty="0"/>
                        </a:p>
                      </a:txBody>
                      <a:tcPr/>
                    </a:tc>
                    <a:tc>
                      <a:txBody>
                        <a:bodyPr/>
                        <a:lstStyle/>
                        <a:p>
                          <a:pPr latinLnBrk="1"/>
                          <a:r>
                            <a:rPr lang="en-US" altLang="ko-KR" dirty="0"/>
                            <a:t>- Learning Algorithm Parameter, </a:t>
                          </a:r>
                          <a:r>
                            <a:rPr lang="en-US" altLang="ko-KR" sz="1800" b="0" i="0" kern="1200" dirty="0">
                              <a:solidFill>
                                <a:schemeClr val="dk1"/>
                              </a:solidFill>
                              <a:effectLst/>
                              <a:latin typeface="+mn-lt"/>
                              <a:ea typeface="+mn-ea"/>
                              <a:cs typeface="+mn-cs"/>
                            </a:rPr>
                            <a:t>invariant</a:t>
                          </a:r>
                          <a:endParaRPr lang="ko-KR" altLang="en-US" dirty="0"/>
                        </a:p>
                      </a:txBody>
                      <a:tcPr/>
                    </a:tc>
                    <a:extLst>
                      <a:ext uri="{0D108BD9-81ED-4DB2-BD59-A6C34878D82A}">
                        <a16:rowId xmlns:a16="http://schemas.microsoft.com/office/drawing/2014/main" val="445642621"/>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ko-KR" altLang="en-US" i="1" dirty="0" smtClean="0">
                                    <a:latin typeface="Cambria Math" panose="02040503050406030204" pitchFamily="18" charset="0"/>
                                  </a:rPr>
                                  <m:t>𝑧</m:t>
                                </m:r>
                                <m:r>
                                  <m:rPr>
                                    <m:nor/>
                                  </m:rPr>
                                  <a:rPr lang="en-US" altLang="ko-KR" dirty="0"/>
                                  <m:t>∗</m:t>
                                </m:r>
                              </m:oMath>
                            </m:oMathPara>
                          </a14:m>
                          <a:endParaRPr lang="ko-KR" altLang="en-US" dirty="0"/>
                        </a:p>
                      </a:txBody>
                      <a:tcPr/>
                    </a:tc>
                    <a:tc>
                      <a:txBody>
                        <a:bodyPr/>
                        <a:lstStyle/>
                        <a:p>
                          <a:pPr latinLnBrk="1"/>
                          <a:r>
                            <a:rPr lang="en-US" altLang="ko-KR" dirty="0"/>
                            <a:t>- Output Variable</a:t>
                          </a:r>
                          <a:endParaRPr lang="ko-KR" altLang="en-US" dirty="0"/>
                        </a:p>
                      </a:txBody>
                      <a:tcPr/>
                    </a:tc>
                    <a:tc>
                      <a:txBody>
                        <a:bodyPr/>
                        <a:lstStyle/>
                        <a:p>
                          <a:pPr latinLnBrk="1"/>
                          <a:r>
                            <a:rPr lang="en-US" altLang="ko-KR" dirty="0"/>
                            <a:t>- Learning Parameter</a:t>
                          </a:r>
                          <a:endParaRPr lang="ko-KR" altLang="en-US" dirty="0"/>
                        </a:p>
                      </a:txBody>
                      <a:tcPr/>
                    </a:tc>
                    <a:extLst>
                      <a:ext uri="{0D108BD9-81ED-4DB2-BD59-A6C34878D82A}">
                        <a16:rowId xmlns:a16="http://schemas.microsoft.com/office/drawing/2014/main" val="2195011029"/>
                      </a:ext>
                    </a:extLst>
                  </a:tr>
                  <a:tr h="370840">
                    <a:tc>
                      <a:txBody>
                        <a:bodyPr/>
                        <a:lstStyle/>
                        <a:p>
                          <a:pPr latinLnBrk="1"/>
                          <a14:m>
                            <m:oMathPara xmlns:m="http://schemas.openxmlformats.org/officeDocument/2006/math">
                              <m:oMathParaPr>
                                <m:jc m:val="centerGroup"/>
                              </m:oMathParaPr>
                              <m:oMath xmlns:m="http://schemas.openxmlformats.org/officeDocument/2006/math">
                                <m:r>
                                  <a:rPr lang="en-US" altLang="ko-KR" i="1" dirty="0" smtClean="0">
                                    <a:latin typeface="Cambria Math" panose="02040503050406030204" pitchFamily="18" charset="0"/>
                                  </a:rPr>
                                  <m:t>𝑦</m:t>
                                </m:r>
                              </m:oMath>
                            </m:oMathPara>
                          </a14:m>
                          <a:endParaRPr lang="ko-KR" altLang="en-US" dirty="0"/>
                        </a:p>
                      </a:txBody>
                      <a:tcPr/>
                    </a:tc>
                    <a:tc>
                      <a:txBody>
                        <a:bodyPr/>
                        <a:lstStyle/>
                        <a:p>
                          <a:pPr latinLnBrk="1"/>
                          <a:endParaRPr lang="ko-KR" altLang="en-US" dirty="0"/>
                        </a:p>
                      </a:txBody>
                      <a:tcPr/>
                    </a:tc>
                    <a:tc>
                      <a:txBody>
                        <a:bodyPr/>
                        <a:lstStyle/>
                        <a:p>
                          <a:pPr latinLnBrk="1"/>
                          <a:r>
                            <a:rPr lang="en-US" altLang="ko-KR" dirty="0"/>
                            <a:t>- Output Variable</a:t>
                          </a:r>
                          <a:endParaRPr lang="ko-KR" altLang="en-US" dirty="0"/>
                        </a:p>
                      </a:txBody>
                      <a:tcPr/>
                    </a:tc>
                    <a:extLst>
                      <a:ext uri="{0D108BD9-81ED-4DB2-BD59-A6C34878D82A}">
                        <a16:rowId xmlns:a16="http://schemas.microsoft.com/office/drawing/2014/main" val="2309756908"/>
                      </a:ext>
                    </a:extLst>
                  </a:tr>
                </a:tbl>
              </a:graphicData>
            </a:graphic>
          </p:graphicFrame>
        </mc:Choice>
        <mc:Fallback xmlns="">
          <p:graphicFrame>
            <p:nvGraphicFramePr>
              <p:cNvPr id="8" name="표 7">
                <a:extLst>
                  <a:ext uri="{FF2B5EF4-FFF2-40B4-BE49-F238E27FC236}">
                    <a16:creationId xmlns:a16="http://schemas.microsoft.com/office/drawing/2014/main" id="{A6D05A35-1B2F-4641-198F-81433F6EC4DB}"/>
                  </a:ext>
                </a:extLst>
              </p:cNvPr>
              <p:cNvGraphicFramePr>
                <a:graphicFrameLocks noGrp="1"/>
              </p:cNvGraphicFramePr>
              <p:nvPr>
                <p:extLst>
                  <p:ext uri="{D42A27DB-BD31-4B8C-83A1-F6EECF244321}">
                    <p14:modId xmlns:p14="http://schemas.microsoft.com/office/powerpoint/2010/main" val="3562601748"/>
                  </p:ext>
                </p:extLst>
              </p:nvPr>
            </p:nvGraphicFramePr>
            <p:xfrm>
              <a:off x="972449" y="3861048"/>
              <a:ext cx="9361041" cy="1854200"/>
            </p:xfrm>
            <a:graphic>
              <a:graphicData uri="http://schemas.openxmlformats.org/drawingml/2006/table">
                <a:tbl>
                  <a:tblPr firstRow="1" bandRow="1">
                    <a:tableStyleId>{5C22544A-7EE6-4342-B048-85BDC9FD1C3A}</a:tableStyleId>
                  </a:tblPr>
                  <a:tblGrid>
                    <a:gridCol w="949873">
                      <a:extLst>
                        <a:ext uri="{9D8B030D-6E8A-4147-A177-3AD203B41FA5}">
                          <a16:colId xmlns:a16="http://schemas.microsoft.com/office/drawing/2014/main" val="2756906715"/>
                        </a:ext>
                      </a:extLst>
                    </a:gridCol>
                    <a:gridCol w="4057584">
                      <a:extLst>
                        <a:ext uri="{9D8B030D-6E8A-4147-A177-3AD203B41FA5}">
                          <a16:colId xmlns:a16="http://schemas.microsoft.com/office/drawing/2014/main" val="3506515843"/>
                        </a:ext>
                      </a:extLst>
                    </a:gridCol>
                    <a:gridCol w="4353584">
                      <a:extLst>
                        <a:ext uri="{9D8B030D-6E8A-4147-A177-3AD203B41FA5}">
                          <a16:colId xmlns:a16="http://schemas.microsoft.com/office/drawing/2014/main" val="302827058"/>
                        </a:ext>
                      </a:extLst>
                    </a:gridCol>
                  </a:tblGrid>
                  <a:tr h="370840">
                    <a:tc>
                      <a:txBody>
                        <a:bodyPr/>
                        <a:lstStyle/>
                        <a:p>
                          <a:pPr algn="ctr" latinLnBrk="1"/>
                          <a:r>
                            <a:rPr lang="en-US" altLang="ko-KR" dirty="0"/>
                            <a:t>Var</a:t>
                          </a:r>
                          <a:endParaRPr lang="ko-KR" altLang="en-US" dirty="0"/>
                        </a:p>
                      </a:txBody>
                      <a:tcPr/>
                    </a:tc>
                    <a:tc>
                      <a:txBody>
                        <a:bodyPr/>
                        <a:lstStyle/>
                        <a:p>
                          <a:pPr algn="ctr" latinLnBrk="1"/>
                          <a:r>
                            <a:rPr lang="en-US" altLang="ko-KR" dirty="0"/>
                            <a:t>DEQ-bp</a:t>
                          </a:r>
                          <a:endParaRPr lang="ko-KR" altLang="en-US" dirty="0"/>
                        </a:p>
                      </a:txBody>
                      <a:tcPr/>
                    </a:tc>
                    <a:tc>
                      <a:txBody>
                        <a:bodyPr/>
                        <a:lstStyle/>
                        <a:p>
                          <a:pPr algn="ctr" latinLnBrk="1"/>
                          <a:r>
                            <a:rPr lang="en-US" altLang="ko-KR" dirty="0"/>
                            <a:t>DEQ - </a:t>
                          </a:r>
                          <a:r>
                            <a:rPr lang="en-US" altLang="ko-KR" dirty="0" err="1"/>
                            <a:t>epl</a:t>
                          </a:r>
                          <a:endParaRPr lang="ko-KR" altLang="en-US" dirty="0"/>
                        </a:p>
                      </a:txBody>
                      <a:tcPr/>
                    </a:tc>
                    <a:extLst>
                      <a:ext uri="{0D108BD9-81ED-4DB2-BD59-A6C34878D82A}">
                        <a16:rowId xmlns:a16="http://schemas.microsoft.com/office/drawing/2014/main" val="1464585913"/>
                      </a:ext>
                    </a:extLst>
                  </a:tr>
                  <a:tr h="370840">
                    <a:tc>
                      <a:txBody>
                        <a:bodyPr/>
                        <a:lstStyle/>
                        <a:p>
                          <a:endParaRPr lang="ko-KR"/>
                        </a:p>
                      </a:txBody>
                      <a:tcPr>
                        <a:blipFill>
                          <a:blip r:embed="rId3"/>
                          <a:stretch>
                            <a:fillRect l="-641" t="-108197" r="-887821" b="-324590"/>
                          </a:stretch>
                        </a:blipFill>
                      </a:tcPr>
                    </a:tc>
                    <a:tc>
                      <a:txBody>
                        <a:bodyPr/>
                        <a:lstStyle/>
                        <a:p>
                          <a:pPr latinLnBrk="1"/>
                          <a:r>
                            <a:rPr lang="en-US" altLang="ko-KR" dirty="0"/>
                            <a:t>- Input Variable</a:t>
                          </a:r>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 Input Variable</a:t>
                          </a:r>
                          <a:endParaRPr lang="ko-KR" altLang="en-US" dirty="0"/>
                        </a:p>
                      </a:txBody>
                      <a:tcPr/>
                    </a:tc>
                    <a:extLst>
                      <a:ext uri="{0D108BD9-81ED-4DB2-BD59-A6C34878D82A}">
                        <a16:rowId xmlns:a16="http://schemas.microsoft.com/office/drawing/2014/main" val="3108955655"/>
                      </a:ext>
                    </a:extLst>
                  </a:tr>
                  <a:tr h="370840">
                    <a:tc>
                      <a:txBody>
                        <a:bodyPr/>
                        <a:lstStyle/>
                        <a:p>
                          <a:endParaRPr lang="ko-KR"/>
                        </a:p>
                      </a:txBody>
                      <a:tcPr>
                        <a:blipFill>
                          <a:blip r:embed="rId3"/>
                          <a:stretch>
                            <a:fillRect l="-641" t="-208197" r="-887821" b="-224590"/>
                          </a:stretch>
                        </a:blipFill>
                      </a:tcPr>
                    </a:tc>
                    <a:tc>
                      <a:txBody>
                        <a:bodyPr/>
                        <a:lstStyle/>
                        <a:p>
                          <a:pPr latinLnBrk="1"/>
                          <a:r>
                            <a:rPr lang="en-US" altLang="ko-KR" dirty="0"/>
                            <a:t>- Learning Parameter, </a:t>
                          </a:r>
                          <a:r>
                            <a:rPr lang="en-US" altLang="ko-KR" sz="1800" b="0" i="0" kern="1200" dirty="0">
                              <a:solidFill>
                                <a:schemeClr val="dk1"/>
                              </a:solidFill>
                              <a:effectLst/>
                              <a:latin typeface="+mn-lt"/>
                              <a:ea typeface="+mn-ea"/>
                              <a:cs typeface="+mn-cs"/>
                            </a:rPr>
                            <a:t>modifiable</a:t>
                          </a:r>
                          <a:endParaRPr lang="ko-KR" altLang="en-US" dirty="0"/>
                        </a:p>
                      </a:txBody>
                      <a:tcPr/>
                    </a:tc>
                    <a:tc>
                      <a:txBody>
                        <a:bodyPr/>
                        <a:lstStyle/>
                        <a:p>
                          <a:pPr latinLnBrk="1"/>
                          <a:r>
                            <a:rPr lang="en-US" altLang="ko-KR" dirty="0"/>
                            <a:t>- Learning Algorithm Parameter, </a:t>
                          </a:r>
                          <a:r>
                            <a:rPr lang="en-US" altLang="ko-KR" sz="1800" b="0" i="0" kern="1200" dirty="0">
                              <a:solidFill>
                                <a:schemeClr val="dk1"/>
                              </a:solidFill>
                              <a:effectLst/>
                              <a:latin typeface="+mn-lt"/>
                              <a:ea typeface="+mn-ea"/>
                              <a:cs typeface="+mn-cs"/>
                            </a:rPr>
                            <a:t>invariant</a:t>
                          </a:r>
                          <a:endParaRPr lang="ko-KR" altLang="en-US" dirty="0"/>
                        </a:p>
                      </a:txBody>
                      <a:tcPr/>
                    </a:tc>
                    <a:extLst>
                      <a:ext uri="{0D108BD9-81ED-4DB2-BD59-A6C34878D82A}">
                        <a16:rowId xmlns:a16="http://schemas.microsoft.com/office/drawing/2014/main" val="445642621"/>
                      </a:ext>
                    </a:extLst>
                  </a:tr>
                  <a:tr h="370840">
                    <a:tc>
                      <a:txBody>
                        <a:bodyPr/>
                        <a:lstStyle/>
                        <a:p>
                          <a:endParaRPr lang="ko-KR"/>
                        </a:p>
                      </a:txBody>
                      <a:tcPr>
                        <a:blipFill>
                          <a:blip r:embed="rId3"/>
                          <a:stretch>
                            <a:fillRect l="-641" t="-308197" r="-887821" b="-124590"/>
                          </a:stretch>
                        </a:blipFill>
                      </a:tcPr>
                    </a:tc>
                    <a:tc>
                      <a:txBody>
                        <a:bodyPr/>
                        <a:lstStyle/>
                        <a:p>
                          <a:pPr latinLnBrk="1"/>
                          <a:r>
                            <a:rPr lang="en-US" altLang="ko-KR" dirty="0"/>
                            <a:t>- Output Variable</a:t>
                          </a:r>
                          <a:endParaRPr lang="ko-KR" altLang="en-US" dirty="0"/>
                        </a:p>
                      </a:txBody>
                      <a:tcPr/>
                    </a:tc>
                    <a:tc>
                      <a:txBody>
                        <a:bodyPr/>
                        <a:lstStyle/>
                        <a:p>
                          <a:pPr latinLnBrk="1"/>
                          <a:r>
                            <a:rPr lang="en-US" altLang="ko-KR" dirty="0"/>
                            <a:t>- Learning Parameter</a:t>
                          </a:r>
                          <a:endParaRPr lang="ko-KR" altLang="en-US" dirty="0"/>
                        </a:p>
                      </a:txBody>
                      <a:tcPr/>
                    </a:tc>
                    <a:extLst>
                      <a:ext uri="{0D108BD9-81ED-4DB2-BD59-A6C34878D82A}">
                        <a16:rowId xmlns:a16="http://schemas.microsoft.com/office/drawing/2014/main" val="2195011029"/>
                      </a:ext>
                    </a:extLst>
                  </a:tr>
                  <a:tr h="370840">
                    <a:tc>
                      <a:txBody>
                        <a:bodyPr/>
                        <a:lstStyle/>
                        <a:p>
                          <a:endParaRPr lang="ko-KR"/>
                        </a:p>
                      </a:txBody>
                      <a:tcPr>
                        <a:blipFill>
                          <a:blip r:embed="rId3"/>
                          <a:stretch>
                            <a:fillRect l="-641" t="-408197" r="-887821" b="-24590"/>
                          </a:stretch>
                        </a:blipFill>
                      </a:tcPr>
                    </a:tc>
                    <a:tc>
                      <a:txBody>
                        <a:bodyPr/>
                        <a:lstStyle/>
                        <a:p>
                          <a:pPr latinLnBrk="1"/>
                          <a:endParaRPr lang="ko-KR" altLang="en-US" dirty="0"/>
                        </a:p>
                      </a:txBody>
                      <a:tcPr/>
                    </a:tc>
                    <a:tc>
                      <a:txBody>
                        <a:bodyPr/>
                        <a:lstStyle/>
                        <a:p>
                          <a:pPr latinLnBrk="1"/>
                          <a:r>
                            <a:rPr lang="en-US" altLang="ko-KR" dirty="0"/>
                            <a:t>- Output Variable</a:t>
                          </a:r>
                          <a:endParaRPr lang="ko-KR" altLang="en-US" dirty="0"/>
                        </a:p>
                      </a:txBody>
                      <a:tcPr/>
                    </a:tc>
                    <a:extLst>
                      <a:ext uri="{0D108BD9-81ED-4DB2-BD59-A6C34878D82A}">
                        <a16:rowId xmlns:a16="http://schemas.microsoft.com/office/drawing/2014/main" val="2309756908"/>
                      </a:ext>
                    </a:extLst>
                  </a:tr>
                </a:tbl>
              </a:graphicData>
            </a:graphic>
          </p:graphicFrame>
        </mc:Fallback>
      </mc:AlternateContent>
      <p:sp>
        <p:nvSpPr>
          <p:cNvPr id="13" name="순서도: 수동 연산 12">
            <a:extLst>
              <a:ext uri="{FF2B5EF4-FFF2-40B4-BE49-F238E27FC236}">
                <a16:creationId xmlns:a16="http://schemas.microsoft.com/office/drawing/2014/main" id="{9977A747-561A-CB49-EA3B-445E1B9A0086}"/>
              </a:ext>
            </a:extLst>
          </p:cNvPr>
          <p:cNvSpPr/>
          <p:nvPr/>
        </p:nvSpPr>
        <p:spPr>
          <a:xfrm rot="16200000">
            <a:off x="7064883" y="2125390"/>
            <a:ext cx="1149057" cy="782567"/>
          </a:xfrm>
          <a:prstGeom prst="flowChartManualOperation">
            <a:avLst/>
          </a:prstGeom>
          <a:solidFill>
            <a:srgbClr val="FFC000">
              <a:lumMod val="40000"/>
              <a:lumOff val="60000"/>
            </a:srgbClr>
          </a:solidFill>
          <a:ln w="12700" cap="flat" cmpd="sng" algn="ctr">
            <a:solidFill>
              <a:srgbClr val="FFC000">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F0A863C-D12A-AD08-943E-D39995BA32CF}"/>
                  </a:ext>
                </a:extLst>
              </p:cNvPr>
              <p:cNvSpPr txBox="1"/>
              <p:nvPr/>
            </p:nvSpPr>
            <p:spPr>
              <a:xfrm>
                <a:off x="8324128" y="2328959"/>
                <a:ext cx="782567" cy="369332"/>
              </a:xfrm>
              <a:prstGeom prst="rect">
                <a:avLst/>
              </a:prstGeom>
              <a:noFill/>
            </p:spPr>
            <p:txBody>
              <a:bodyPr wrap="square" rtlCol="0">
                <a:spAutoFit/>
              </a:bodyPr>
              <a:lstStyle/>
              <a:p>
                <a:pPr latinLnBrk="1"/>
                <a14:m>
                  <m:oMath xmlns:m="http://schemas.openxmlformats.org/officeDocument/2006/math">
                    <m:r>
                      <a:rPr lang="ko-KR" altLang="en-US" i="1" dirty="0" smtClean="0">
                        <a:solidFill>
                          <a:prstClr val="black"/>
                        </a:solidFill>
                        <a:latin typeface="Cambria Math" panose="02040503050406030204" pitchFamily="18" charset="0"/>
                      </a:rPr>
                      <m:t>𝑧</m:t>
                    </m:r>
                  </m:oMath>
                </a14:m>
                <a:r>
                  <a:rPr lang="en-US" altLang="ko-KR" dirty="0">
                    <a:solidFill>
                      <a:prstClr val="black"/>
                    </a:solidFill>
                    <a:latin typeface="맑은 고딕" panose="020F0502020204030204"/>
                  </a:rPr>
                  <a:t>*, </a:t>
                </a:r>
                <a14:m>
                  <m:oMath xmlns:m="http://schemas.openxmlformats.org/officeDocument/2006/math">
                    <m:r>
                      <a:rPr lang="en-US" altLang="ko-KR" i="1" dirty="0">
                        <a:solidFill>
                          <a:prstClr val="black"/>
                        </a:solidFill>
                        <a:latin typeface="Cambria Math" panose="02040503050406030204" pitchFamily="18" charset="0"/>
                      </a:rPr>
                      <m:t>𝑦</m:t>
                    </m:r>
                  </m:oMath>
                </a14:m>
                <a:r>
                  <a:rPr lang="en-US" altLang="ko-KR" dirty="0">
                    <a:solidFill>
                      <a:prstClr val="black"/>
                    </a:solidFill>
                    <a:latin typeface="맑은 고딕" panose="020F0502020204030204"/>
                  </a:rPr>
                  <a:t>  </a:t>
                </a:r>
                <a:endParaRPr lang="ko-KR" altLang="en-US" dirty="0">
                  <a:solidFill>
                    <a:prstClr val="black"/>
                  </a:solidFill>
                  <a:latin typeface="맑은 고딕" panose="020F0502020204030204"/>
                </a:endParaRPr>
              </a:p>
            </p:txBody>
          </p:sp>
        </mc:Choice>
        <mc:Fallback xmlns="">
          <p:sp>
            <p:nvSpPr>
              <p:cNvPr id="14" name="TextBox 13">
                <a:extLst>
                  <a:ext uri="{FF2B5EF4-FFF2-40B4-BE49-F238E27FC236}">
                    <a16:creationId xmlns:a16="http://schemas.microsoft.com/office/drawing/2014/main" id="{2F0A863C-D12A-AD08-943E-D39995BA32CF}"/>
                  </a:ext>
                </a:extLst>
              </p:cNvPr>
              <p:cNvSpPr txBox="1">
                <a:spLocks noRot="1" noChangeAspect="1" noMove="1" noResize="1" noEditPoints="1" noAdjustHandles="1" noChangeArrowheads="1" noChangeShapeType="1" noTextEdit="1"/>
              </p:cNvSpPr>
              <p:nvPr/>
            </p:nvSpPr>
            <p:spPr>
              <a:xfrm>
                <a:off x="8324128" y="2328959"/>
                <a:ext cx="782567" cy="369332"/>
              </a:xfrm>
              <a:prstGeom prst="rect">
                <a:avLst/>
              </a:prstGeom>
              <a:blipFill>
                <a:blip r:embed="rId4"/>
                <a:stretch>
                  <a:fillRect t="-8197" b="-24590"/>
                </a:stretch>
              </a:blipFill>
            </p:spPr>
            <p:txBody>
              <a:bodyPr/>
              <a:lstStyle/>
              <a:p>
                <a:r>
                  <a:rPr lang="ko-KR" altLang="en-US">
                    <a:noFill/>
                  </a:rPr>
                  <a:t> </a:t>
                </a:r>
              </a:p>
            </p:txBody>
          </p:sp>
        </mc:Fallback>
      </mc:AlternateContent>
      <p:cxnSp>
        <p:nvCxnSpPr>
          <p:cNvPr id="15" name="직선 화살표 연결선 14">
            <a:extLst>
              <a:ext uri="{FF2B5EF4-FFF2-40B4-BE49-F238E27FC236}">
                <a16:creationId xmlns:a16="http://schemas.microsoft.com/office/drawing/2014/main" id="{965F2FC7-EC31-4FF5-E81D-D6F0A2E77373}"/>
              </a:ext>
            </a:extLst>
          </p:cNvPr>
          <p:cNvCxnSpPr>
            <a:cxnSpLocks/>
            <a:stCxn id="17" idx="3"/>
            <a:endCxn id="13" idx="0"/>
          </p:cNvCxnSpPr>
          <p:nvPr/>
        </p:nvCxnSpPr>
        <p:spPr>
          <a:xfrm>
            <a:off x="6928568" y="2512428"/>
            <a:ext cx="319560" cy="4245"/>
          </a:xfrm>
          <a:prstGeom prst="straightConnector1">
            <a:avLst/>
          </a:prstGeom>
          <a:noFill/>
          <a:ln w="12700" cap="flat" cmpd="sng" algn="ctr">
            <a:solidFill>
              <a:sysClr val="windowText" lastClr="000000"/>
            </a:solidFill>
            <a:prstDash val="solid"/>
            <a:miter lim="800000"/>
            <a:tailEnd type="triangle"/>
          </a:ln>
          <a:effectLst/>
        </p:spPr>
      </p:cxnSp>
      <p:cxnSp>
        <p:nvCxnSpPr>
          <p:cNvPr id="16" name="직선 화살표 연결선 15">
            <a:extLst>
              <a:ext uri="{FF2B5EF4-FFF2-40B4-BE49-F238E27FC236}">
                <a16:creationId xmlns:a16="http://schemas.microsoft.com/office/drawing/2014/main" id="{028AB29C-13C0-ADDA-C03C-E2F0A09A8080}"/>
              </a:ext>
            </a:extLst>
          </p:cNvPr>
          <p:cNvCxnSpPr>
            <a:cxnSpLocks/>
            <a:stCxn id="13" idx="2"/>
            <a:endCxn id="14" idx="1"/>
          </p:cNvCxnSpPr>
          <p:nvPr/>
        </p:nvCxnSpPr>
        <p:spPr>
          <a:xfrm flipV="1">
            <a:off x="8030695" y="2513625"/>
            <a:ext cx="293433" cy="3048"/>
          </a:xfrm>
          <a:prstGeom prst="straightConnector1">
            <a:avLst/>
          </a:prstGeom>
          <a:noFill/>
          <a:ln w="12700" cap="flat" cmpd="sng" algn="ctr">
            <a:solidFill>
              <a:sysClr val="windowText" lastClr="000000"/>
            </a:solidFill>
            <a:prstDash val="solid"/>
            <a:miter lim="800000"/>
            <a:tailEnd type="triangle"/>
          </a:ln>
          <a:effectLst/>
        </p:spPr>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5C55E1D-A859-BFE3-755E-C68A267B887B}"/>
                  </a:ext>
                </a:extLst>
              </p:cNvPr>
              <p:cNvSpPr txBox="1"/>
              <p:nvPr/>
            </p:nvSpPr>
            <p:spPr>
              <a:xfrm>
                <a:off x="6684321" y="2327762"/>
                <a:ext cx="244247" cy="369332"/>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r>
                        <a:rPr lang="en-US" altLang="ko-KR" i="1" smtClean="0">
                          <a:solidFill>
                            <a:prstClr val="black"/>
                          </a:solidFill>
                          <a:latin typeface="Cambria Math" panose="02040503050406030204" pitchFamily="18" charset="0"/>
                        </a:rPr>
                        <m:t>𝑥</m:t>
                      </m:r>
                    </m:oMath>
                  </m:oMathPara>
                </a14:m>
                <a:endParaRPr lang="ko-KR" altLang="en-US" dirty="0">
                  <a:solidFill>
                    <a:prstClr val="black"/>
                  </a:solidFill>
                  <a:latin typeface="맑은 고딕" panose="020F0502020204030204"/>
                </a:endParaRPr>
              </a:p>
            </p:txBody>
          </p:sp>
        </mc:Choice>
        <mc:Fallback xmlns="">
          <p:sp>
            <p:nvSpPr>
              <p:cNvPr id="17" name="TextBox 16">
                <a:extLst>
                  <a:ext uri="{FF2B5EF4-FFF2-40B4-BE49-F238E27FC236}">
                    <a16:creationId xmlns:a16="http://schemas.microsoft.com/office/drawing/2014/main" id="{25C55E1D-A859-BFE3-755E-C68A267B887B}"/>
                  </a:ext>
                </a:extLst>
              </p:cNvPr>
              <p:cNvSpPr txBox="1">
                <a:spLocks noRot="1" noChangeAspect="1" noMove="1" noResize="1" noEditPoints="1" noAdjustHandles="1" noChangeArrowheads="1" noChangeShapeType="1" noTextEdit="1"/>
              </p:cNvSpPr>
              <p:nvPr/>
            </p:nvSpPr>
            <p:spPr>
              <a:xfrm>
                <a:off x="6684321" y="2327762"/>
                <a:ext cx="244247" cy="369332"/>
              </a:xfrm>
              <a:prstGeom prst="rect">
                <a:avLst/>
              </a:prstGeom>
              <a:blipFill>
                <a:blip r:embed="rId5"/>
                <a:stretch>
                  <a:fillRect r="-12500"/>
                </a:stretch>
              </a:blipFill>
            </p:spPr>
            <p:txBody>
              <a:bodyPr/>
              <a:lstStyle/>
              <a:p>
                <a:r>
                  <a:rPr lang="ko-KR" altLang="en-US">
                    <a:noFill/>
                  </a:rPr>
                  <a:t> </a:t>
                </a:r>
              </a:p>
            </p:txBody>
          </p:sp>
        </mc:Fallback>
      </mc:AlternateContent>
      <p:cxnSp>
        <p:nvCxnSpPr>
          <p:cNvPr id="18" name="연결선: 꺾임 17">
            <a:extLst>
              <a:ext uri="{FF2B5EF4-FFF2-40B4-BE49-F238E27FC236}">
                <a16:creationId xmlns:a16="http://schemas.microsoft.com/office/drawing/2014/main" id="{B88E98C9-00F7-EF45-1492-78C75A38A33F}"/>
              </a:ext>
            </a:extLst>
          </p:cNvPr>
          <p:cNvCxnSpPr>
            <a:cxnSpLocks/>
            <a:stCxn id="14" idx="0"/>
            <a:endCxn id="20" idx="0"/>
          </p:cNvCxnSpPr>
          <p:nvPr/>
        </p:nvCxnSpPr>
        <p:spPr>
          <a:xfrm rot="16200000" flipH="1" flipV="1">
            <a:off x="8166769" y="1784179"/>
            <a:ext cx="3864" cy="1093423"/>
          </a:xfrm>
          <a:prstGeom prst="bentConnector3">
            <a:avLst>
              <a:gd name="adj1" fmla="val -15685999"/>
            </a:avLst>
          </a:prstGeom>
          <a:noFill/>
          <a:ln w="12700" cap="flat" cmpd="sng" algn="ctr">
            <a:solidFill>
              <a:srgbClr val="FF0000"/>
            </a:solidFill>
            <a:prstDash val="solid"/>
            <a:miter lim="800000"/>
            <a:tailEnd type="triangle"/>
          </a:ln>
          <a:effectLst/>
        </p:spPr>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5325132-DBAD-D364-C2FC-70138074CAC2}"/>
                  </a:ext>
                </a:extLst>
              </p:cNvPr>
              <p:cNvSpPr txBox="1"/>
              <p:nvPr/>
            </p:nvSpPr>
            <p:spPr>
              <a:xfrm>
                <a:off x="7857846" y="1297745"/>
                <a:ext cx="885785" cy="369332"/>
              </a:xfrm>
              <a:prstGeom prst="rect">
                <a:avLst/>
              </a:prstGeom>
              <a:noFill/>
            </p:spPr>
            <p:txBody>
              <a:bodyPr wrap="square" rtlCol="0">
                <a:spAutoFit/>
              </a:bodyPr>
              <a:lstStyle/>
              <a:p>
                <a:pPr latinLnBrk="1"/>
                <a14:m>
                  <m:oMath xmlns:m="http://schemas.openxmlformats.org/officeDocument/2006/math">
                    <m:r>
                      <a:rPr lang="ko-KR" altLang="en-US" i="1" dirty="0" smtClean="0">
                        <a:solidFill>
                          <a:prstClr val="black"/>
                        </a:solidFill>
                        <a:latin typeface="Cambria Math" panose="02040503050406030204" pitchFamily="18" charset="0"/>
                      </a:rPr>
                      <m:t>𝑧</m:t>
                    </m:r>
                  </m:oMath>
                </a14:m>
                <a:r>
                  <a:rPr lang="en-US" altLang="ko-KR">
                    <a:solidFill>
                      <a:prstClr val="black"/>
                    </a:solidFill>
                    <a:latin typeface="맑은 고딕" panose="020F0502020204030204"/>
                  </a:rPr>
                  <a:t>*,</a:t>
                </a:r>
                <a14:m>
                  <m:oMath xmlns:m="http://schemas.openxmlformats.org/officeDocument/2006/math">
                    <m:r>
                      <a:rPr lang="ko-KR" altLang="en-US" i="1" dirty="0">
                        <a:solidFill>
                          <a:prstClr val="black"/>
                        </a:solidFill>
                        <a:latin typeface="Cambria Math" panose="02040503050406030204" pitchFamily="18" charset="0"/>
                      </a:rPr>
                      <m:t>𝜃</m:t>
                    </m:r>
                  </m:oMath>
                </a14:m>
                <a:endParaRPr lang="ko-KR" altLang="en-US" dirty="0">
                  <a:solidFill>
                    <a:prstClr val="black"/>
                  </a:solidFill>
                  <a:latin typeface="맑은 고딕" panose="020F0502020204030204"/>
                </a:endParaRPr>
              </a:p>
            </p:txBody>
          </p:sp>
        </mc:Choice>
        <mc:Fallback xmlns="">
          <p:sp>
            <p:nvSpPr>
              <p:cNvPr id="19" name="TextBox 18">
                <a:extLst>
                  <a:ext uri="{FF2B5EF4-FFF2-40B4-BE49-F238E27FC236}">
                    <a16:creationId xmlns:a16="http://schemas.microsoft.com/office/drawing/2014/main" id="{A5325132-DBAD-D364-C2FC-70138074CAC2}"/>
                  </a:ext>
                </a:extLst>
              </p:cNvPr>
              <p:cNvSpPr txBox="1">
                <a:spLocks noRot="1" noChangeAspect="1" noMove="1" noResize="1" noEditPoints="1" noAdjustHandles="1" noChangeArrowheads="1" noChangeShapeType="1" noTextEdit="1"/>
              </p:cNvSpPr>
              <p:nvPr/>
            </p:nvSpPr>
            <p:spPr>
              <a:xfrm>
                <a:off x="7857846" y="1297745"/>
                <a:ext cx="885785" cy="369332"/>
              </a:xfrm>
              <a:prstGeom prst="rect">
                <a:avLst/>
              </a:prstGeom>
              <a:blipFill>
                <a:blip r:embed="rId6"/>
                <a:stretch>
                  <a:fillRect t="-10000" b="-2666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CFF5152-F5D6-F70B-6700-6D1A2AD7EC30}"/>
                  </a:ext>
                </a:extLst>
              </p:cNvPr>
              <p:cNvSpPr txBox="1"/>
              <p:nvPr/>
            </p:nvSpPr>
            <p:spPr>
              <a:xfrm>
                <a:off x="7362835" y="2332823"/>
                <a:ext cx="518307" cy="369332"/>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r>
                        <a:rPr lang="ko-KR" altLang="en-US" i="1" dirty="0">
                          <a:solidFill>
                            <a:prstClr val="black"/>
                          </a:solidFill>
                          <a:latin typeface="Cambria Math" panose="02040503050406030204" pitchFamily="18" charset="0"/>
                        </a:rPr>
                        <m:t>𝑧</m:t>
                      </m:r>
                      <m:r>
                        <a:rPr lang="en-US" altLang="ko-KR" i="1" dirty="0" smtClean="0">
                          <a:solidFill>
                            <a:prstClr val="black"/>
                          </a:solidFill>
                          <a:latin typeface="Cambria Math" panose="02040503050406030204" pitchFamily="18" charset="0"/>
                        </a:rPr>
                        <m:t>,</m:t>
                      </m:r>
                      <m:r>
                        <a:rPr lang="ko-KR" altLang="en-US" i="1" dirty="0">
                          <a:solidFill>
                            <a:prstClr val="black"/>
                          </a:solidFill>
                          <a:latin typeface="Cambria Math" panose="02040503050406030204" pitchFamily="18" charset="0"/>
                        </a:rPr>
                        <m:t>𝜃</m:t>
                      </m:r>
                    </m:oMath>
                  </m:oMathPara>
                </a14:m>
                <a:endParaRPr lang="ko-KR" altLang="en-US" dirty="0">
                  <a:solidFill>
                    <a:prstClr val="black"/>
                  </a:solidFill>
                  <a:latin typeface="맑은 고딕" panose="020F0502020204030204"/>
                </a:endParaRPr>
              </a:p>
            </p:txBody>
          </p:sp>
        </mc:Choice>
        <mc:Fallback xmlns="">
          <p:sp>
            <p:nvSpPr>
              <p:cNvPr id="20" name="TextBox 19">
                <a:extLst>
                  <a:ext uri="{FF2B5EF4-FFF2-40B4-BE49-F238E27FC236}">
                    <a16:creationId xmlns:a16="http://schemas.microsoft.com/office/drawing/2014/main" id="{1CFF5152-F5D6-F70B-6700-6D1A2AD7EC30}"/>
                  </a:ext>
                </a:extLst>
              </p:cNvPr>
              <p:cNvSpPr txBox="1">
                <a:spLocks noRot="1" noChangeAspect="1" noMove="1" noResize="1" noEditPoints="1" noAdjustHandles="1" noChangeArrowheads="1" noChangeShapeType="1" noTextEdit="1"/>
              </p:cNvSpPr>
              <p:nvPr/>
            </p:nvSpPr>
            <p:spPr>
              <a:xfrm>
                <a:off x="7362835" y="2332823"/>
                <a:ext cx="518307" cy="369332"/>
              </a:xfrm>
              <a:prstGeom prst="rect">
                <a:avLst/>
              </a:prstGeom>
              <a:blipFill>
                <a:blip r:embed="rId7"/>
                <a:stretch>
                  <a:fillRect/>
                </a:stretch>
              </a:blipFill>
            </p:spPr>
            <p:txBody>
              <a:bodyPr/>
              <a:lstStyle/>
              <a:p>
                <a:r>
                  <a:rPr lang="ko-KR" altLang="en-US">
                    <a:noFill/>
                  </a:rPr>
                  <a:t> </a:t>
                </a:r>
              </a:p>
            </p:txBody>
          </p:sp>
        </mc:Fallback>
      </mc:AlternateContent>
      <p:sp>
        <p:nvSpPr>
          <p:cNvPr id="21" name="TextBox 20">
            <a:extLst>
              <a:ext uri="{FF2B5EF4-FFF2-40B4-BE49-F238E27FC236}">
                <a16:creationId xmlns:a16="http://schemas.microsoft.com/office/drawing/2014/main" id="{3F3E5F4F-E0C2-C06E-976C-B537D74B9881}"/>
              </a:ext>
            </a:extLst>
          </p:cNvPr>
          <p:cNvSpPr txBox="1"/>
          <p:nvPr/>
        </p:nvSpPr>
        <p:spPr>
          <a:xfrm>
            <a:off x="7401344" y="3228255"/>
            <a:ext cx="1650532" cy="369332"/>
          </a:xfrm>
          <a:prstGeom prst="rect">
            <a:avLst/>
          </a:prstGeom>
          <a:noFill/>
        </p:spPr>
        <p:txBody>
          <a:bodyPr wrap="square" rtlCol="0">
            <a:spAutoFit/>
          </a:bodyPr>
          <a:lstStyle/>
          <a:p>
            <a:pPr latinLnBrk="1"/>
            <a:r>
              <a:rPr lang="en-US" altLang="ko-KR">
                <a:solidFill>
                  <a:prstClr val="black"/>
                </a:solidFill>
                <a:latin typeface="맑은 고딕" panose="020F0502020204030204"/>
              </a:rPr>
              <a:t>EPL-learning</a:t>
            </a:r>
            <a:endParaRPr lang="ko-KR" altLang="en-US">
              <a:solidFill>
                <a:prstClr val="black"/>
              </a:solidFill>
              <a:latin typeface="맑은 고딕" panose="020F0502020204030204"/>
            </a:endParaRPr>
          </a:p>
        </p:txBody>
      </p:sp>
      <p:sp>
        <p:nvSpPr>
          <p:cNvPr id="22" name="순서도: 수동 연산 21">
            <a:extLst>
              <a:ext uri="{FF2B5EF4-FFF2-40B4-BE49-F238E27FC236}">
                <a16:creationId xmlns:a16="http://schemas.microsoft.com/office/drawing/2014/main" id="{3E4C8EA5-DC14-761C-B06E-01D3164AA240}"/>
              </a:ext>
            </a:extLst>
          </p:cNvPr>
          <p:cNvSpPr/>
          <p:nvPr/>
        </p:nvSpPr>
        <p:spPr>
          <a:xfrm rot="16200000">
            <a:off x="3406483" y="2125392"/>
            <a:ext cx="1149057" cy="782567"/>
          </a:xfrm>
          <a:prstGeom prst="flowChartManualOperation">
            <a:avLst/>
          </a:prstGeom>
          <a:solidFill>
            <a:srgbClr val="FFC000">
              <a:lumMod val="40000"/>
              <a:lumOff val="60000"/>
            </a:srgbClr>
          </a:solidFill>
          <a:ln w="12700" cap="flat" cmpd="sng" algn="ctr">
            <a:solidFill>
              <a:srgbClr val="FFC000">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22F81A03-9EBA-33C7-56F1-CBA6C672AEA2}"/>
                  </a:ext>
                </a:extLst>
              </p:cNvPr>
              <p:cNvSpPr txBox="1"/>
              <p:nvPr/>
            </p:nvSpPr>
            <p:spPr>
              <a:xfrm>
                <a:off x="4735445" y="2332009"/>
                <a:ext cx="244247" cy="369332"/>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r>
                        <a:rPr lang="ko-KR" altLang="en-US" i="1" dirty="0">
                          <a:solidFill>
                            <a:prstClr val="black"/>
                          </a:solidFill>
                          <a:latin typeface="Cambria Math" panose="02040503050406030204" pitchFamily="18" charset="0"/>
                        </a:rPr>
                        <m:t>𝑧</m:t>
                      </m:r>
                      <m:r>
                        <m:rPr>
                          <m:nor/>
                        </m:rPr>
                        <a:rPr lang="en-US" altLang="ko-KR" dirty="0">
                          <a:solidFill>
                            <a:prstClr val="black"/>
                          </a:solidFill>
                          <a:latin typeface="맑은 고딕" panose="020F0502020204030204"/>
                        </a:rPr>
                        <m:t>∗</m:t>
                      </m:r>
                    </m:oMath>
                  </m:oMathPara>
                </a14:m>
                <a:endParaRPr lang="ko-KR" altLang="en-US" dirty="0">
                  <a:solidFill>
                    <a:prstClr val="black"/>
                  </a:solidFill>
                  <a:latin typeface="맑은 고딕" panose="020F0502020204030204"/>
                </a:endParaRPr>
              </a:p>
            </p:txBody>
          </p:sp>
        </mc:Choice>
        <mc:Fallback xmlns="">
          <p:sp>
            <p:nvSpPr>
              <p:cNvPr id="23" name="TextBox 22">
                <a:extLst>
                  <a:ext uri="{FF2B5EF4-FFF2-40B4-BE49-F238E27FC236}">
                    <a16:creationId xmlns:a16="http://schemas.microsoft.com/office/drawing/2014/main" id="{22F81A03-9EBA-33C7-56F1-CBA6C672AEA2}"/>
                  </a:ext>
                </a:extLst>
              </p:cNvPr>
              <p:cNvSpPr txBox="1">
                <a:spLocks noRot="1" noChangeAspect="1" noMove="1" noResize="1" noEditPoints="1" noAdjustHandles="1" noChangeArrowheads="1" noChangeShapeType="1" noTextEdit="1"/>
              </p:cNvSpPr>
              <p:nvPr/>
            </p:nvSpPr>
            <p:spPr>
              <a:xfrm>
                <a:off x="4735445" y="2332009"/>
                <a:ext cx="244247" cy="369332"/>
              </a:xfrm>
              <a:prstGeom prst="rect">
                <a:avLst/>
              </a:prstGeom>
              <a:blipFill>
                <a:blip r:embed="rId8"/>
                <a:stretch>
                  <a:fillRect r="-57500"/>
                </a:stretch>
              </a:blipFill>
            </p:spPr>
            <p:txBody>
              <a:bodyPr/>
              <a:lstStyle/>
              <a:p>
                <a:r>
                  <a:rPr lang="ko-KR" altLang="en-US">
                    <a:noFill/>
                  </a:rPr>
                  <a:t> </a:t>
                </a:r>
              </a:p>
            </p:txBody>
          </p:sp>
        </mc:Fallback>
      </mc:AlternateContent>
      <p:cxnSp>
        <p:nvCxnSpPr>
          <p:cNvPr id="24" name="직선 화살표 연결선 23">
            <a:extLst>
              <a:ext uri="{FF2B5EF4-FFF2-40B4-BE49-F238E27FC236}">
                <a16:creationId xmlns:a16="http://schemas.microsoft.com/office/drawing/2014/main" id="{6D105FDD-7747-28F3-18BA-88856FC23C2E}"/>
              </a:ext>
            </a:extLst>
          </p:cNvPr>
          <p:cNvCxnSpPr>
            <a:cxnSpLocks/>
            <a:stCxn id="26" idx="3"/>
            <a:endCxn id="22" idx="0"/>
          </p:cNvCxnSpPr>
          <p:nvPr/>
        </p:nvCxnSpPr>
        <p:spPr>
          <a:xfrm>
            <a:off x="3226578" y="2516674"/>
            <a:ext cx="363150" cy="1"/>
          </a:xfrm>
          <a:prstGeom prst="straightConnector1">
            <a:avLst/>
          </a:prstGeom>
          <a:noFill/>
          <a:ln w="12700" cap="flat" cmpd="sng" algn="ctr">
            <a:solidFill>
              <a:sysClr val="windowText" lastClr="000000"/>
            </a:solidFill>
            <a:prstDash val="solid"/>
            <a:miter lim="800000"/>
            <a:tailEnd type="triangle"/>
          </a:ln>
          <a:effectLst/>
        </p:spPr>
      </p:cxnSp>
      <p:cxnSp>
        <p:nvCxnSpPr>
          <p:cNvPr id="25" name="직선 화살표 연결선 24">
            <a:extLst>
              <a:ext uri="{FF2B5EF4-FFF2-40B4-BE49-F238E27FC236}">
                <a16:creationId xmlns:a16="http://schemas.microsoft.com/office/drawing/2014/main" id="{6E300D7D-3C0C-DCC8-62A9-AD4465663829}"/>
              </a:ext>
            </a:extLst>
          </p:cNvPr>
          <p:cNvCxnSpPr>
            <a:cxnSpLocks/>
            <a:stCxn id="22" idx="2"/>
            <a:endCxn id="23" idx="1"/>
          </p:cNvCxnSpPr>
          <p:nvPr/>
        </p:nvCxnSpPr>
        <p:spPr>
          <a:xfrm>
            <a:off x="4372295" y="2516675"/>
            <a:ext cx="363150" cy="0"/>
          </a:xfrm>
          <a:prstGeom prst="straightConnector1">
            <a:avLst/>
          </a:prstGeom>
          <a:noFill/>
          <a:ln w="12700" cap="flat" cmpd="sng" algn="ctr">
            <a:solidFill>
              <a:sysClr val="windowText" lastClr="000000"/>
            </a:solidFill>
            <a:prstDash val="solid"/>
            <a:miter lim="800000"/>
            <a:tailEnd type="triangle"/>
          </a:ln>
          <a:effectLst/>
        </p:spPr>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AEC8985-2FA3-E690-5D42-E61131A8F4A6}"/>
                  </a:ext>
                </a:extLst>
              </p:cNvPr>
              <p:cNvSpPr txBox="1"/>
              <p:nvPr/>
            </p:nvSpPr>
            <p:spPr>
              <a:xfrm>
                <a:off x="2982331" y="2332008"/>
                <a:ext cx="244247" cy="369332"/>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r>
                        <a:rPr lang="en-US" altLang="ko-KR" i="1" smtClean="0">
                          <a:solidFill>
                            <a:prstClr val="black"/>
                          </a:solidFill>
                          <a:latin typeface="Cambria Math" panose="02040503050406030204" pitchFamily="18" charset="0"/>
                        </a:rPr>
                        <m:t>𝑥</m:t>
                      </m:r>
                    </m:oMath>
                  </m:oMathPara>
                </a14:m>
                <a:endParaRPr lang="ko-KR" altLang="en-US" dirty="0">
                  <a:solidFill>
                    <a:prstClr val="black"/>
                  </a:solidFill>
                  <a:latin typeface="맑은 고딕" panose="020F0502020204030204"/>
                </a:endParaRPr>
              </a:p>
            </p:txBody>
          </p:sp>
        </mc:Choice>
        <mc:Fallback xmlns="">
          <p:sp>
            <p:nvSpPr>
              <p:cNvPr id="26" name="TextBox 25">
                <a:extLst>
                  <a:ext uri="{FF2B5EF4-FFF2-40B4-BE49-F238E27FC236}">
                    <a16:creationId xmlns:a16="http://schemas.microsoft.com/office/drawing/2014/main" id="{CAEC8985-2FA3-E690-5D42-E61131A8F4A6}"/>
                  </a:ext>
                </a:extLst>
              </p:cNvPr>
              <p:cNvSpPr txBox="1">
                <a:spLocks noRot="1" noChangeAspect="1" noMove="1" noResize="1" noEditPoints="1" noAdjustHandles="1" noChangeArrowheads="1" noChangeShapeType="1" noTextEdit="1"/>
              </p:cNvSpPr>
              <p:nvPr/>
            </p:nvSpPr>
            <p:spPr>
              <a:xfrm>
                <a:off x="2982331" y="2332008"/>
                <a:ext cx="244247" cy="369332"/>
              </a:xfrm>
              <a:prstGeom prst="rect">
                <a:avLst/>
              </a:prstGeom>
              <a:blipFill>
                <a:blip r:embed="rId9"/>
                <a:stretch>
                  <a:fillRect r="-12500"/>
                </a:stretch>
              </a:blipFill>
            </p:spPr>
            <p:txBody>
              <a:bodyPr/>
              <a:lstStyle/>
              <a:p>
                <a:r>
                  <a:rPr lang="ko-KR" altLang="en-US">
                    <a:noFill/>
                  </a:rPr>
                  <a:t> </a:t>
                </a:r>
              </a:p>
            </p:txBody>
          </p:sp>
        </mc:Fallback>
      </mc:AlternateContent>
      <p:cxnSp>
        <p:nvCxnSpPr>
          <p:cNvPr id="27" name="연결선: 꺾임 26">
            <a:extLst>
              <a:ext uri="{FF2B5EF4-FFF2-40B4-BE49-F238E27FC236}">
                <a16:creationId xmlns:a16="http://schemas.microsoft.com/office/drawing/2014/main" id="{E544ACD1-A0FB-753C-89EB-00E8E7310419}"/>
              </a:ext>
            </a:extLst>
          </p:cNvPr>
          <p:cNvCxnSpPr>
            <a:cxnSpLocks/>
            <a:stCxn id="23" idx="0"/>
            <a:endCxn id="29" idx="0"/>
          </p:cNvCxnSpPr>
          <p:nvPr/>
        </p:nvCxnSpPr>
        <p:spPr>
          <a:xfrm rot="16200000" flipH="1" flipV="1">
            <a:off x="4398672" y="1889436"/>
            <a:ext cx="16324" cy="901470"/>
          </a:xfrm>
          <a:prstGeom prst="bentConnector3">
            <a:avLst>
              <a:gd name="adj1" fmla="val -2736547"/>
            </a:avLst>
          </a:prstGeom>
          <a:noFill/>
          <a:ln w="12700" cap="flat" cmpd="sng" algn="ctr">
            <a:solidFill>
              <a:srgbClr val="FF0000"/>
            </a:solidFill>
            <a:prstDash val="solid"/>
            <a:miter lim="800000"/>
            <a:tailEnd type="triangle"/>
          </a:ln>
          <a:effectLst/>
        </p:spPr>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B66582D-E051-9E1B-0B5B-6ACA6950E4B8}"/>
                  </a:ext>
                </a:extLst>
              </p:cNvPr>
              <p:cNvSpPr txBox="1"/>
              <p:nvPr/>
            </p:nvSpPr>
            <p:spPr>
              <a:xfrm>
                <a:off x="2996911" y="1153415"/>
                <a:ext cx="2819845" cy="629531"/>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r>
                        <a:rPr lang="ko-KR" altLang="en-US" i="1" dirty="0" smtClean="0">
                          <a:solidFill>
                            <a:prstClr val="black"/>
                          </a:solidFill>
                          <a:latin typeface="Cambria Math" panose="02040503050406030204" pitchFamily="18" charset="0"/>
                        </a:rPr>
                        <m:t>𝜃</m:t>
                      </m:r>
                      <m:r>
                        <a:rPr lang="en-US" altLang="ko-KR" i="1" smtClean="0">
                          <a:solidFill>
                            <a:prstClr val="black"/>
                          </a:solidFill>
                          <a:latin typeface="Cambria Math" panose="02040503050406030204" pitchFamily="18" charset="0"/>
                        </a:rPr>
                        <m:t>− </m:t>
                      </m:r>
                      <m:r>
                        <m:rPr>
                          <m:sty m:val="p"/>
                        </m:rPr>
                        <a:rPr lang="el-GR" altLang="ko-KR" i="1" smtClean="0">
                          <a:solidFill>
                            <a:prstClr val="black"/>
                          </a:solidFill>
                          <a:latin typeface="Cambria Math" panose="02040503050406030204" pitchFamily="18" charset="0"/>
                        </a:rPr>
                        <m:t>α</m:t>
                      </m:r>
                      <m:r>
                        <a:rPr lang="en-US" altLang="ko-KR" i="1" smtClean="0">
                          <a:solidFill>
                            <a:prstClr val="black"/>
                          </a:solidFill>
                          <a:latin typeface="Cambria Math" panose="02040503050406030204" pitchFamily="18" charset="0"/>
                        </a:rPr>
                        <m:t>∗</m:t>
                      </m:r>
                      <m:f>
                        <m:fPr>
                          <m:ctrlPr>
                            <a:rPr lang="en-US" altLang="ko-KR" i="1" smtClean="0">
                              <a:solidFill>
                                <a:prstClr val="black"/>
                              </a:solidFill>
                              <a:latin typeface="Cambria Math" panose="02040503050406030204" pitchFamily="18" charset="0"/>
                            </a:rPr>
                          </m:ctrlPr>
                        </m:fPr>
                        <m:num>
                          <m:r>
                            <a:rPr lang="en-US" altLang="ko-KR" i="1" smtClean="0">
                              <a:solidFill>
                                <a:prstClr val="black"/>
                              </a:solidFill>
                              <a:latin typeface="Cambria Math" panose="02040503050406030204" pitchFamily="18" charset="0"/>
                            </a:rPr>
                            <m:t>𝑑</m:t>
                          </m:r>
                          <m:r>
                            <m:rPr>
                              <m:nor/>
                            </m:rPr>
                            <a:rPr lang="en-US" altLang="ko-KR" b="1">
                              <a:solidFill>
                                <a:prstClr val="black"/>
                              </a:solidFill>
                              <a:latin typeface="Algerian" panose="04020705040A02060702" pitchFamily="82" charset="0"/>
                            </a:rPr>
                            <m:t>ℓ</m:t>
                          </m:r>
                        </m:num>
                        <m:den>
                          <m:r>
                            <a:rPr lang="en-US" altLang="ko-KR" i="1" smtClean="0">
                              <a:solidFill>
                                <a:prstClr val="black"/>
                              </a:solidFill>
                              <a:latin typeface="Cambria Math" panose="02040503050406030204" pitchFamily="18" charset="0"/>
                            </a:rPr>
                            <m:t>𝑑</m:t>
                          </m:r>
                          <m:r>
                            <a:rPr lang="ko-KR" altLang="en-US" i="1" dirty="0" smtClean="0">
                              <a:solidFill>
                                <a:prstClr val="black"/>
                              </a:solidFill>
                              <a:latin typeface="Cambria Math" panose="02040503050406030204" pitchFamily="18" charset="0"/>
                            </a:rPr>
                            <m:t>𝜃</m:t>
                          </m:r>
                          <m:r>
                            <m:rPr>
                              <m:nor/>
                            </m:rPr>
                            <a:rPr lang="ko-KR" altLang="en-US" dirty="0">
                              <a:solidFill>
                                <a:prstClr val="black"/>
                              </a:solidFill>
                              <a:latin typeface="맑은 고딕" panose="020F0502020204030204"/>
                            </a:rPr>
                            <m:t> </m:t>
                          </m:r>
                        </m:den>
                      </m:f>
                    </m:oMath>
                  </m:oMathPara>
                </a14:m>
                <a:endParaRPr lang="ko-KR" altLang="en-US" dirty="0">
                  <a:solidFill>
                    <a:prstClr val="black"/>
                  </a:solidFill>
                  <a:latin typeface="맑은 고딕" panose="020F0502020204030204"/>
                </a:endParaRPr>
              </a:p>
            </p:txBody>
          </p:sp>
        </mc:Choice>
        <mc:Fallback xmlns="">
          <p:sp>
            <p:nvSpPr>
              <p:cNvPr id="28" name="TextBox 27">
                <a:extLst>
                  <a:ext uri="{FF2B5EF4-FFF2-40B4-BE49-F238E27FC236}">
                    <a16:creationId xmlns:a16="http://schemas.microsoft.com/office/drawing/2014/main" id="{FB66582D-E051-9E1B-0B5B-6ACA6950E4B8}"/>
                  </a:ext>
                </a:extLst>
              </p:cNvPr>
              <p:cNvSpPr txBox="1">
                <a:spLocks noRot="1" noChangeAspect="1" noMove="1" noResize="1" noEditPoints="1" noAdjustHandles="1" noChangeArrowheads="1" noChangeShapeType="1" noTextEdit="1"/>
              </p:cNvSpPr>
              <p:nvPr/>
            </p:nvSpPr>
            <p:spPr>
              <a:xfrm>
                <a:off x="2996911" y="1153415"/>
                <a:ext cx="2819845" cy="629531"/>
              </a:xfrm>
              <a:prstGeom prst="rect">
                <a:avLst/>
              </a:prstGeom>
              <a:blipFill>
                <a:blip r:embed="rId10"/>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40083BB-3235-62FE-D670-ADF7CFC34B21}"/>
                  </a:ext>
                </a:extLst>
              </p:cNvPr>
              <p:cNvSpPr txBox="1"/>
              <p:nvPr/>
            </p:nvSpPr>
            <p:spPr>
              <a:xfrm>
                <a:off x="3833975" y="2348333"/>
                <a:ext cx="244247" cy="369332"/>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r>
                        <a:rPr lang="ko-KR" altLang="en-US" i="1" dirty="0" smtClean="0">
                          <a:solidFill>
                            <a:prstClr val="black"/>
                          </a:solidFill>
                          <a:latin typeface="Cambria Math" panose="02040503050406030204" pitchFamily="18" charset="0"/>
                        </a:rPr>
                        <m:t>𝜃</m:t>
                      </m:r>
                    </m:oMath>
                  </m:oMathPara>
                </a14:m>
                <a:endParaRPr lang="ko-KR" altLang="en-US" dirty="0">
                  <a:solidFill>
                    <a:prstClr val="black"/>
                  </a:solidFill>
                  <a:latin typeface="맑은 고딕" panose="020F0502020204030204"/>
                </a:endParaRPr>
              </a:p>
            </p:txBody>
          </p:sp>
        </mc:Choice>
        <mc:Fallback xmlns="">
          <p:sp>
            <p:nvSpPr>
              <p:cNvPr id="29" name="TextBox 28">
                <a:extLst>
                  <a:ext uri="{FF2B5EF4-FFF2-40B4-BE49-F238E27FC236}">
                    <a16:creationId xmlns:a16="http://schemas.microsoft.com/office/drawing/2014/main" id="{040083BB-3235-62FE-D670-ADF7CFC34B21}"/>
                  </a:ext>
                </a:extLst>
              </p:cNvPr>
              <p:cNvSpPr txBox="1">
                <a:spLocks noRot="1" noChangeAspect="1" noMove="1" noResize="1" noEditPoints="1" noAdjustHandles="1" noChangeArrowheads="1" noChangeShapeType="1" noTextEdit="1"/>
              </p:cNvSpPr>
              <p:nvPr/>
            </p:nvSpPr>
            <p:spPr>
              <a:xfrm>
                <a:off x="3833975" y="2348333"/>
                <a:ext cx="244247" cy="369332"/>
              </a:xfrm>
              <a:prstGeom prst="rect">
                <a:avLst/>
              </a:prstGeom>
              <a:blipFill>
                <a:blip r:embed="rId11"/>
                <a:stretch>
                  <a:fillRect r="-22500"/>
                </a:stretch>
              </a:blipFill>
            </p:spPr>
            <p:txBody>
              <a:bodyPr/>
              <a:lstStyle/>
              <a:p>
                <a:r>
                  <a:rPr lang="ko-KR" altLang="en-US">
                    <a:noFill/>
                  </a:rPr>
                  <a:t> </a:t>
                </a:r>
              </a:p>
            </p:txBody>
          </p:sp>
        </mc:Fallback>
      </mc:AlternateContent>
      <p:sp>
        <p:nvSpPr>
          <p:cNvPr id="30" name="TextBox 29">
            <a:extLst>
              <a:ext uri="{FF2B5EF4-FFF2-40B4-BE49-F238E27FC236}">
                <a16:creationId xmlns:a16="http://schemas.microsoft.com/office/drawing/2014/main" id="{0D1B5DA6-6516-14F5-17E9-30BCB5DB7B8D}"/>
              </a:ext>
            </a:extLst>
          </p:cNvPr>
          <p:cNvSpPr txBox="1"/>
          <p:nvPr/>
        </p:nvSpPr>
        <p:spPr>
          <a:xfrm>
            <a:off x="3187608" y="3228255"/>
            <a:ext cx="2109808" cy="369332"/>
          </a:xfrm>
          <a:prstGeom prst="rect">
            <a:avLst/>
          </a:prstGeom>
          <a:noFill/>
        </p:spPr>
        <p:txBody>
          <a:bodyPr wrap="square" rtlCol="0">
            <a:spAutoFit/>
          </a:bodyPr>
          <a:lstStyle/>
          <a:p>
            <a:pPr algn="ctr" latinLnBrk="1"/>
            <a:r>
              <a:rPr lang="en-US" altLang="ko-KR" dirty="0">
                <a:solidFill>
                  <a:prstClr val="black"/>
                </a:solidFill>
                <a:latin typeface="맑은 고딕" panose="020F0502020204030204"/>
              </a:rPr>
              <a:t>DEQ</a:t>
            </a:r>
            <a:endParaRPr lang="ko-KR" altLang="en-US" dirty="0">
              <a:solidFill>
                <a:prstClr val="black"/>
              </a:solidFill>
              <a:latin typeface="맑은 고딕" panose="020F0502020204030204"/>
            </a:endParaRPr>
          </a:p>
        </p:txBody>
      </p:sp>
      <p:sp>
        <p:nvSpPr>
          <p:cNvPr id="31" name="TextBox 30">
            <a:extLst>
              <a:ext uri="{FF2B5EF4-FFF2-40B4-BE49-F238E27FC236}">
                <a16:creationId xmlns:a16="http://schemas.microsoft.com/office/drawing/2014/main" id="{F5AE8B3A-C8FA-10B2-287E-B61D7D24B7B8}"/>
              </a:ext>
            </a:extLst>
          </p:cNvPr>
          <p:cNvSpPr txBox="1"/>
          <p:nvPr/>
        </p:nvSpPr>
        <p:spPr>
          <a:xfrm>
            <a:off x="4834634" y="1874975"/>
            <a:ext cx="956345" cy="338554"/>
          </a:xfrm>
          <a:prstGeom prst="rect">
            <a:avLst/>
          </a:prstGeom>
          <a:noFill/>
        </p:spPr>
        <p:txBody>
          <a:bodyPr wrap="square" rtlCol="0">
            <a:spAutoFit/>
          </a:bodyPr>
          <a:lstStyle/>
          <a:p>
            <a:pPr latinLnBrk="1"/>
            <a:r>
              <a:rPr lang="en-US" altLang="ko-KR" sz="1600">
                <a:solidFill>
                  <a:srgbClr val="FF0000"/>
                </a:solidFill>
                <a:latin typeface="맑은 고딕" panose="020F0502020204030204"/>
              </a:rPr>
              <a:t>update</a:t>
            </a:r>
            <a:endParaRPr lang="ko-KR" altLang="en-US" sz="1600">
              <a:solidFill>
                <a:srgbClr val="FF0000"/>
              </a:solidFill>
              <a:latin typeface="맑은 고딕" panose="020F0502020204030204"/>
            </a:endParaRPr>
          </a:p>
        </p:txBody>
      </p:sp>
      <p:sp>
        <p:nvSpPr>
          <p:cNvPr id="32" name="화살표: 오른쪽 31">
            <a:extLst>
              <a:ext uri="{FF2B5EF4-FFF2-40B4-BE49-F238E27FC236}">
                <a16:creationId xmlns:a16="http://schemas.microsoft.com/office/drawing/2014/main" id="{CED93BBA-4B14-C684-E29E-E7FBBEDF45B1}"/>
              </a:ext>
            </a:extLst>
          </p:cNvPr>
          <p:cNvSpPr/>
          <p:nvPr/>
        </p:nvSpPr>
        <p:spPr>
          <a:xfrm>
            <a:off x="5836375" y="2434276"/>
            <a:ext cx="269806" cy="156308"/>
          </a:xfrm>
          <a:prstGeom prst="rightArrow">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1312766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순서도: 수동 연산 4">
            <a:extLst>
              <a:ext uri="{FF2B5EF4-FFF2-40B4-BE49-F238E27FC236}">
                <a16:creationId xmlns:a16="http://schemas.microsoft.com/office/drawing/2014/main" id="{8D086976-CE87-9281-742B-2A44A272DE52}"/>
              </a:ext>
            </a:extLst>
          </p:cNvPr>
          <p:cNvSpPr/>
          <p:nvPr/>
        </p:nvSpPr>
        <p:spPr>
          <a:xfrm rot="16200000">
            <a:off x="3521229" y="1896787"/>
            <a:ext cx="2763072" cy="2800262"/>
          </a:xfrm>
          <a:prstGeom prst="flowChartManualOperation">
            <a:avLst/>
          </a:prstGeom>
          <a:solidFill>
            <a:srgbClr val="FFC000">
              <a:lumMod val="20000"/>
              <a:lumOff val="80000"/>
            </a:srgbClr>
          </a:solidFill>
          <a:ln w="12700" cap="flat" cmpd="sng" algn="ctr">
            <a:solidFill>
              <a:srgbClr val="FFC000">
                <a:lumMod val="40000"/>
                <a:lumOff val="6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6" name="순서도: 수동 연산 5">
            <a:extLst>
              <a:ext uri="{FF2B5EF4-FFF2-40B4-BE49-F238E27FC236}">
                <a16:creationId xmlns:a16="http://schemas.microsoft.com/office/drawing/2014/main" id="{B20E8DAD-A94F-3903-781F-0A8639FB1678}"/>
              </a:ext>
            </a:extLst>
          </p:cNvPr>
          <p:cNvSpPr/>
          <p:nvPr/>
        </p:nvSpPr>
        <p:spPr>
          <a:xfrm rot="16200000">
            <a:off x="706202" y="1850954"/>
            <a:ext cx="1149057" cy="782567"/>
          </a:xfrm>
          <a:prstGeom prst="flowChartManualOperation">
            <a:avLst/>
          </a:prstGeom>
          <a:solidFill>
            <a:srgbClr val="FFC000">
              <a:lumMod val="40000"/>
              <a:lumOff val="60000"/>
            </a:srgbClr>
          </a:solidFill>
          <a:ln w="12700" cap="flat" cmpd="sng" algn="ctr">
            <a:solidFill>
              <a:srgbClr val="FFC000">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802083D-A784-C395-0705-15007C197016}"/>
                  </a:ext>
                </a:extLst>
              </p:cNvPr>
              <p:cNvSpPr txBox="1"/>
              <p:nvPr/>
            </p:nvSpPr>
            <p:spPr>
              <a:xfrm>
                <a:off x="1965447" y="2054523"/>
                <a:ext cx="782567" cy="369332"/>
              </a:xfrm>
              <a:prstGeom prst="rect">
                <a:avLst/>
              </a:prstGeom>
              <a:noFill/>
            </p:spPr>
            <p:txBody>
              <a:bodyPr wrap="square" rtlCol="0">
                <a:spAutoFit/>
              </a:bodyPr>
              <a:lstStyle/>
              <a:p>
                <a:pPr latinLnBrk="1"/>
                <a14:m>
                  <m:oMath xmlns:m="http://schemas.openxmlformats.org/officeDocument/2006/math">
                    <m:r>
                      <a:rPr lang="ko-KR" altLang="en-US" i="1" dirty="0" smtClean="0">
                        <a:solidFill>
                          <a:prstClr val="black"/>
                        </a:solidFill>
                        <a:latin typeface="Cambria Math" panose="02040503050406030204" pitchFamily="18" charset="0"/>
                      </a:rPr>
                      <m:t>𝑧</m:t>
                    </m:r>
                  </m:oMath>
                </a14:m>
                <a:r>
                  <a:rPr lang="en-US" altLang="ko-KR" dirty="0">
                    <a:solidFill>
                      <a:prstClr val="black"/>
                    </a:solidFill>
                    <a:latin typeface="맑은 고딕" panose="020F0502020204030204"/>
                  </a:rPr>
                  <a:t>*, </a:t>
                </a:r>
                <a14:m>
                  <m:oMath xmlns:m="http://schemas.openxmlformats.org/officeDocument/2006/math">
                    <m:r>
                      <a:rPr lang="en-US" altLang="ko-KR" i="1" dirty="0">
                        <a:solidFill>
                          <a:prstClr val="black"/>
                        </a:solidFill>
                        <a:latin typeface="Cambria Math" panose="02040503050406030204" pitchFamily="18" charset="0"/>
                      </a:rPr>
                      <m:t>𝑦</m:t>
                    </m:r>
                  </m:oMath>
                </a14:m>
                <a:r>
                  <a:rPr lang="en-US" altLang="ko-KR" dirty="0">
                    <a:solidFill>
                      <a:prstClr val="black"/>
                    </a:solidFill>
                    <a:latin typeface="맑은 고딕" panose="020F0502020204030204"/>
                  </a:rPr>
                  <a:t>  </a:t>
                </a:r>
                <a:endParaRPr lang="ko-KR" altLang="en-US" dirty="0">
                  <a:solidFill>
                    <a:prstClr val="black"/>
                  </a:solidFill>
                  <a:latin typeface="맑은 고딕" panose="020F0502020204030204"/>
                </a:endParaRPr>
              </a:p>
            </p:txBody>
          </p:sp>
        </mc:Choice>
        <mc:Fallback xmlns="">
          <p:sp>
            <p:nvSpPr>
              <p:cNvPr id="7" name="TextBox 6">
                <a:extLst>
                  <a:ext uri="{FF2B5EF4-FFF2-40B4-BE49-F238E27FC236}">
                    <a16:creationId xmlns:a16="http://schemas.microsoft.com/office/drawing/2014/main" id="{4802083D-A784-C395-0705-15007C197016}"/>
                  </a:ext>
                </a:extLst>
              </p:cNvPr>
              <p:cNvSpPr txBox="1">
                <a:spLocks noRot="1" noChangeAspect="1" noMove="1" noResize="1" noEditPoints="1" noAdjustHandles="1" noChangeArrowheads="1" noChangeShapeType="1" noTextEdit="1"/>
              </p:cNvSpPr>
              <p:nvPr/>
            </p:nvSpPr>
            <p:spPr>
              <a:xfrm>
                <a:off x="1965447" y="2054523"/>
                <a:ext cx="782567" cy="369332"/>
              </a:xfrm>
              <a:prstGeom prst="rect">
                <a:avLst/>
              </a:prstGeom>
              <a:blipFill>
                <a:blip r:embed="rId3"/>
                <a:stretch>
                  <a:fillRect t="-8197" b="-24590"/>
                </a:stretch>
              </a:blipFill>
            </p:spPr>
            <p:txBody>
              <a:bodyPr/>
              <a:lstStyle/>
              <a:p>
                <a:r>
                  <a:rPr lang="ko-KR" altLang="en-US">
                    <a:noFill/>
                  </a:rPr>
                  <a:t> </a:t>
                </a:r>
              </a:p>
            </p:txBody>
          </p:sp>
        </mc:Fallback>
      </mc:AlternateContent>
      <p:cxnSp>
        <p:nvCxnSpPr>
          <p:cNvPr id="8" name="직선 화살표 연결선 7">
            <a:extLst>
              <a:ext uri="{FF2B5EF4-FFF2-40B4-BE49-F238E27FC236}">
                <a16:creationId xmlns:a16="http://schemas.microsoft.com/office/drawing/2014/main" id="{6C0CAFFA-CBFC-B8BD-384D-D24910E2CEF2}"/>
              </a:ext>
            </a:extLst>
          </p:cNvPr>
          <p:cNvCxnSpPr>
            <a:cxnSpLocks/>
            <a:stCxn id="12" idx="3"/>
            <a:endCxn id="6" idx="0"/>
          </p:cNvCxnSpPr>
          <p:nvPr/>
        </p:nvCxnSpPr>
        <p:spPr>
          <a:xfrm>
            <a:off x="569887" y="2237992"/>
            <a:ext cx="319560" cy="4245"/>
          </a:xfrm>
          <a:prstGeom prst="straightConnector1">
            <a:avLst/>
          </a:prstGeom>
          <a:noFill/>
          <a:ln w="12700" cap="flat" cmpd="sng" algn="ctr">
            <a:solidFill>
              <a:sysClr val="windowText" lastClr="000000"/>
            </a:solidFill>
            <a:prstDash val="solid"/>
            <a:miter lim="800000"/>
            <a:tailEnd type="triangle"/>
          </a:ln>
          <a:effectLst/>
        </p:spPr>
      </p:cxnSp>
      <p:cxnSp>
        <p:nvCxnSpPr>
          <p:cNvPr id="11" name="직선 화살표 연결선 10">
            <a:extLst>
              <a:ext uri="{FF2B5EF4-FFF2-40B4-BE49-F238E27FC236}">
                <a16:creationId xmlns:a16="http://schemas.microsoft.com/office/drawing/2014/main" id="{56DF2F5D-FF62-0D0F-06C4-2794BEFCB29B}"/>
              </a:ext>
            </a:extLst>
          </p:cNvPr>
          <p:cNvCxnSpPr>
            <a:cxnSpLocks/>
            <a:stCxn id="6" idx="2"/>
            <a:endCxn id="7" idx="1"/>
          </p:cNvCxnSpPr>
          <p:nvPr/>
        </p:nvCxnSpPr>
        <p:spPr>
          <a:xfrm flipV="1">
            <a:off x="1672014" y="2239189"/>
            <a:ext cx="293433" cy="3048"/>
          </a:xfrm>
          <a:prstGeom prst="straightConnector1">
            <a:avLst/>
          </a:prstGeom>
          <a:noFill/>
          <a:ln w="12700" cap="flat" cmpd="sng" algn="ctr">
            <a:solidFill>
              <a:sysClr val="windowText" lastClr="000000"/>
            </a:solidFill>
            <a:prstDash val="solid"/>
            <a:miter lim="800000"/>
            <a:tailEnd type="triangle"/>
          </a:ln>
          <a:effectLst/>
        </p:spPr>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0676B42-858A-2798-B5F3-939A438116C3}"/>
                  </a:ext>
                </a:extLst>
              </p:cNvPr>
              <p:cNvSpPr txBox="1"/>
              <p:nvPr/>
            </p:nvSpPr>
            <p:spPr>
              <a:xfrm>
                <a:off x="325640" y="2053326"/>
                <a:ext cx="244247" cy="369332"/>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r>
                        <a:rPr lang="en-US" altLang="ko-KR" i="1" smtClean="0">
                          <a:solidFill>
                            <a:prstClr val="black"/>
                          </a:solidFill>
                          <a:latin typeface="Cambria Math" panose="02040503050406030204" pitchFamily="18" charset="0"/>
                        </a:rPr>
                        <m:t>𝑥</m:t>
                      </m:r>
                    </m:oMath>
                  </m:oMathPara>
                </a14:m>
                <a:endParaRPr lang="ko-KR" altLang="en-US" dirty="0">
                  <a:solidFill>
                    <a:prstClr val="black"/>
                  </a:solidFill>
                  <a:latin typeface="맑은 고딕" panose="020F0502020204030204"/>
                </a:endParaRPr>
              </a:p>
            </p:txBody>
          </p:sp>
        </mc:Choice>
        <mc:Fallback xmlns="">
          <p:sp>
            <p:nvSpPr>
              <p:cNvPr id="12" name="TextBox 11">
                <a:extLst>
                  <a:ext uri="{FF2B5EF4-FFF2-40B4-BE49-F238E27FC236}">
                    <a16:creationId xmlns:a16="http://schemas.microsoft.com/office/drawing/2014/main" id="{E0676B42-858A-2798-B5F3-939A438116C3}"/>
                  </a:ext>
                </a:extLst>
              </p:cNvPr>
              <p:cNvSpPr txBox="1">
                <a:spLocks noRot="1" noChangeAspect="1" noMove="1" noResize="1" noEditPoints="1" noAdjustHandles="1" noChangeArrowheads="1" noChangeShapeType="1" noTextEdit="1"/>
              </p:cNvSpPr>
              <p:nvPr/>
            </p:nvSpPr>
            <p:spPr>
              <a:xfrm>
                <a:off x="325640" y="2053326"/>
                <a:ext cx="244247" cy="369332"/>
              </a:xfrm>
              <a:prstGeom prst="rect">
                <a:avLst/>
              </a:prstGeom>
              <a:blipFill>
                <a:blip r:embed="rId4"/>
                <a:stretch>
                  <a:fillRect r="-12500"/>
                </a:stretch>
              </a:blipFill>
            </p:spPr>
            <p:txBody>
              <a:bodyPr/>
              <a:lstStyle/>
              <a:p>
                <a:r>
                  <a:rPr lang="ko-KR" altLang="en-US">
                    <a:noFill/>
                  </a:rPr>
                  <a:t> </a:t>
                </a:r>
              </a:p>
            </p:txBody>
          </p:sp>
        </mc:Fallback>
      </mc:AlternateContent>
      <p:cxnSp>
        <p:nvCxnSpPr>
          <p:cNvPr id="13" name="연결선: 꺾임 12">
            <a:extLst>
              <a:ext uri="{FF2B5EF4-FFF2-40B4-BE49-F238E27FC236}">
                <a16:creationId xmlns:a16="http://schemas.microsoft.com/office/drawing/2014/main" id="{EFCB7D79-E5EC-20AF-D6CB-0DD2D689A062}"/>
              </a:ext>
            </a:extLst>
          </p:cNvPr>
          <p:cNvCxnSpPr>
            <a:cxnSpLocks/>
            <a:stCxn id="7" idx="0"/>
            <a:endCxn id="15" idx="0"/>
          </p:cNvCxnSpPr>
          <p:nvPr/>
        </p:nvCxnSpPr>
        <p:spPr>
          <a:xfrm rot="16200000" flipH="1" flipV="1">
            <a:off x="1808088" y="1509743"/>
            <a:ext cx="3864" cy="1093423"/>
          </a:xfrm>
          <a:prstGeom prst="bentConnector3">
            <a:avLst>
              <a:gd name="adj1" fmla="val -15685999"/>
            </a:avLst>
          </a:prstGeom>
          <a:noFill/>
          <a:ln w="12700" cap="flat" cmpd="sng" algn="ctr">
            <a:solidFill>
              <a:srgbClr val="FF0000"/>
            </a:solidFill>
            <a:prstDash val="solid"/>
            <a:miter lim="800000"/>
            <a:tailEnd type="triangle"/>
          </a:ln>
          <a:effectLst/>
        </p:spPr>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CB2A64D-364A-894C-39E5-46D6E96F22D5}"/>
                  </a:ext>
                </a:extLst>
              </p:cNvPr>
              <p:cNvSpPr txBox="1"/>
              <p:nvPr/>
            </p:nvSpPr>
            <p:spPr>
              <a:xfrm>
                <a:off x="1499165" y="1023309"/>
                <a:ext cx="885785" cy="369332"/>
              </a:xfrm>
              <a:prstGeom prst="rect">
                <a:avLst/>
              </a:prstGeom>
              <a:noFill/>
            </p:spPr>
            <p:txBody>
              <a:bodyPr wrap="square" rtlCol="0">
                <a:spAutoFit/>
              </a:bodyPr>
              <a:lstStyle/>
              <a:p>
                <a:pPr latinLnBrk="1"/>
                <a14:m>
                  <m:oMath xmlns:m="http://schemas.openxmlformats.org/officeDocument/2006/math">
                    <m:r>
                      <a:rPr lang="ko-KR" altLang="en-US" i="1" dirty="0" smtClean="0">
                        <a:solidFill>
                          <a:prstClr val="black"/>
                        </a:solidFill>
                        <a:latin typeface="Cambria Math" panose="02040503050406030204" pitchFamily="18" charset="0"/>
                      </a:rPr>
                      <m:t>𝑧</m:t>
                    </m:r>
                  </m:oMath>
                </a14:m>
                <a:r>
                  <a:rPr lang="en-US" altLang="ko-KR">
                    <a:solidFill>
                      <a:prstClr val="black"/>
                    </a:solidFill>
                    <a:latin typeface="맑은 고딕" panose="020F0502020204030204"/>
                  </a:rPr>
                  <a:t>*,</a:t>
                </a:r>
                <a14:m>
                  <m:oMath xmlns:m="http://schemas.openxmlformats.org/officeDocument/2006/math">
                    <m:r>
                      <a:rPr lang="ko-KR" altLang="en-US" i="1" dirty="0">
                        <a:solidFill>
                          <a:prstClr val="black"/>
                        </a:solidFill>
                        <a:latin typeface="Cambria Math" panose="02040503050406030204" pitchFamily="18" charset="0"/>
                      </a:rPr>
                      <m:t>𝜃</m:t>
                    </m:r>
                  </m:oMath>
                </a14:m>
                <a:endParaRPr lang="ko-KR" altLang="en-US" dirty="0">
                  <a:solidFill>
                    <a:prstClr val="black"/>
                  </a:solidFill>
                  <a:latin typeface="맑은 고딕" panose="020F0502020204030204"/>
                </a:endParaRPr>
              </a:p>
            </p:txBody>
          </p:sp>
        </mc:Choice>
        <mc:Fallback xmlns="">
          <p:sp>
            <p:nvSpPr>
              <p:cNvPr id="14" name="TextBox 13">
                <a:extLst>
                  <a:ext uri="{FF2B5EF4-FFF2-40B4-BE49-F238E27FC236}">
                    <a16:creationId xmlns:a16="http://schemas.microsoft.com/office/drawing/2014/main" id="{BCB2A64D-364A-894C-39E5-46D6E96F22D5}"/>
                  </a:ext>
                </a:extLst>
              </p:cNvPr>
              <p:cNvSpPr txBox="1">
                <a:spLocks noRot="1" noChangeAspect="1" noMove="1" noResize="1" noEditPoints="1" noAdjustHandles="1" noChangeArrowheads="1" noChangeShapeType="1" noTextEdit="1"/>
              </p:cNvSpPr>
              <p:nvPr/>
            </p:nvSpPr>
            <p:spPr>
              <a:xfrm>
                <a:off x="1499165" y="1023309"/>
                <a:ext cx="885785" cy="369332"/>
              </a:xfrm>
              <a:prstGeom prst="rect">
                <a:avLst/>
              </a:prstGeom>
              <a:blipFill>
                <a:blip r:embed="rId5"/>
                <a:stretch>
                  <a:fillRect t="-10000" b="-2666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3487DEF-5D84-A0D5-C213-A2BA1C8BE29A}"/>
                  </a:ext>
                </a:extLst>
              </p:cNvPr>
              <p:cNvSpPr txBox="1"/>
              <p:nvPr/>
            </p:nvSpPr>
            <p:spPr>
              <a:xfrm>
                <a:off x="1004154" y="2058387"/>
                <a:ext cx="518307" cy="369332"/>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r>
                        <a:rPr lang="ko-KR" altLang="en-US" i="1" dirty="0">
                          <a:solidFill>
                            <a:prstClr val="black"/>
                          </a:solidFill>
                          <a:latin typeface="Cambria Math" panose="02040503050406030204" pitchFamily="18" charset="0"/>
                        </a:rPr>
                        <m:t>𝑧</m:t>
                      </m:r>
                      <m:r>
                        <a:rPr lang="en-US" altLang="ko-KR" i="1" dirty="0" smtClean="0">
                          <a:solidFill>
                            <a:prstClr val="black"/>
                          </a:solidFill>
                          <a:latin typeface="Cambria Math" panose="02040503050406030204" pitchFamily="18" charset="0"/>
                        </a:rPr>
                        <m:t>,</m:t>
                      </m:r>
                      <m:r>
                        <a:rPr lang="ko-KR" altLang="en-US" i="1" dirty="0">
                          <a:solidFill>
                            <a:prstClr val="black"/>
                          </a:solidFill>
                          <a:latin typeface="Cambria Math" panose="02040503050406030204" pitchFamily="18" charset="0"/>
                        </a:rPr>
                        <m:t>𝜃</m:t>
                      </m:r>
                    </m:oMath>
                  </m:oMathPara>
                </a14:m>
                <a:endParaRPr lang="ko-KR" altLang="en-US" dirty="0">
                  <a:solidFill>
                    <a:prstClr val="black"/>
                  </a:solidFill>
                  <a:latin typeface="맑은 고딕" panose="020F0502020204030204"/>
                </a:endParaRPr>
              </a:p>
            </p:txBody>
          </p:sp>
        </mc:Choice>
        <mc:Fallback xmlns="">
          <p:sp>
            <p:nvSpPr>
              <p:cNvPr id="15" name="TextBox 14">
                <a:extLst>
                  <a:ext uri="{FF2B5EF4-FFF2-40B4-BE49-F238E27FC236}">
                    <a16:creationId xmlns:a16="http://schemas.microsoft.com/office/drawing/2014/main" id="{A3487DEF-5D84-A0D5-C213-A2BA1C8BE29A}"/>
                  </a:ext>
                </a:extLst>
              </p:cNvPr>
              <p:cNvSpPr txBox="1">
                <a:spLocks noRot="1" noChangeAspect="1" noMove="1" noResize="1" noEditPoints="1" noAdjustHandles="1" noChangeArrowheads="1" noChangeShapeType="1" noTextEdit="1"/>
              </p:cNvSpPr>
              <p:nvPr/>
            </p:nvSpPr>
            <p:spPr>
              <a:xfrm>
                <a:off x="1004154" y="2058387"/>
                <a:ext cx="518307" cy="369332"/>
              </a:xfrm>
              <a:prstGeom prst="rect">
                <a:avLst/>
              </a:prstGeom>
              <a:blipFill>
                <a:blip r:embed="rId6"/>
                <a:stretch>
                  <a:fillRect/>
                </a:stretch>
              </a:blipFill>
            </p:spPr>
            <p:txBody>
              <a:bodyPr/>
              <a:lstStyle/>
              <a:p>
                <a:r>
                  <a:rPr lang="ko-KR" altLang="en-US">
                    <a:noFill/>
                  </a:rPr>
                  <a:t> </a:t>
                </a:r>
              </a:p>
            </p:txBody>
          </p:sp>
        </mc:Fallback>
      </mc:AlternateContent>
      <p:sp>
        <p:nvSpPr>
          <p:cNvPr id="16" name="TextBox 15">
            <a:extLst>
              <a:ext uri="{FF2B5EF4-FFF2-40B4-BE49-F238E27FC236}">
                <a16:creationId xmlns:a16="http://schemas.microsoft.com/office/drawing/2014/main" id="{F4D31AB3-C401-55AA-18D5-6EDFDB379087}"/>
              </a:ext>
            </a:extLst>
          </p:cNvPr>
          <p:cNvSpPr txBox="1"/>
          <p:nvPr/>
        </p:nvSpPr>
        <p:spPr>
          <a:xfrm>
            <a:off x="2394814" y="3360165"/>
            <a:ext cx="318782" cy="369332"/>
          </a:xfrm>
          <a:prstGeom prst="rect">
            <a:avLst/>
          </a:prstGeom>
          <a:noFill/>
        </p:spPr>
        <p:txBody>
          <a:bodyPr wrap="square" rtlCol="0">
            <a:spAutoFit/>
          </a:bodyPr>
          <a:lstStyle/>
          <a:p>
            <a:pPr latinLnBrk="1"/>
            <a:r>
              <a:rPr lang="en-US" altLang="ko-KR">
                <a:solidFill>
                  <a:prstClr val="black"/>
                </a:solidFill>
                <a:latin typeface="맑은 고딕" panose="020F0502020204030204"/>
              </a:rPr>
              <a:t>x</a:t>
            </a:r>
            <a:endParaRPr lang="ko-KR" altLang="en-US">
              <a:solidFill>
                <a:prstClr val="black"/>
              </a:solidFill>
              <a:latin typeface="맑은 고딕" panose="020F0502020204030204"/>
            </a:endParaRPr>
          </a:p>
        </p:txBody>
      </p:sp>
      <p:sp>
        <p:nvSpPr>
          <p:cNvPr id="18" name="TextBox 17">
            <a:extLst>
              <a:ext uri="{FF2B5EF4-FFF2-40B4-BE49-F238E27FC236}">
                <a16:creationId xmlns:a16="http://schemas.microsoft.com/office/drawing/2014/main" id="{88EECB71-76BF-203A-9B8B-B143C738EC5B}"/>
              </a:ext>
            </a:extLst>
          </p:cNvPr>
          <p:cNvSpPr txBox="1"/>
          <p:nvPr/>
        </p:nvSpPr>
        <p:spPr>
          <a:xfrm>
            <a:off x="3622326" y="2776590"/>
            <a:ext cx="318782" cy="369332"/>
          </a:xfrm>
          <a:prstGeom prst="rect">
            <a:avLst/>
          </a:prstGeom>
          <a:noFill/>
        </p:spPr>
        <p:txBody>
          <a:bodyPr wrap="square" rtlCol="0">
            <a:spAutoFit/>
          </a:bodyPr>
          <a:lstStyle/>
          <a:p>
            <a:pPr latinLnBrk="1"/>
            <a:r>
              <a:rPr lang="en-US" altLang="ko-KR">
                <a:solidFill>
                  <a:prstClr val="black"/>
                </a:solidFill>
                <a:latin typeface="맑은 고딕" panose="020F0502020204030204"/>
              </a:rPr>
              <a:t>z</a:t>
            </a:r>
            <a:endParaRPr lang="ko-KR" altLang="en-US">
              <a:solidFill>
                <a:prstClr val="black"/>
              </a:solidFill>
              <a:latin typeface="맑은 고딕" panose="020F0502020204030204"/>
            </a:endParaRPr>
          </a:p>
        </p:txBody>
      </p:sp>
      <p:sp>
        <p:nvSpPr>
          <p:cNvPr id="20" name="TextBox 19">
            <a:extLst>
              <a:ext uri="{FF2B5EF4-FFF2-40B4-BE49-F238E27FC236}">
                <a16:creationId xmlns:a16="http://schemas.microsoft.com/office/drawing/2014/main" id="{350796D3-53C2-7B3E-C269-D854CBDCA170}"/>
              </a:ext>
            </a:extLst>
          </p:cNvPr>
          <p:cNvSpPr txBox="1"/>
          <p:nvPr/>
        </p:nvSpPr>
        <p:spPr>
          <a:xfrm>
            <a:off x="3622837" y="3360165"/>
            <a:ext cx="318782" cy="369332"/>
          </a:xfrm>
          <a:prstGeom prst="rect">
            <a:avLst/>
          </a:prstGeom>
          <a:noFill/>
        </p:spPr>
        <p:txBody>
          <a:bodyPr wrap="square" rtlCol="0">
            <a:spAutoFit/>
          </a:bodyPr>
          <a:lstStyle/>
          <a:p>
            <a:pPr latinLnBrk="1"/>
            <a:r>
              <a:rPr lang="en-US" altLang="ko-KR">
                <a:solidFill>
                  <a:prstClr val="black"/>
                </a:solidFill>
                <a:latin typeface="맑은 고딕" panose="020F0502020204030204"/>
              </a:rPr>
              <a:t>+</a:t>
            </a:r>
            <a:endParaRPr lang="ko-KR" altLang="en-US">
              <a:solidFill>
                <a:prstClr val="black"/>
              </a:solidFill>
              <a:latin typeface="맑은 고딕" panose="020F0502020204030204"/>
            </a:endParaRPr>
          </a:p>
        </p:txBody>
      </p:sp>
      <p:cxnSp>
        <p:nvCxnSpPr>
          <p:cNvPr id="24" name="직선 화살표 연결선 23">
            <a:extLst>
              <a:ext uri="{FF2B5EF4-FFF2-40B4-BE49-F238E27FC236}">
                <a16:creationId xmlns:a16="http://schemas.microsoft.com/office/drawing/2014/main" id="{F2BDE3FC-52A7-2A44-F5CC-AB704FDA66CF}"/>
              </a:ext>
            </a:extLst>
          </p:cNvPr>
          <p:cNvCxnSpPr>
            <a:cxnSpLocks/>
            <a:stCxn id="20" idx="3"/>
          </p:cNvCxnSpPr>
          <p:nvPr/>
        </p:nvCxnSpPr>
        <p:spPr>
          <a:xfrm>
            <a:off x="3941619" y="3544831"/>
            <a:ext cx="2496184" cy="21347"/>
          </a:xfrm>
          <a:prstGeom prst="straightConnector1">
            <a:avLst/>
          </a:prstGeom>
          <a:noFill/>
          <a:ln w="6350" cap="flat" cmpd="sng" algn="ctr">
            <a:solidFill>
              <a:sysClr val="windowText" lastClr="000000"/>
            </a:solidFill>
            <a:prstDash val="solid"/>
            <a:miter lim="800000"/>
            <a:tailEnd type="triangle"/>
          </a:ln>
          <a:effectLst/>
        </p:spPr>
      </p:cxnSp>
      <p:cxnSp>
        <p:nvCxnSpPr>
          <p:cNvPr id="25" name="직선 연결선 24">
            <a:extLst>
              <a:ext uri="{FF2B5EF4-FFF2-40B4-BE49-F238E27FC236}">
                <a16:creationId xmlns:a16="http://schemas.microsoft.com/office/drawing/2014/main" id="{9DA3500D-C995-A5AA-D338-A1618358B4AB}"/>
              </a:ext>
            </a:extLst>
          </p:cNvPr>
          <p:cNvCxnSpPr>
            <a:stCxn id="18" idx="2"/>
            <a:endCxn id="20" idx="0"/>
          </p:cNvCxnSpPr>
          <p:nvPr/>
        </p:nvCxnSpPr>
        <p:spPr>
          <a:xfrm>
            <a:off x="3781717" y="3145922"/>
            <a:ext cx="511" cy="214243"/>
          </a:xfrm>
          <a:prstGeom prst="line">
            <a:avLst/>
          </a:prstGeom>
          <a:noFill/>
          <a:ln w="6350" cap="flat" cmpd="sng" algn="ctr">
            <a:solidFill>
              <a:srgbClr val="4472C4"/>
            </a:solidFill>
            <a:prstDash val="solid"/>
            <a:miter lim="800000"/>
          </a:ln>
          <a:effectLst/>
        </p:spPr>
      </p:cxnSp>
      <p:sp>
        <p:nvSpPr>
          <p:cNvPr id="26" name="TextBox 25">
            <a:extLst>
              <a:ext uri="{FF2B5EF4-FFF2-40B4-BE49-F238E27FC236}">
                <a16:creationId xmlns:a16="http://schemas.microsoft.com/office/drawing/2014/main" id="{0F0859F1-E54E-3EC1-F3FE-FCE4A897031C}"/>
              </a:ext>
            </a:extLst>
          </p:cNvPr>
          <p:cNvSpPr txBox="1"/>
          <p:nvPr/>
        </p:nvSpPr>
        <p:spPr>
          <a:xfrm>
            <a:off x="2982697" y="2776590"/>
            <a:ext cx="318782" cy="369332"/>
          </a:xfrm>
          <a:prstGeom prst="rect">
            <a:avLst/>
          </a:prstGeom>
          <a:noFill/>
        </p:spPr>
        <p:txBody>
          <a:bodyPr wrap="square" rtlCol="0">
            <a:spAutoFit/>
          </a:bodyPr>
          <a:lstStyle/>
          <a:p>
            <a:pPr latinLnBrk="1"/>
            <a:r>
              <a:rPr lang="en-US" altLang="ko-KR" dirty="0" err="1">
                <a:solidFill>
                  <a:prstClr val="black"/>
                </a:solidFill>
                <a:latin typeface="맑은 고딕" panose="020F0502020204030204"/>
              </a:rPr>
              <a:t>I</a:t>
            </a:r>
            <a:r>
              <a:rPr lang="en-US" altLang="ko-KR" baseline="-25000" dirty="0" err="1">
                <a:solidFill>
                  <a:prstClr val="black"/>
                </a:solidFill>
                <a:latin typeface="맑은 고딕" panose="020F0502020204030204"/>
              </a:rPr>
              <a:t>z</a:t>
            </a:r>
            <a:endParaRPr lang="ko-KR" altLang="en-US" baseline="-25000" dirty="0">
              <a:solidFill>
                <a:prstClr val="black"/>
              </a:solidFill>
              <a:latin typeface="맑은 고딕" panose="020F0502020204030204"/>
            </a:endParaRPr>
          </a:p>
        </p:txBody>
      </p:sp>
      <p:sp>
        <p:nvSpPr>
          <p:cNvPr id="27" name="TextBox 26">
            <a:extLst>
              <a:ext uri="{FF2B5EF4-FFF2-40B4-BE49-F238E27FC236}">
                <a16:creationId xmlns:a16="http://schemas.microsoft.com/office/drawing/2014/main" id="{1E07558D-2D5D-6DB7-06CE-A58B30D6A168}"/>
              </a:ext>
            </a:extLst>
          </p:cNvPr>
          <p:cNvSpPr txBox="1"/>
          <p:nvPr/>
        </p:nvSpPr>
        <p:spPr>
          <a:xfrm>
            <a:off x="2980892" y="3360165"/>
            <a:ext cx="318782" cy="369332"/>
          </a:xfrm>
          <a:prstGeom prst="rect">
            <a:avLst/>
          </a:prstGeom>
          <a:noFill/>
        </p:spPr>
        <p:txBody>
          <a:bodyPr wrap="square" rtlCol="0">
            <a:spAutoFit/>
          </a:bodyPr>
          <a:lstStyle/>
          <a:p>
            <a:pPr latinLnBrk="1"/>
            <a:r>
              <a:rPr lang="en-US" altLang="ko-KR">
                <a:solidFill>
                  <a:prstClr val="black"/>
                </a:solidFill>
                <a:latin typeface="맑은 고딕" panose="020F0502020204030204"/>
              </a:rPr>
              <a:t>*</a:t>
            </a:r>
            <a:endParaRPr lang="ko-KR" altLang="en-US">
              <a:solidFill>
                <a:prstClr val="black"/>
              </a:solidFill>
              <a:latin typeface="맑은 고딕" panose="020F0502020204030204"/>
            </a:endParaRPr>
          </a:p>
        </p:txBody>
      </p:sp>
      <p:cxnSp>
        <p:nvCxnSpPr>
          <p:cNvPr id="28" name="직선 연결선 27">
            <a:extLst>
              <a:ext uri="{FF2B5EF4-FFF2-40B4-BE49-F238E27FC236}">
                <a16:creationId xmlns:a16="http://schemas.microsoft.com/office/drawing/2014/main" id="{8064111B-7840-EDD4-66A6-CFC229D370ED}"/>
              </a:ext>
            </a:extLst>
          </p:cNvPr>
          <p:cNvCxnSpPr>
            <a:cxnSpLocks/>
            <a:stCxn id="20" idx="1"/>
            <a:endCxn id="27" idx="3"/>
          </p:cNvCxnSpPr>
          <p:nvPr/>
        </p:nvCxnSpPr>
        <p:spPr>
          <a:xfrm flipH="1">
            <a:off x="3299674" y="3544831"/>
            <a:ext cx="323163" cy="0"/>
          </a:xfrm>
          <a:prstGeom prst="line">
            <a:avLst/>
          </a:prstGeom>
          <a:noFill/>
          <a:ln w="6350" cap="flat" cmpd="sng" algn="ctr">
            <a:solidFill>
              <a:srgbClr val="4472C4"/>
            </a:solidFill>
            <a:prstDash val="solid"/>
            <a:miter lim="800000"/>
          </a:ln>
          <a:effectLst/>
        </p:spPr>
      </p:cxnSp>
      <p:cxnSp>
        <p:nvCxnSpPr>
          <p:cNvPr id="29" name="직선 연결선 28">
            <a:extLst>
              <a:ext uri="{FF2B5EF4-FFF2-40B4-BE49-F238E27FC236}">
                <a16:creationId xmlns:a16="http://schemas.microsoft.com/office/drawing/2014/main" id="{AF23E3ED-0ED2-CA46-05C4-1B51F14302AA}"/>
              </a:ext>
            </a:extLst>
          </p:cNvPr>
          <p:cNvCxnSpPr>
            <a:cxnSpLocks/>
            <a:stCxn id="27" idx="1"/>
            <a:endCxn id="16" idx="3"/>
          </p:cNvCxnSpPr>
          <p:nvPr/>
        </p:nvCxnSpPr>
        <p:spPr>
          <a:xfrm flipH="1">
            <a:off x="2713596" y="3544831"/>
            <a:ext cx="267296" cy="0"/>
          </a:xfrm>
          <a:prstGeom prst="line">
            <a:avLst/>
          </a:prstGeom>
          <a:noFill/>
          <a:ln w="6350" cap="flat" cmpd="sng" algn="ctr">
            <a:solidFill>
              <a:srgbClr val="4472C4"/>
            </a:solidFill>
            <a:prstDash val="solid"/>
            <a:miter lim="800000"/>
          </a:ln>
          <a:effectLst/>
        </p:spPr>
      </p:cxnSp>
      <p:cxnSp>
        <p:nvCxnSpPr>
          <p:cNvPr id="32" name="직선 연결선 31">
            <a:extLst>
              <a:ext uri="{FF2B5EF4-FFF2-40B4-BE49-F238E27FC236}">
                <a16:creationId xmlns:a16="http://schemas.microsoft.com/office/drawing/2014/main" id="{3251DE89-A98C-7AB1-23C6-4B9FDD04BE45}"/>
              </a:ext>
            </a:extLst>
          </p:cNvPr>
          <p:cNvCxnSpPr>
            <a:cxnSpLocks/>
            <a:stCxn id="26" idx="2"/>
            <a:endCxn id="27" idx="0"/>
          </p:cNvCxnSpPr>
          <p:nvPr/>
        </p:nvCxnSpPr>
        <p:spPr>
          <a:xfrm flipH="1">
            <a:off x="3140283" y="3145922"/>
            <a:ext cx="1805" cy="214243"/>
          </a:xfrm>
          <a:prstGeom prst="line">
            <a:avLst/>
          </a:prstGeom>
          <a:noFill/>
          <a:ln w="6350" cap="flat" cmpd="sng" algn="ctr">
            <a:solidFill>
              <a:srgbClr val="4472C4"/>
            </a:solidFill>
            <a:prstDash val="solid"/>
            <a:miter lim="800000"/>
          </a:ln>
          <a:effectLst/>
        </p:spPr>
      </p:cxnSp>
      <p:cxnSp>
        <p:nvCxnSpPr>
          <p:cNvPr id="33" name="연결선: 꺾임 32">
            <a:extLst>
              <a:ext uri="{FF2B5EF4-FFF2-40B4-BE49-F238E27FC236}">
                <a16:creationId xmlns:a16="http://schemas.microsoft.com/office/drawing/2014/main" id="{6AA31477-6E2F-B37A-DF6B-2FFBA6545FAE}"/>
              </a:ext>
            </a:extLst>
          </p:cNvPr>
          <p:cNvCxnSpPr>
            <a:cxnSpLocks/>
            <a:stCxn id="62" idx="0"/>
            <a:endCxn id="18" idx="0"/>
          </p:cNvCxnSpPr>
          <p:nvPr/>
        </p:nvCxnSpPr>
        <p:spPr>
          <a:xfrm rot="16200000" flipV="1">
            <a:off x="4972818" y="1585489"/>
            <a:ext cx="560476" cy="2942678"/>
          </a:xfrm>
          <a:prstGeom prst="bentConnector3">
            <a:avLst>
              <a:gd name="adj1" fmla="val 226102"/>
            </a:avLst>
          </a:prstGeom>
          <a:noFill/>
          <a:ln w="6350" cap="flat" cmpd="sng" algn="ctr">
            <a:solidFill>
              <a:srgbClr val="70AD47">
                <a:lumMod val="75000"/>
              </a:srgbClr>
            </a:solidFill>
            <a:prstDash val="solid"/>
            <a:miter lim="800000"/>
            <a:tailEnd type="triangle"/>
          </a:ln>
          <a:effectLst/>
        </p:spPr>
      </p:cxnSp>
      <p:sp>
        <p:nvSpPr>
          <p:cNvPr id="34" name="TextBox 33">
            <a:extLst>
              <a:ext uri="{FF2B5EF4-FFF2-40B4-BE49-F238E27FC236}">
                <a16:creationId xmlns:a16="http://schemas.microsoft.com/office/drawing/2014/main" id="{558302A8-C006-BFC8-64CB-9BEC80E19D61}"/>
              </a:ext>
            </a:extLst>
          </p:cNvPr>
          <p:cNvSpPr txBox="1"/>
          <p:nvPr/>
        </p:nvSpPr>
        <p:spPr>
          <a:xfrm>
            <a:off x="4232698" y="1605563"/>
            <a:ext cx="2102209" cy="369332"/>
          </a:xfrm>
          <a:prstGeom prst="rect">
            <a:avLst/>
          </a:prstGeom>
          <a:noFill/>
        </p:spPr>
        <p:txBody>
          <a:bodyPr wrap="square" rtlCol="0">
            <a:spAutoFit/>
          </a:bodyPr>
          <a:lstStyle/>
          <a:p>
            <a:pPr latinLnBrk="1"/>
            <a:r>
              <a:rPr lang="en-US" altLang="ko-KR" dirty="0">
                <a:solidFill>
                  <a:prstClr val="black"/>
                </a:solidFill>
                <a:latin typeface="맑은 고딕" panose="020F0502020204030204"/>
              </a:rPr>
              <a:t>update (overwrite)</a:t>
            </a:r>
            <a:endParaRPr lang="ko-KR" altLang="en-US" dirty="0">
              <a:solidFill>
                <a:prstClr val="black"/>
              </a:solidFill>
              <a:latin typeface="맑은 고딕" panose="020F0502020204030204"/>
            </a:endParaRPr>
          </a:p>
        </p:txBody>
      </p:sp>
      <p:sp>
        <p:nvSpPr>
          <p:cNvPr id="35" name="TextBox 34">
            <a:extLst>
              <a:ext uri="{FF2B5EF4-FFF2-40B4-BE49-F238E27FC236}">
                <a16:creationId xmlns:a16="http://schemas.microsoft.com/office/drawing/2014/main" id="{913431F7-E2AB-70AD-14C2-8BE7C38FF645}"/>
              </a:ext>
            </a:extLst>
          </p:cNvPr>
          <p:cNvSpPr txBox="1"/>
          <p:nvPr/>
        </p:nvSpPr>
        <p:spPr>
          <a:xfrm>
            <a:off x="2102519" y="3685615"/>
            <a:ext cx="861998" cy="369332"/>
          </a:xfrm>
          <a:prstGeom prst="rect">
            <a:avLst/>
          </a:prstGeom>
          <a:noFill/>
        </p:spPr>
        <p:txBody>
          <a:bodyPr wrap="square" rtlCol="0">
            <a:spAutoFit/>
          </a:bodyPr>
          <a:lstStyle/>
          <a:p>
            <a:pPr latinLnBrk="1"/>
            <a:r>
              <a:rPr lang="en-US" altLang="ko-KR">
                <a:solidFill>
                  <a:srgbClr val="7030A0"/>
                </a:solidFill>
                <a:latin typeface="맑은 고딕" panose="020F0502020204030204"/>
              </a:rPr>
              <a:t>(Input)</a:t>
            </a:r>
            <a:endParaRPr lang="ko-KR" altLang="en-US">
              <a:solidFill>
                <a:srgbClr val="7030A0"/>
              </a:solidFill>
              <a:latin typeface="맑은 고딕" panose="020F0502020204030204"/>
            </a:endParaRPr>
          </a:p>
        </p:txBody>
      </p:sp>
      <p:sp>
        <p:nvSpPr>
          <p:cNvPr id="36" name="직사각형 35">
            <a:extLst>
              <a:ext uri="{FF2B5EF4-FFF2-40B4-BE49-F238E27FC236}">
                <a16:creationId xmlns:a16="http://schemas.microsoft.com/office/drawing/2014/main" id="{D664E515-FF11-2356-F01B-C1D617D98068}"/>
              </a:ext>
            </a:extLst>
          </p:cNvPr>
          <p:cNvSpPr/>
          <p:nvPr/>
        </p:nvSpPr>
        <p:spPr>
          <a:xfrm>
            <a:off x="4781582" y="2598109"/>
            <a:ext cx="153998" cy="131728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37" name="TextBox 36">
            <a:extLst>
              <a:ext uri="{FF2B5EF4-FFF2-40B4-BE49-F238E27FC236}">
                <a16:creationId xmlns:a16="http://schemas.microsoft.com/office/drawing/2014/main" id="{56701D13-A823-054D-059D-1773AF1A8027}"/>
              </a:ext>
            </a:extLst>
          </p:cNvPr>
          <p:cNvSpPr txBox="1"/>
          <p:nvPr/>
        </p:nvSpPr>
        <p:spPr>
          <a:xfrm>
            <a:off x="4696493" y="2228776"/>
            <a:ext cx="302005" cy="369332"/>
          </a:xfrm>
          <a:prstGeom prst="rect">
            <a:avLst/>
          </a:prstGeom>
          <a:noFill/>
        </p:spPr>
        <p:txBody>
          <a:bodyPr wrap="squar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0" lang="el-GR" altLang="ko-KR" sz="1800" b="0" i="0" u="none" strike="noStrike" kern="0" cap="none" spc="0" normalizeH="0" baseline="0" noProof="0">
                <a:ln>
                  <a:noFill/>
                </a:ln>
                <a:solidFill>
                  <a:prstClr val="black"/>
                </a:solidFill>
                <a:effectLst/>
                <a:uLnTx/>
                <a:uFillTx/>
              </a:rPr>
              <a:t>θ</a:t>
            </a:r>
            <a:endParaRPr kumimoji="0" lang="en-US" altLang="ko-KR" sz="1800" b="0" i="0" u="none" strike="noStrike" kern="0" cap="none" spc="0" normalizeH="0" baseline="0" noProof="0">
              <a:ln>
                <a:noFill/>
              </a:ln>
              <a:solidFill>
                <a:prstClr val="black"/>
              </a:solidFill>
              <a:effectLst/>
              <a:uLnTx/>
              <a:uFillTx/>
              <a:latin typeface="맑은 고딕" panose="020F0502020204030204"/>
            </a:endParaRPr>
          </a:p>
        </p:txBody>
      </p:sp>
      <p:sp>
        <p:nvSpPr>
          <p:cNvPr id="38" name="직사각형 37">
            <a:extLst>
              <a:ext uri="{FF2B5EF4-FFF2-40B4-BE49-F238E27FC236}">
                <a16:creationId xmlns:a16="http://schemas.microsoft.com/office/drawing/2014/main" id="{934ABE46-F7C8-9F9B-A571-5103232C8C3A}"/>
              </a:ext>
            </a:extLst>
          </p:cNvPr>
          <p:cNvSpPr/>
          <p:nvPr/>
        </p:nvSpPr>
        <p:spPr>
          <a:xfrm>
            <a:off x="5091971" y="2598109"/>
            <a:ext cx="153998" cy="131728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39" name="TextBox 38">
            <a:extLst>
              <a:ext uri="{FF2B5EF4-FFF2-40B4-BE49-F238E27FC236}">
                <a16:creationId xmlns:a16="http://schemas.microsoft.com/office/drawing/2014/main" id="{F32B0119-B710-0E01-0471-6CCA7C184208}"/>
              </a:ext>
            </a:extLst>
          </p:cNvPr>
          <p:cNvSpPr txBox="1"/>
          <p:nvPr/>
        </p:nvSpPr>
        <p:spPr>
          <a:xfrm>
            <a:off x="5006882" y="2228776"/>
            <a:ext cx="302005" cy="369332"/>
          </a:xfrm>
          <a:prstGeom prst="rect">
            <a:avLst/>
          </a:prstGeom>
          <a:noFill/>
        </p:spPr>
        <p:txBody>
          <a:bodyPr wrap="squar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0" lang="el-GR" altLang="ko-KR" sz="1800" b="0" i="0" u="none" strike="noStrike" kern="0" cap="none" spc="0" normalizeH="0" baseline="0" noProof="0">
                <a:ln>
                  <a:noFill/>
                </a:ln>
                <a:solidFill>
                  <a:prstClr val="black"/>
                </a:solidFill>
                <a:effectLst/>
                <a:uLnTx/>
                <a:uFillTx/>
              </a:rPr>
              <a:t>θ</a:t>
            </a:r>
            <a:endParaRPr kumimoji="0" lang="en-US" altLang="ko-KR" sz="1800" b="0" i="0" u="none" strike="noStrike" kern="0" cap="none" spc="0" normalizeH="0" baseline="0" noProof="0">
              <a:ln>
                <a:noFill/>
              </a:ln>
              <a:solidFill>
                <a:prstClr val="black"/>
              </a:solidFill>
              <a:effectLst/>
              <a:uLnTx/>
              <a:uFillTx/>
              <a:latin typeface="맑은 고딕" panose="020F0502020204030204"/>
            </a:endParaRPr>
          </a:p>
        </p:txBody>
      </p:sp>
      <p:sp>
        <p:nvSpPr>
          <p:cNvPr id="41" name="직사각형 40">
            <a:extLst>
              <a:ext uri="{FF2B5EF4-FFF2-40B4-BE49-F238E27FC236}">
                <a16:creationId xmlns:a16="http://schemas.microsoft.com/office/drawing/2014/main" id="{4ADA4736-C081-6911-9AE4-65378036F19A}"/>
              </a:ext>
            </a:extLst>
          </p:cNvPr>
          <p:cNvSpPr/>
          <p:nvPr/>
        </p:nvSpPr>
        <p:spPr>
          <a:xfrm>
            <a:off x="5427528" y="2598109"/>
            <a:ext cx="153998" cy="131728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42" name="TextBox 41">
            <a:extLst>
              <a:ext uri="{FF2B5EF4-FFF2-40B4-BE49-F238E27FC236}">
                <a16:creationId xmlns:a16="http://schemas.microsoft.com/office/drawing/2014/main" id="{A61D327C-5CFD-4B7C-4141-97E8B6F9BB9E}"/>
              </a:ext>
            </a:extLst>
          </p:cNvPr>
          <p:cNvSpPr txBox="1"/>
          <p:nvPr/>
        </p:nvSpPr>
        <p:spPr>
          <a:xfrm>
            <a:off x="5342439" y="2228776"/>
            <a:ext cx="302005" cy="369332"/>
          </a:xfrm>
          <a:prstGeom prst="rect">
            <a:avLst/>
          </a:prstGeom>
          <a:noFill/>
        </p:spPr>
        <p:txBody>
          <a:bodyPr wrap="squar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0" lang="el-GR" altLang="ko-KR" sz="1800" b="0" i="0" u="none" strike="noStrike" kern="0" cap="none" spc="0" normalizeH="0" baseline="0" noProof="0">
                <a:ln>
                  <a:noFill/>
                </a:ln>
                <a:solidFill>
                  <a:prstClr val="black"/>
                </a:solidFill>
                <a:effectLst/>
                <a:uLnTx/>
                <a:uFillTx/>
              </a:rPr>
              <a:t>θ</a:t>
            </a:r>
            <a:endParaRPr kumimoji="0" lang="en-US" altLang="ko-KR" sz="1800" b="0" i="0" u="none" strike="noStrike" kern="0" cap="none" spc="0" normalizeH="0" baseline="0" noProof="0">
              <a:ln>
                <a:noFill/>
              </a:ln>
              <a:solidFill>
                <a:prstClr val="black"/>
              </a:solidFill>
              <a:effectLst/>
              <a:uLnTx/>
              <a:uFillTx/>
              <a:latin typeface="맑은 고딕" panose="020F0502020204030204"/>
            </a:endParaRPr>
          </a:p>
        </p:txBody>
      </p:sp>
      <p:sp>
        <p:nvSpPr>
          <p:cNvPr id="43" name="직사각형 42">
            <a:extLst>
              <a:ext uri="{FF2B5EF4-FFF2-40B4-BE49-F238E27FC236}">
                <a16:creationId xmlns:a16="http://schemas.microsoft.com/office/drawing/2014/main" id="{22A784BF-F3B3-E8C7-788D-905164273F50}"/>
              </a:ext>
            </a:extLst>
          </p:cNvPr>
          <p:cNvSpPr/>
          <p:nvPr/>
        </p:nvSpPr>
        <p:spPr>
          <a:xfrm>
            <a:off x="5746308" y="2598109"/>
            <a:ext cx="153998" cy="131728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44" name="TextBox 43">
            <a:extLst>
              <a:ext uri="{FF2B5EF4-FFF2-40B4-BE49-F238E27FC236}">
                <a16:creationId xmlns:a16="http://schemas.microsoft.com/office/drawing/2014/main" id="{C1EFB9F2-0EBE-6FB3-CF25-9DD9F58FE8AA}"/>
              </a:ext>
            </a:extLst>
          </p:cNvPr>
          <p:cNvSpPr txBox="1"/>
          <p:nvPr/>
        </p:nvSpPr>
        <p:spPr>
          <a:xfrm>
            <a:off x="5661219" y="2228776"/>
            <a:ext cx="302005" cy="369332"/>
          </a:xfrm>
          <a:prstGeom prst="rect">
            <a:avLst/>
          </a:prstGeom>
          <a:noFill/>
        </p:spPr>
        <p:txBody>
          <a:bodyPr wrap="squar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0" lang="el-GR" altLang="ko-KR" sz="1800" b="0" i="0" u="none" strike="noStrike" kern="0" cap="none" spc="0" normalizeH="0" baseline="0" noProof="0">
                <a:ln>
                  <a:noFill/>
                </a:ln>
                <a:solidFill>
                  <a:prstClr val="black"/>
                </a:solidFill>
                <a:effectLst/>
                <a:uLnTx/>
                <a:uFillTx/>
              </a:rPr>
              <a:t>θ</a:t>
            </a:r>
            <a:endParaRPr kumimoji="0" lang="en-US" altLang="ko-KR" sz="1800" b="0" i="0" u="none" strike="noStrike" kern="0" cap="none" spc="0" normalizeH="0" baseline="0" noProof="0">
              <a:ln>
                <a:noFill/>
              </a:ln>
              <a:solidFill>
                <a:prstClr val="black"/>
              </a:solidFill>
              <a:effectLst/>
              <a:uLnTx/>
              <a:uFillTx/>
              <a:latin typeface="맑은 고딕" panose="020F0502020204030204"/>
            </a:endParaRPr>
          </a:p>
        </p:txBody>
      </p:sp>
      <p:sp>
        <p:nvSpPr>
          <p:cNvPr id="45" name="직사각형 44">
            <a:extLst>
              <a:ext uri="{FF2B5EF4-FFF2-40B4-BE49-F238E27FC236}">
                <a16:creationId xmlns:a16="http://schemas.microsoft.com/office/drawing/2014/main" id="{735D7C35-1954-3BE5-AB52-992E7C20293C}"/>
              </a:ext>
            </a:extLst>
          </p:cNvPr>
          <p:cNvSpPr/>
          <p:nvPr/>
        </p:nvSpPr>
        <p:spPr>
          <a:xfrm>
            <a:off x="4453880" y="2598109"/>
            <a:ext cx="153998" cy="131728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46" name="TextBox 45">
            <a:extLst>
              <a:ext uri="{FF2B5EF4-FFF2-40B4-BE49-F238E27FC236}">
                <a16:creationId xmlns:a16="http://schemas.microsoft.com/office/drawing/2014/main" id="{DF0DBC77-852C-5D54-E4EE-2959AB3F9B20}"/>
              </a:ext>
            </a:extLst>
          </p:cNvPr>
          <p:cNvSpPr txBox="1"/>
          <p:nvPr/>
        </p:nvSpPr>
        <p:spPr>
          <a:xfrm>
            <a:off x="4368791" y="2228776"/>
            <a:ext cx="302005" cy="369332"/>
          </a:xfrm>
          <a:prstGeom prst="rect">
            <a:avLst/>
          </a:prstGeom>
          <a:noFill/>
        </p:spPr>
        <p:txBody>
          <a:bodyPr wrap="squar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0" lang="el-GR" altLang="ko-KR" sz="1800" b="0" i="0" u="none" strike="noStrike" kern="0" cap="none" spc="0" normalizeH="0" baseline="0" noProof="0" dirty="0">
                <a:ln>
                  <a:noFill/>
                </a:ln>
                <a:solidFill>
                  <a:prstClr val="black"/>
                </a:solidFill>
                <a:effectLst/>
                <a:uLnTx/>
                <a:uFillTx/>
              </a:rPr>
              <a:t>θ</a:t>
            </a:r>
            <a:endParaRPr kumimoji="0" lang="en-US" altLang="ko-KR" sz="1800" b="0" i="0" u="none" strike="noStrike" kern="0" cap="none" spc="0" normalizeH="0" baseline="0" noProof="0" dirty="0">
              <a:ln>
                <a:noFill/>
              </a:ln>
              <a:solidFill>
                <a:prstClr val="black"/>
              </a:solidFill>
              <a:effectLst/>
              <a:uLnTx/>
              <a:uFillTx/>
              <a:latin typeface="맑은 고딕" panose="020F0502020204030204"/>
            </a:endParaRPr>
          </a:p>
        </p:txBody>
      </p:sp>
      <p:cxnSp>
        <p:nvCxnSpPr>
          <p:cNvPr id="47" name="직선 화살표 연결선 46">
            <a:extLst>
              <a:ext uri="{FF2B5EF4-FFF2-40B4-BE49-F238E27FC236}">
                <a16:creationId xmlns:a16="http://schemas.microsoft.com/office/drawing/2014/main" id="{547B3718-6976-8C8E-9966-290C1EDD5F33}"/>
              </a:ext>
            </a:extLst>
          </p:cNvPr>
          <p:cNvCxnSpPr>
            <a:cxnSpLocks/>
          </p:cNvCxnSpPr>
          <p:nvPr/>
        </p:nvCxnSpPr>
        <p:spPr>
          <a:xfrm>
            <a:off x="4696493" y="3573705"/>
            <a:ext cx="12680" cy="969691"/>
          </a:xfrm>
          <a:prstGeom prst="straightConnector1">
            <a:avLst/>
          </a:prstGeom>
          <a:noFill/>
          <a:ln w="6350" cap="flat" cmpd="sng" algn="ctr">
            <a:solidFill>
              <a:sysClr val="windowText" lastClr="000000"/>
            </a:solidFill>
            <a:prstDash val="solid"/>
            <a:miter lim="800000"/>
            <a:tailEnd type="triangle"/>
          </a:ln>
          <a:effectLst/>
        </p:spPr>
      </p:cxnSp>
      <p:sp>
        <p:nvSpPr>
          <p:cNvPr id="48" name="TextBox 47">
            <a:extLst>
              <a:ext uri="{FF2B5EF4-FFF2-40B4-BE49-F238E27FC236}">
                <a16:creationId xmlns:a16="http://schemas.microsoft.com/office/drawing/2014/main" id="{C4473FB4-2751-BFED-7EAC-2C44A8D984C4}"/>
              </a:ext>
            </a:extLst>
          </p:cNvPr>
          <p:cNvSpPr txBox="1"/>
          <p:nvPr/>
        </p:nvSpPr>
        <p:spPr>
          <a:xfrm>
            <a:off x="4343172" y="4021335"/>
            <a:ext cx="453989" cy="307777"/>
          </a:xfrm>
          <a:prstGeom prst="rect">
            <a:avLst/>
          </a:prstGeom>
          <a:noFill/>
        </p:spPr>
        <p:txBody>
          <a:bodyPr wrap="square" rtlCol="0">
            <a:spAutoFit/>
          </a:bodyPr>
          <a:lstStyle/>
          <a:p>
            <a:pPr latinLnBrk="1"/>
            <a:r>
              <a:rPr lang="en-US" altLang="ko-KR" sz="1400">
                <a:solidFill>
                  <a:prstClr val="black"/>
                </a:solidFill>
                <a:latin typeface="맑은 고딕" panose="020F0502020204030204"/>
              </a:rPr>
              <a:t>O</a:t>
            </a:r>
            <a:r>
              <a:rPr lang="en-US" altLang="ko-KR" sz="1400" baseline="-25000">
                <a:solidFill>
                  <a:prstClr val="black"/>
                </a:solidFill>
                <a:latin typeface="맑은 고딕" panose="020F0502020204030204"/>
              </a:rPr>
              <a:t>1</a:t>
            </a:r>
            <a:endParaRPr lang="ko-KR" altLang="en-US" baseline="-25000">
              <a:solidFill>
                <a:prstClr val="black"/>
              </a:solidFill>
              <a:latin typeface="맑은 고딕" panose="020F0502020204030204"/>
            </a:endParaRPr>
          </a:p>
        </p:txBody>
      </p:sp>
      <p:sp>
        <p:nvSpPr>
          <p:cNvPr id="49" name="순서도: 수동 연산 48">
            <a:extLst>
              <a:ext uri="{FF2B5EF4-FFF2-40B4-BE49-F238E27FC236}">
                <a16:creationId xmlns:a16="http://schemas.microsoft.com/office/drawing/2014/main" id="{AC087267-D64A-56FD-06A9-234411950A92}"/>
              </a:ext>
            </a:extLst>
          </p:cNvPr>
          <p:cNvSpPr/>
          <p:nvPr/>
        </p:nvSpPr>
        <p:spPr>
          <a:xfrm>
            <a:off x="4232698" y="4560033"/>
            <a:ext cx="2205105" cy="203580"/>
          </a:xfrm>
          <a:prstGeom prst="flowChartManualOperati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cxnSp>
        <p:nvCxnSpPr>
          <p:cNvPr id="50" name="직선 화살표 연결선 49">
            <a:extLst>
              <a:ext uri="{FF2B5EF4-FFF2-40B4-BE49-F238E27FC236}">
                <a16:creationId xmlns:a16="http://schemas.microsoft.com/office/drawing/2014/main" id="{85A45E5D-086F-BF21-CDC8-F69A96F79625}"/>
              </a:ext>
            </a:extLst>
          </p:cNvPr>
          <p:cNvCxnSpPr>
            <a:cxnSpLocks/>
          </p:cNvCxnSpPr>
          <p:nvPr/>
        </p:nvCxnSpPr>
        <p:spPr>
          <a:xfrm>
            <a:off x="5000662" y="3573706"/>
            <a:ext cx="12680" cy="969691"/>
          </a:xfrm>
          <a:prstGeom prst="straightConnector1">
            <a:avLst/>
          </a:prstGeom>
          <a:noFill/>
          <a:ln w="6350" cap="flat" cmpd="sng" algn="ctr">
            <a:solidFill>
              <a:sysClr val="windowText" lastClr="000000"/>
            </a:solidFill>
            <a:prstDash val="solid"/>
            <a:miter lim="800000"/>
            <a:tailEnd type="triangle"/>
          </a:ln>
          <a:effectLst/>
        </p:spPr>
      </p:cxnSp>
      <p:sp>
        <p:nvSpPr>
          <p:cNvPr id="51" name="TextBox 50">
            <a:extLst>
              <a:ext uri="{FF2B5EF4-FFF2-40B4-BE49-F238E27FC236}">
                <a16:creationId xmlns:a16="http://schemas.microsoft.com/office/drawing/2014/main" id="{9D8A0C37-D54D-99CD-2B22-5CED9F440330}"/>
              </a:ext>
            </a:extLst>
          </p:cNvPr>
          <p:cNvSpPr txBox="1"/>
          <p:nvPr/>
        </p:nvSpPr>
        <p:spPr>
          <a:xfrm>
            <a:off x="4647341" y="4021336"/>
            <a:ext cx="453989" cy="307777"/>
          </a:xfrm>
          <a:prstGeom prst="rect">
            <a:avLst/>
          </a:prstGeom>
          <a:noFill/>
        </p:spPr>
        <p:txBody>
          <a:bodyPr wrap="square" rtlCol="0">
            <a:spAutoFit/>
          </a:bodyPr>
          <a:lstStyle/>
          <a:p>
            <a:pPr latinLnBrk="1"/>
            <a:r>
              <a:rPr lang="en-US" altLang="ko-KR" sz="1400">
                <a:solidFill>
                  <a:prstClr val="black"/>
                </a:solidFill>
                <a:latin typeface="맑은 고딕" panose="020F0502020204030204"/>
              </a:rPr>
              <a:t>O</a:t>
            </a:r>
            <a:r>
              <a:rPr lang="en-US" altLang="ko-KR" sz="1400" baseline="-25000">
                <a:solidFill>
                  <a:prstClr val="black"/>
                </a:solidFill>
                <a:latin typeface="맑은 고딕" panose="020F0502020204030204"/>
              </a:rPr>
              <a:t>2</a:t>
            </a:r>
            <a:endParaRPr lang="ko-KR" altLang="en-US" baseline="-25000">
              <a:solidFill>
                <a:prstClr val="black"/>
              </a:solidFill>
              <a:latin typeface="맑은 고딕" panose="020F0502020204030204"/>
            </a:endParaRPr>
          </a:p>
        </p:txBody>
      </p:sp>
      <p:cxnSp>
        <p:nvCxnSpPr>
          <p:cNvPr id="52" name="직선 화살표 연결선 51">
            <a:extLst>
              <a:ext uri="{FF2B5EF4-FFF2-40B4-BE49-F238E27FC236}">
                <a16:creationId xmlns:a16="http://schemas.microsoft.com/office/drawing/2014/main" id="{C7A653A9-76E6-2731-8061-9D1ED1AD059A}"/>
              </a:ext>
            </a:extLst>
          </p:cNvPr>
          <p:cNvCxnSpPr>
            <a:cxnSpLocks/>
          </p:cNvCxnSpPr>
          <p:nvPr/>
        </p:nvCxnSpPr>
        <p:spPr>
          <a:xfrm>
            <a:off x="5335251" y="3567141"/>
            <a:ext cx="12680" cy="969691"/>
          </a:xfrm>
          <a:prstGeom prst="straightConnector1">
            <a:avLst/>
          </a:prstGeom>
          <a:noFill/>
          <a:ln w="6350" cap="flat" cmpd="sng" algn="ctr">
            <a:solidFill>
              <a:sysClr val="windowText" lastClr="000000"/>
            </a:solidFill>
            <a:prstDash val="solid"/>
            <a:miter lim="800000"/>
            <a:tailEnd type="triangle"/>
          </a:ln>
          <a:effectLst/>
        </p:spPr>
      </p:cxnSp>
      <p:sp>
        <p:nvSpPr>
          <p:cNvPr id="53" name="TextBox 52">
            <a:extLst>
              <a:ext uri="{FF2B5EF4-FFF2-40B4-BE49-F238E27FC236}">
                <a16:creationId xmlns:a16="http://schemas.microsoft.com/office/drawing/2014/main" id="{5A795549-ABED-FB41-DAA0-71332786EB56}"/>
              </a:ext>
            </a:extLst>
          </p:cNvPr>
          <p:cNvSpPr txBox="1"/>
          <p:nvPr/>
        </p:nvSpPr>
        <p:spPr>
          <a:xfrm>
            <a:off x="4981930" y="4014771"/>
            <a:ext cx="453989" cy="307777"/>
          </a:xfrm>
          <a:prstGeom prst="rect">
            <a:avLst/>
          </a:prstGeom>
          <a:noFill/>
        </p:spPr>
        <p:txBody>
          <a:bodyPr wrap="square" rtlCol="0">
            <a:spAutoFit/>
          </a:bodyPr>
          <a:lstStyle/>
          <a:p>
            <a:pPr latinLnBrk="1"/>
            <a:r>
              <a:rPr lang="en-US" altLang="ko-KR" sz="1400">
                <a:solidFill>
                  <a:prstClr val="black"/>
                </a:solidFill>
                <a:latin typeface="맑은 고딕" panose="020F0502020204030204"/>
              </a:rPr>
              <a:t>O</a:t>
            </a:r>
            <a:r>
              <a:rPr lang="en-US" altLang="ko-KR" sz="1400" baseline="-25000">
                <a:solidFill>
                  <a:prstClr val="black"/>
                </a:solidFill>
                <a:latin typeface="맑은 고딕" panose="020F0502020204030204"/>
              </a:rPr>
              <a:t>3</a:t>
            </a:r>
            <a:endParaRPr lang="ko-KR" altLang="en-US" baseline="-25000">
              <a:solidFill>
                <a:prstClr val="black"/>
              </a:solidFill>
              <a:latin typeface="맑은 고딕" panose="020F0502020204030204"/>
            </a:endParaRPr>
          </a:p>
        </p:txBody>
      </p:sp>
      <p:cxnSp>
        <p:nvCxnSpPr>
          <p:cNvPr id="54" name="직선 화살표 연결선 53">
            <a:extLst>
              <a:ext uri="{FF2B5EF4-FFF2-40B4-BE49-F238E27FC236}">
                <a16:creationId xmlns:a16="http://schemas.microsoft.com/office/drawing/2014/main" id="{3CAB2735-6F87-4DDD-277C-DC670981F7C9}"/>
              </a:ext>
            </a:extLst>
          </p:cNvPr>
          <p:cNvCxnSpPr>
            <a:cxnSpLocks/>
          </p:cNvCxnSpPr>
          <p:nvPr/>
        </p:nvCxnSpPr>
        <p:spPr>
          <a:xfrm>
            <a:off x="5662208" y="3567141"/>
            <a:ext cx="12680" cy="969691"/>
          </a:xfrm>
          <a:prstGeom prst="straightConnector1">
            <a:avLst/>
          </a:prstGeom>
          <a:noFill/>
          <a:ln w="6350" cap="flat" cmpd="sng" algn="ctr">
            <a:solidFill>
              <a:sysClr val="windowText" lastClr="000000"/>
            </a:solidFill>
            <a:prstDash val="solid"/>
            <a:miter lim="800000"/>
            <a:tailEnd type="triangle"/>
          </a:ln>
          <a:effectLst/>
        </p:spPr>
      </p:cxnSp>
      <p:sp>
        <p:nvSpPr>
          <p:cNvPr id="55" name="TextBox 54">
            <a:extLst>
              <a:ext uri="{FF2B5EF4-FFF2-40B4-BE49-F238E27FC236}">
                <a16:creationId xmlns:a16="http://schemas.microsoft.com/office/drawing/2014/main" id="{2A45F50F-A194-2382-1DF1-16250A6DBFB7}"/>
              </a:ext>
            </a:extLst>
          </p:cNvPr>
          <p:cNvSpPr txBox="1"/>
          <p:nvPr/>
        </p:nvSpPr>
        <p:spPr>
          <a:xfrm>
            <a:off x="5308887" y="4014771"/>
            <a:ext cx="453989" cy="307777"/>
          </a:xfrm>
          <a:prstGeom prst="rect">
            <a:avLst/>
          </a:prstGeom>
          <a:noFill/>
        </p:spPr>
        <p:txBody>
          <a:bodyPr wrap="square" rtlCol="0">
            <a:spAutoFit/>
          </a:bodyPr>
          <a:lstStyle/>
          <a:p>
            <a:pPr latinLnBrk="1"/>
            <a:r>
              <a:rPr lang="en-US" altLang="ko-KR" sz="1400">
                <a:solidFill>
                  <a:prstClr val="black"/>
                </a:solidFill>
                <a:latin typeface="맑은 고딕" panose="020F0502020204030204"/>
              </a:rPr>
              <a:t>O</a:t>
            </a:r>
            <a:r>
              <a:rPr lang="en-US" altLang="ko-KR" sz="1400" baseline="-25000">
                <a:solidFill>
                  <a:prstClr val="black"/>
                </a:solidFill>
                <a:latin typeface="맑은 고딕" panose="020F0502020204030204"/>
              </a:rPr>
              <a:t>4</a:t>
            </a:r>
            <a:endParaRPr lang="ko-KR" altLang="en-US" baseline="-25000">
              <a:solidFill>
                <a:prstClr val="black"/>
              </a:solidFill>
              <a:latin typeface="맑은 고딕" panose="020F0502020204030204"/>
            </a:endParaRPr>
          </a:p>
        </p:txBody>
      </p:sp>
      <p:cxnSp>
        <p:nvCxnSpPr>
          <p:cNvPr id="56" name="직선 화살표 연결선 55">
            <a:extLst>
              <a:ext uri="{FF2B5EF4-FFF2-40B4-BE49-F238E27FC236}">
                <a16:creationId xmlns:a16="http://schemas.microsoft.com/office/drawing/2014/main" id="{2ED09118-0523-07A0-5482-4819F7791132}"/>
              </a:ext>
            </a:extLst>
          </p:cNvPr>
          <p:cNvCxnSpPr>
            <a:cxnSpLocks/>
          </p:cNvCxnSpPr>
          <p:nvPr/>
        </p:nvCxnSpPr>
        <p:spPr>
          <a:xfrm>
            <a:off x="5980924" y="3573705"/>
            <a:ext cx="12680" cy="969691"/>
          </a:xfrm>
          <a:prstGeom prst="straightConnector1">
            <a:avLst/>
          </a:prstGeom>
          <a:noFill/>
          <a:ln w="6350" cap="flat" cmpd="sng" algn="ctr">
            <a:solidFill>
              <a:sysClr val="windowText" lastClr="000000"/>
            </a:solidFill>
            <a:prstDash val="solid"/>
            <a:miter lim="800000"/>
            <a:tailEnd type="triangle"/>
          </a:ln>
          <a:effectLst/>
        </p:spPr>
      </p:cxnSp>
      <p:sp>
        <p:nvSpPr>
          <p:cNvPr id="58" name="TextBox 57">
            <a:extLst>
              <a:ext uri="{FF2B5EF4-FFF2-40B4-BE49-F238E27FC236}">
                <a16:creationId xmlns:a16="http://schemas.microsoft.com/office/drawing/2014/main" id="{22BFBB50-48A5-2C0B-D1E6-B5A474669E32}"/>
              </a:ext>
            </a:extLst>
          </p:cNvPr>
          <p:cNvSpPr txBox="1"/>
          <p:nvPr/>
        </p:nvSpPr>
        <p:spPr>
          <a:xfrm>
            <a:off x="5627603" y="4021335"/>
            <a:ext cx="453989" cy="307777"/>
          </a:xfrm>
          <a:prstGeom prst="rect">
            <a:avLst/>
          </a:prstGeom>
          <a:noFill/>
        </p:spPr>
        <p:txBody>
          <a:bodyPr wrap="square" rtlCol="0">
            <a:spAutoFit/>
          </a:bodyPr>
          <a:lstStyle/>
          <a:p>
            <a:pPr latinLnBrk="1"/>
            <a:r>
              <a:rPr lang="en-US" altLang="ko-KR" sz="1400">
                <a:solidFill>
                  <a:prstClr val="black"/>
                </a:solidFill>
                <a:latin typeface="맑은 고딕" panose="020F0502020204030204"/>
              </a:rPr>
              <a:t>O</a:t>
            </a:r>
            <a:r>
              <a:rPr lang="en-US" altLang="ko-KR" sz="1400" baseline="-25000">
                <a:solidFill>
                  <a:prstClr val="black"/>
                </a:solidFill>
                <a:latin typeface="맑은 고딕" panose="020F0502020204030204"/>
              </a:rPr>
              <a:t>5</a:t>
            </a:r>
            <a:endParaRPr lang="ko-KR" altLang="en-US" baseline="-25000">
              <a:solidFill>
                <a:prstClr val="black"/>
              </a:solidFill>
              <a:latin typeface="맑은 고딕" panose="020F0502020204030204"/>
            </a:endParaRPr>
          </a:p>
        </p:txBody>
      </p:sp>
      <p:cxnSp>
        <p:nvCxnSpPr>
          <p:cNvPr id="59" name="직선 화살표 연결선 58">
            <a:extLst>
              <a:ext uri="{FF2B5EF4-FFF2-40B4-BE49-F238E27FC236}">
                <a16:creationId xmlns:a16="http://schemas.microsoft.com/office/drawing/2014/main" id="{78B67943-ADCC-FE19-C295-6E2AC75F1A74}"/>
              </a:ext>
            </a:extLst>
          </p:cNvPr>
          <p:cNvCxnSpPr>
            <a:cxnSpLocks/>
          </p:cNvCxnSpPr>
          <p:nvPr/>
        </p:nvCxnSpPr>
        <p:spPr>
          <a:xfrm>
            <a:off x="5328910" y="4792662"/>
            <a:ext cx="0" cy="308953"/>
          </a:xfrm>
          <a:prstGeom prst="straightConnector1">
            <a:avLst/>
          </a:prstGeom>
          <a:noFill/>
          <a:ln w="6350" cap="flat" cmpd="sng" algn="ctr">
            <a:solidFill>
              <a:sysClr val="windowText" lastClr="000000"/>
            </a:solidFill>
            <a:prstDash val="solid"/>
            <a:miter lim="800000"/>
            <a:tailEnd type="triangle"/>
          </a:ln>
          <a:effectLst/>
        </p:spPr>
      </p:cxnSp>
      <p:sp>
        <p:nvSpPr>
          <p:cNvPr id="60" name="TextBox 59">
            <a:extLst>
              <a:ext uri="{FF2B5EF4-FFF2-40B4-BE49-F238E27FC236}">
                <a16:creationId xmlns:a16="http://schemas.microsoft.com/office/drawing/2014/main" id="{1E18C01D-DE26-6A1B-5258-848840DE38B2}"/>
              </a:ext>
            </a:extLst>
          </p:cNvPr>
          <p:cNvSpPr txBox="1"/>
          <p:nvPr/>
        </p:nvSpPr>
        <p:spPr>
          <a:xfrm>
            <a:off x="4836929" y="5400021"/>
            <a:ext cx="1021931" cy="369332"/>
          </a:xfrm>
          <a:prstGeom prst="rect">
            <a:avLst/>
          </a:prstGeom>
          <a:noFill/>
        </p:spPr>
        <p:txBody>
          <a:bodyPr wrap="square" rtlCol="0">
            <a:spAutoFit/>
          </a:bodyPr>
          <a:lstStyle/>
          <a:p>
            <a:pPr latinLnBrk="1"/>
            <a:r>
              <a:rPr lang="en-US" altLang="ko-KR">
                <a:solidFill>
                  <a:srgbClr val="7030A0"/>
                </a:solidFill>
                <a:latin typeface="맑은 고딕" panose="020F0502020204030204"/>
              </a:rPr>
              <a:t>(output)</a:t>
            </a:r>
            <a:endParaRPr lang="ko-KR" altLang="en-US">
              <a:solidFill>
                <a:srgbClr val="7030A0"/>
              </a:solidFill>
              <a:latin typeface="맑은 고딕" panose="020F0502020204030204"/>
            </a:endParaRPr>
          </a:p>
        </p:txBody>
      </p:sp>
      <p:sp>
        <p:nvSpPr>
          <p:cNvPr id="61" name="TextBox 60">
            <a:extLst>
              <a:ext uri="{FF2B5EF4-FFF2-40B4-BE49-F238E27FC236}">
                <a16:creationId xmlns:a16="http://schemas.microsoft.com/office/drawing/2014/main" id="{A10901B0-05DE-29A4-3703-1CD6CBCCAA82}"/>
              </a:ext>
            </a:extLst>
          </p:cNvPr>
          <p:cNvSpPr txBox="1"/>
          <p:nvPr/>
        </p:nvSpPr>
        <p:spPr>
          <a:xfrm>
            <a:off x="5198358" y="5079358"/>
            <a:ext cx="372602" cy="369332"/>
          </a:xfrm>
          <a:prstGeom prst="rect">
            <a:avLst/>
          </a:prstGeom>
          <a:noFill/>
        </p:spPr>
        <p:txBody>
          <a:bodyPr wrap="square" rtlCol="0">
            <a:spAutoFit/>
          </a:bodyPr>
          <a:lstStyle/>
          <a:p>
            <a:pPr latinLnBrk="1"/>
            <a:r>
              <a:rPr lang="en-US" altLang="ko-KR">
                <a:solidFill>
                  <a:prstClr val="black"/>
                </a:solidFill>
                <a:latin typeface="맑은 고딕" panose="020F0502020204030204"/>
              </a:rPr>
              <a:t>y</a:t>
            </a:r>
            <a:endParaRPr lang="ko-KR" altLang="en-US">
              <a:solidFill>
                <a:prstClr val="black"/>
              </a:solidFill>
              <a:latin typeface="맑은 고딕" panose="020F0502020204030204"/>
            </a:endParaRPr>
          </a:p>
        </p:txBody>
      </p:sp>
      <p:sp>
        <p:nvSpPr>
          <p:cNvPr id="62" name="TextBox 61">
            <a:extLst>
              <a:ext uri="{FF2B5EF4-FFF2-40B4-BE49-F238E27FC236}">
                <a16:creationId xmlns:a16="http://schemas.microsoft.com/office/drawing/2014/main" id="{9500AA5B-CEEA-7AF1-088D-30EDA14E7B98}"/>
              </a:ext>
            </a:extLst>
          </p:cNvPr>
          <p:cNvSpPr txBox="1"/>
          <p:nvPr/>
        </p:nvSpPr>
        <p:spPr>
          <a:xfrm>
            <a:off x="6511896" y="3337066"/>
            <a:ext cx="424997" cy="369332"/>
          </a:xfrm>
          <a:prstGeom prst="rect">
            <a:avLst/>
          </a:prstGeom>
          <a:noFill/>
        </p:spPr>
        <p:txBody>
          <a:bodyPr wrap="square" rtlCol="0">
            <a:spAutoFit/>
          </a:bodyPr>
          <a:lstStyle/>
          <a:p>
            <a:pPr latinLnBrk="1"/>
            <a:r>
              <a:rPr lang="en-US" altLang="ko-KR">
                <a:solidFill>
                  <a:prstClr val="black"/>
                </a:solidFill>
                <a:latin typeface="맑은 고딕" panose="020F0502020204030204"/>
              </a:rPr>
              <a:t>z*</a:t>
            </a:r>
            <a:endParaRPr lang="ko-KR" altLang="en-US">
              <a:solidFill>
                <a:prstClr val="black"/>
              </a:solidFill>
              <a:latin typeface="맑은 고딕" panose="020F0502020204030204"/>
            </a:endParaRPr>
          </a:p>
        </p:txBody>
      </p:sp>
      <p:sp>
        <p:nvSpPr>
          <p:cNvPr id="63" name="TextBox 62">
            <a:extLst>
              <a:ext uri="{FF2B5EF4-FFF2-40B4-BE49-F238E27FC236}">
                <a16:creationId xmlns:a16="http://schemas.microsoft.com/office/drawing/2014/main" id="{1804AD2E-8BC5-80E7-FD81-C468FBAEA33D}"/>
              </a:ext>
            </a:extLst>
          </p:cNvPr>
          <p:cNvSpPr txBox="1"/>
          <p:nvPr/>
        </p:nvSpPr>
        <p:spPr>
          <a:xfrm>
            <a:off x="5946816" y="2836655"/>
            <a:ext cx="356077" cy="369332"/>
          </a:xfrm>
          <a:prstGeom prst="rect">
            <a:avLst/>
          </a:prstGeom>
          <a:noFill/>
        </p:spPr>
        <p:txBody>
          <a:bodyPr wrap="square" rtlCol="0">
            <a:spAutoFit/>
          </a:bodyPr>
          <a:lstStyle/>
          <a:p>
            <a:pPr latinLnBrk="1"/>
            <a:r>
              <a:rPr lang="en-US" altLang="ko-KR">
                <a:solidFill>
                  <a:prstClr val="black"/>
                </a:solidFill>
                <a:latin typeface="맑은 고딕" panose="020F0502020204030204"/>
              </a:rPr>
              <a:t>...</a:t>
            </a:r>
            <a:endParaRPr lang="ko-KR" altLang="en-US">
              <a:solidFill>
                <a:prstClr val="black"/>
              </a:solidFill>
              <a:latin typeface="맑은 고딕" panose="020F0502020204030204"/>
            </a:endParaRPr>
          </a:p>
        </p:txBody>
      </p:sp>
      <p:sp>
        <p:nvSpPr>
          <p:cNvPr id="64" name="TextBox 63">
            <a:extLst>
              <a:ext uri="{FF2B5EF4-FFF2-40B4-BE49-F238E27FC236}">
                <a16:creationId xmlns:a16="http://schemas.microsoft.com/office/drawing/2014/main" id="{05AD2AFB-83A0-2D0C-2178-5730312766D8}"/>
              </a:ext>
            </a:extLst>
          </p:cNvPr>
          <p:cNvSpPr txBox="1"/>
          <p:nvPr/>
        </p:nvSpPr>
        <p:spPr>
          <a:xfrm>
            <a:off x="4868270" y="6084004"/>
            <a:ext cx="953053" cy="369332"/>
          </a:xfrm>
          <a:prstGeom prst="rect">
            <a:avLst/>
          </a:prstGeom>
          <a:noFill/>
          <a:ln>
            <a:solidFill>
              <a:srgbClr val="E7E6E6">
                <a:lumMod val="10000"/>
              </a:srgbClr>
            </a:solidFill>
          </a:ln>
        </p:spPr>
        <p:txBody>
          <a:bodyPr wrap="squar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a:ln>
                  <a:noFill/>
                </a:ln>
                <a:solidFill>
                  <a:prstClr val="black"/>
                </a:solidFill>
                <a:effectLst/>
                <a:uLnTx/>
                <a:uFillTx/>
                <a:latin typeface="맑은 고딕" panose="020F0502020204030204"/>
              </a:rPr>
              <a:t>environ</a:t>
            </a:r>
            <a:endParaRPr kumimoji="0" lang="ko-KR" altLang="en-US" sz="1800" b="0" i="0" u="none" strike="noStrike" kern="0" cap="none" spc="0" normalizeH="0" baseline="0" noProof="0">
              <a:ln>
                <a:noFill/>
              </a:ln>
              <a:solidFill>
                <a:prstClr val="black"/>
              </a:solidFill>
              <a:effectLst/>
              <a:uLnTx/>
              <a:uFillTx/>
              <a:latin typeface="맑은 고딕" panose="020F0502020204030204"/>
            </a:endParaRPr>
          </a:p>
        </p:txBody>
      </p:sp>
      <p:cxnSp>
        <p:nvCxnSpPr>
          <p:cNvPr id="67" name="직선 화살표 연결선 66">
            <a:extLst>
              <a:ext uri="{FF2B5EF4-FFF2-40B4-BE49-F238E27FC236}">
                <a16:creationId xmlns:a16="http://schemas.microsoft.com/office/drawing/2014/main" id="{8F2CF40B-606C-0435-DCD3-A3DCF4311E4E}"/>
              </a:ext>
            </a:extLst>
          </p:cNvPr>
          <p:cNvCxnSpPr>
            <a:cxnSpLocks/>
            <a:endCxn id="64" idx="0"/>
          </p:cNvCxnSpPr>
          <p:nvPr/>
        </p:nvCxnSpPr>
        <p:spPr>
          <a:xfrm flipH="1">
            <a:off x="5344797" y="5808280"/>
            <a:ext cx="151" cy="275724"/>
          </a:xfrm>
          <a:prstGeom prst="straightConnector1">
            <a:avLst/>
          </a:prstGeom>
          <a:noFill/>
          <a:ln w="6350" cap="flat" cmpd="sng" algn="ctr">
            <a:solidFill>
              <a:srgbClr val="E7E6E6">
                <a:lumMod val="10000"/>
              </a:srgbClr>
            </a:solidFill>
            <a:prstDash val="solid"/>
            <a:miter lim="800000"/>
            <a:tailEnd type="triangle"/>
          </a:ln>
          <a:effectLst/>
        </p:spPr>
      </p:cxnSp>
      <p:sp>
        <p:nvSpPr>
          <p:cNvPr id="4" name="제목 3"/>
          <p:cNvSpPr>
            <a:spLocks noGrp="1"/>
          </p:cNvSpPr>
          <p:nvPr>
            <p:ph type="title"/>
          </p:nvPr>
        </p:nvSpPr>
        <p:spPr/>
        <p:txBody>
          <a:bodyPr/>
          <a:lstStyle/>
          <a:p>
            <a:r>
              <a:rPr lang="en-US" altLang="ko-KR" dirty="0"/>
              <a:t>EPL Method – overall</a:t>
            </a:r>
          </a:p>
        </p:txBody>
      </p:sp>
      <p:sp>
        <p:nvSpPr>
          <p:cNvPr id="17" name="TextBox 16">
            <a:extLst>
              <a:ext uri="{FF2B5EF4-FFF2-40B4-BE49-F238E27FC236}">
                <a16:creationId xmlns:a16="http://schemas.microsoft.com/office/drawing/2014/main" id="{153DBFD0-89DF-5689-16C2-364DCE0D3E8A}"/>
              </a:ext>
            </a:extLst>
          </p:cNvPr>
          <p:cNvSpPr txBox="1"/>
          <p:nvPr/>
        </p:nvSpPr>
        <p:spPr>
          <a:xfrm>
            <a:off x="7417632" y="2502070"/>
            <a:ext cx="4046184" cy="369332"/>
          </a:xfrm>
          <a:prstGeom prst="rect">
            <a:avLst/>
          </a:prstGeom>
          <a:noFill/>
        </p:spPr>
        <p:txBody>
          <a:bodyPr wrap="square" rtlCol="0">
            <a:spAutoFit/>
          </a:bodyPr>
          <a:lstStyle/>
          <a:p>
            <a:r>
              <a:rPr lang="en-US" altLang="ko-KR" dirty="0"/>
              <a:t>Implicit Layer </a:t>
            </a:r>
            <a:r>
              <a:rPr lang="en-US" altLang="ko-KR" sz="1200" dirty="0"/>
              <a:t>( These [ Implicit Layer , </a:t>
            </a:r>
            <a:r>
              <a:rPr lang="el-GR" altLang="ko-KR" sz="1200" dirty="0"/>
              <a:t>θ</a:t>
            </a:r>
            <a:r>
              <a:rPr lang="en-US" altLang="ko-KR" sz="1200" dirty="0"/>
              <a:t> ] really exist? )</a:t>
            </a:r>
            <a:endParaRPr lang="ko-KR" altLang="en-US" dirty="0"/>
          </a:p>
        </p:txBody>
      </p:sp>
      <p:cxnSp>
        <p:nvCxnSpPr>
          <p:cNvPr id="19" name="직선 화살표 연결선 18">
            <a:extLst>
              <a:ext uri="{FF2B5EF4-FFF2-40B4-BE49-F238E27FC236}">
                <a16:creationId xmlns:a16="http://schemas.microsoft.com/office/drawing/2014/main" id="{0DB80A11-05DE-2544-52B0-E12BA99F4F59}"/>
              </a:ext>
            </a:extLst>
          </p:cNvPr>
          <p:cNvCxnSpPr>
            <a:cxnSpLocks/>
            <a:stCxn id="17" idx="1"/>
          </p:cNvCxnSpPr>
          <p:nvPr/>
        </p:nvCxnSpPr>
        <p:spPr>
          <a:xfrm flipH="1">
            <a:off x="5900306" y="2686736"/>
            <a:ext cx="1517326" cy="6987"/>
          </a:xfrm>
          <a:prstGeom prst="straightConnector1">
            <a:avLst/>
          </a:prstGeom>
          <a:ln w="6350">
            <a:solidFill>
              <a:schemeClr val="tx1">
                <a:lumMod val="50000"/>
                <a:lumOff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AA625F7-D24D-146D-3AF4-646C752DA53D}"/>
              </a:ext>
            </a:extLst>
          </p:cNvPr>
          <p:cNvSpPr txBox="1"/>
          <p:nvPr/>
        </p:nvSpPr>
        <p:spPr>
          <a:xfrm>
            <a:off x="7471185" y="5104472"/>
            <a:ext cx="3384376" cy="369332"/>
          </a:xfrm>
          <a:prstGeom prst="rect">
            <a:avLst/>
          </a:prstGeom>
          <a:noFill/>
        </p:spPr>
        <p:txBody>
          <a:bodyPr wrap="square" rtlCol="0">
            <a:spAutoFit/>
          </a:bodyPr>
          <a:lstStyle/>
          <a:p>
            <a:r>
              <a:rPr lang="en-US" altLang="ko-KR" dirty="0"/>
              <a:t>Output </a:t>
            </a:r>
            <a:r>
              <a:rPr lang="en-US" altLang="ko-KR" sz="1400" dirty="0"/>
              <a:t>of Exploration Equilibrium Point</a:t>
            </a:r>
            <a:endParaRPr lang="ko-KR" altLang="en-US" dirty="0"/>
          </a:p>
        </p:txBody>
      </p:sp>
      <p:cxnSp>
        <p:nvCxnSpPr>
          <p:cNvPr id="23" name="직선 화살표 연결선 22">
            <a:extLst>
              <a:ext uri="{FF2B5EF4-FFF2-40B4-BE49-F238E27FC236}">
                <a16:creationId xmlns:a16="http://schemas.microsoft.com/office/drawing/2014/main" id="{9D1E9DC5-3B02-9C10-8454-98F57C116BB2}"/>
              </a:ext>
            </a:extLst>
          </p:cNvPr>
          <p:cNvCxnSpPr>
            <a:cxnSpLocks/>
            <a:stCxn id="22" idx="1"/>
            <a:endCxn id="61" idx="3"/>
          </p:cNvCxnSpPr>
          <p:nvPr/>
        </p:nvCxnSpPr>
        <p:spPr>
          <a:xfrm flipH="1" flipV="1">
            <a:off x="5570960" y="5264024"/>
            <a:ext cx="1900225" cy="25114"/>
          </a:xfrm>
          <a:prstGeom prst="straightConnector1">
            <a:avLst/>
          </a:prstGeom>
          <a:ln w="6350">
            <a:solidFill>
              <a:schemeClr val="tx1">
                <a:lumMod val="50000"/>
                <a:lumOff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95D5E9A-3566-4CED-32B8-B3FBB8D268CB}"/>
              </a:ext>
            </a:extLst>
          </p:cNvPr>
          <p:cNvSpPr txBox="1"/>
          <p:nvPr/>
        </p:nvSpPr>
        <p:spPr>
          <a:xfrm>
            <a:off x="7406401" y="3337066"/>
            <a:ext cx="3384376" cy="369332"/>
          </a:xfrm>
          <a:prstGeom prst="rect">
            <a:avLst/>
          </a:prstGeom>
          <a:noFill/>
        </p:spPr>
        <p:txBody>
          <a:bodyPr wrap="square" rtlCol="0">
            <a:spAutoFit/>
          </a:bodyPr>
          <a:lstStyle/>
          <a:p>
            <a:r>
              <a:rPr lang="en-US" altLang="ko-KR" dirty="0"/>
              <a:t>New </a:t>
            </a:r>
            <a:r>
              <a:rPr lang="en-US" altLang="ko-KR" sz="1400" dirty="0"/>
              <a:t>Equilibrium Point</a:t>
            </a:r>
            <a:endParaRPr lang="ko-KR" altLang="en-US" dirty="0"/>
          </a:p>
        </p:txBody>
      </p:sp>
      <p:cxnSp>
        <p:nvCxnSpPr>
          <p:cNvPr id="31" name="직선 화살표 연결선 30">
            <a:extLst>
              <a:ext uri="{FF2B5EF4-FFF2-40B4-BE49-F238E27FC236}">
                <a16:creationId xmlns:a16="http://schemas.microsoft.com/office/drawing/2014/main" id="{917EE095-5468-955B-78F0-7D51675D678C}"/>
              </a:ext>
            </a:extLst>
          </p:cNvPr>
          <p:cNvCxnSpPr>
            <a:cxnSpLocks/>
            <a:stCxn id="30" idx="1"/>
            <a:endCxn id="62" idx="3"/>
          </p:cNvCxnSpPr>
          <p:nvPr/>
        </p:nvCxnSpPr>
        <p:spPr>
          <a:xfrm flipH="1">
            <a:off x="6936893" y="3521732"/>
            <a:ext cx="469508" cy="0"/>
          </a:xfrm>
          <a:prstGeom prst="straightConnector1">
            <a:avLst/>
          </a:prstGeom>
          <a:ln w="6350">
            <a:solidFill>
              <a:schemeClr val="tx1">
                <a:lumMod val="50000"/>
                <a:lumOff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00F20CEC-6AD6-9179-C6E0-99F76789A4A0}"/>
              </a:ext>
            </a:extLst>
          </p:cNvPr>
          <p:cNvSpPr txBox="1"/>
          <p:nvPr/>
        </p:nvSpPr>
        <p:spPr>
          <a:xfrm>
            <a:off x="7471185" y="4522732"/>
            <a:ext cx="1802774" cy="307777"/>
          </a:xfrm>
          <a:prstGeom prst="rect">
            <a:avLst/>
          </a:prstGeom>
          <a:noFill/>
        </p:spPr>
        <p:txBody>
          <a:bodyPr wrap="square" rtlCol="0">
            <a:spAutoFit/>
          </a:bodyPr>
          <a:lstStyle/>
          <a:p>
            <a:r>
              <a:rPr lang="en-US" altLang="ko-KR" sz="1400" dirty="0"/>
              <a:t>Activation Layer</a:t>
            </a:r>
            <a:endParaRPr lang="ko-KR" altLang="en-US" sz="1400" dirty="0"/>
          </a:p>
        </p:txBody>
      </p:sp>
      <p:sp>
        <p:nvSpPr>
          <p:cNvPr id="65" name="TextBox 64">
            <a:extLst>
              <a:ext uri="{FF2B5EF4-FFF2-40B4-BE49-F238E27FC236}">
                <a16:creationId xmlns:a16="http://schemas.microsoft.com/office/drawing/2014/main" id="{9762DE57-74B2-3E4C-0114-C0666507B42D}"/>
              </a:ext>
            </a:extLst>
          </p:cNvPr>
          <p:cNvSpPr txBox="1"/>
          <p:nvPr/>
        </p:nvSpPr>
        <p:spPr>
          <a:xfrm>
            <a:off x="7421851" y="2849101"/>
            <a:ext cx="2306830" cy="307777"/>
          </a:xfrm>
          <a:prstGeom prst="rect">
            <a:avLst/>
          </a:prstGeom>
          <a:noFill/>
        </p:spPr>
        <p:txBody>
          <a:bodyPr wrap="square" rtlCol="0">
            <a:spAutoFit/>
          </a:bodyPr>
          <a:lstStyle/>
          <a:p>
            <a:r>
              <a:rPr lang="en-US" altLang="ko-KR" sz="1400" dirty="0"/>
              <a:t>Input Constant Matrix</a:t>
            </a:r>
            <a:endParaRPr lang="ko-KR" altLang="en-US" sz="1400" dirty="0"/>
          </a:p>
        </p:txBody>
      </p:sp>
      <p:cxnSp>
        <p:nvCxnSpPr>
          <p:cNvPr id="66" name="직선 화살표 연결선 65">
            <a:extLst>
              <a:ext uri="{FF2B5EF4-FFF2-40B4-BE49-F238E27FC236}">
                <a16:creationId xmlns:a16="http://schemas.microsoft.com/office/drawing/2014/main" id="{1653AF75-B5AF-0D4F-3DE1-774402448818}"/>
              </a:ext>
            </a:extLst>
          </p:cNvPr>
          <p:cNvCxnSpPr>
            <a:cxnSpLocks/>
            <a:stCxn id="57" idx="1"/>
            <a:endCxn id="49" idx="3"/>
          </p:cNvCxnSpPr>
          <p:nvPr/>
        </p:nvCxnSpPr>
        <p:spPr>
          <a:xfrm flipH="1" flipV="1">
            <a:off x="6217293" y="4661823"/>
            <a:ext cx="1253892" cy="14798"/>
          </a:xfrm>
          <a:prstGeom prst="straightConnector1">
            <a:avLst/>
          </a:prstGeom>
          <a:ln w="6350">
            <a:solidFill>
              <a:schemeClr val="tx1">
                <a:lumMod val="50000"/>
                <a:lumOff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87" name="직선 화살표 연결선 86">
            <a:extLst>
              <a:ext uri="{FF2B5EF4-FFF2-40B4-BE49-F238E27FC236}">
                <a16:creationId xmlns:a16="http://schemas.microsoft.com/office/drawing/2014/main" id="{ED755314-308F-6090-83DE-A10DCD19C50A}"/>
              </a:ext>
            </a:extLst>
          </p:cNvPr>
          <p:cNvCxnSpPr>
            <a:cxnSpLocks/>
            <a:stCxn id="65" idx="1"/>
            <a:endCxn id="26" idx="3"/>
          </p:cNvCxnSpPr>
          <p:nvPr/>
        </p:nvCxnSpPr>
        <p:spPr>
          <a:xfrm flipH="1" flipV="1">
            <a:off x="3301479" y="2961256"/>
            <a:ext cx="4120372" cy="41734"/>
          </a:xfrm>
          <a:prstGeom prst="straightConnector1">
            <a:avLst/>
          </a:prstGeom>
          <a:ln w="6350">
            <a:solidFill>
              <a:schemeClr val="tx1">
                <a:lumMod val="50000"/>
                <a:lumOff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3062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EPL Method – Supervised, Unsupervised learning</a:t>
            </a:r>
          </a:p>
        </p:txBody>
      </p:sp>
      <p:sp>
        <p:nvSpPr>
          <p:cNvPr id="9" name="TextBox 8">
            <a:extLst>
              <a:ext uri="{FF2B5EF4-FFF2-40B4-BE49-F238E27FC236}">
                <a16:creationId xmlns:a16="http://schemas.microsoft.com/office/drawing/2014/main" id="{9FBF3083-0C0A-0133-C106-D3917E98131F}"/>
              </a:ext>
            </a:extLst>
          </p:cNvPr>
          <p:cNvSpPr txBox="1"/>
          <p:nvPr/>
        </p:nvSpPr>
        <p:spPr>
          <a:xfrm>
            <a:off x="6630352" y="2266174"/>
            <a:ext cx="3888432" cy="369332"/>
          </a:xfrm>
          <a:prstGeom prst="rect">
            <a:avLst/>
          </a:prstGeom>
          <a:noFill/>
        </p:spPr>
        <p:txBody>
          <a:bodyPr wrap="square" rtlCol="0">
            <a:spAutoFit/>
          </a:bodyPr>
          <a:lstStyle/>
          <a:p>
            <a:r>
              <a:rPr lang="en-US" altLang="ko-KR" dirty="0"/>
              <a:t>1. Learning by “</a:t>
            </a:r>
            <a:r>
              <a:rPr lang="en-US" altLang="ko-KR" dirty="0">
                <a:solidFill>
                  <a:schemeClr val="tx2">
                    <a:lumMod val="60000"/>
                    <a:lumOff val="40000"/>
                  </a:schemeClr>
                </a:solidFill>
              </a:rPr>
              <a:t>Input</a:t>
            </a:r>
            <a:r>
              <a:rPr lang="en-US" altLang="ko-KR" dirty="0"/>
              <a:t>” - Unsupervised</a:t>
            </a:r>
            <a:endParaRPr lang="ko-KR" altLang="en-US" dirty="0"/>
          </a:p>
        </p:txBody>
      </p:sp>
      <p:sp>
        <p:nvSpPr>
          <p:cNvPr id="10" name="TextBox 9">
            <a:extLst>
              <a:ext uri="{FF2B5EF4-FFF2-40B4-BE49-F238E27FC236}">
                <a16:creationId xmlns:a16="http://schemas.microsoft.com/office/drawing/2014/main" id="{952E2C72-613F-3E3A-CD05-B462143507B6}"/>
              </a:ext>
            </a:extLst>
          </p:cNvPr>
          <p:cNvSpPr txBox="1"/>
          <p:nvPr/>
        </p:nvSpPr>
        <p:spPr>
          <a:xfrm>
            <a:off x="6630352" y="2712562"/>
            <a:ext cx="3888432" cy="369332"/>
          </a:xfrm>
          <a:prstGeom prst="rect">
            <a:avLst/>
          </a:prstGeom>
          <a:noFill/>
        </p:spPr>
        <p:txBody>
          <a:bodyPr wrap="square" rtlCol="0">
            <a:spAutoFit/>
          </a:bodyPr>
          <a:lstStyle/>
          <a:p>
            <a:r>
              <a:rPr lang="en-US" altLang="ko-KR" dirty="0"/>
              <a:t>2. Learning by “</a:t>
            </a:r>
            <a:r>
              <a:rPr lang="en-US" altLang="ko-KR" dirty="0">
                <a:solidFill>
                  <a:srgbClr val="FF0000"/>
                </a:solidFill>
              </a:rPr>
              <a:t>feedback</a:t>
            </a:r>
            <a:r>
              <a:rPr lang="en-US" altLang="ko-KR" dirty="0"/>
              <a:t>” - Supervised</a:t>
            </a:r>
            <a:endParaRPr lang="ko-KR" altLang="en-US" dirty="0"/>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2179F72A-0324-24F4-8F36-E010E92A9B17}"/>
                  </a:ext>
                </a:extLst>
              </p:cNvPr>
              <p:cNvSpPr txBox="1"/>
              <p:nvPr/>
            </p:nvSpPr>
            <p:spPr>
              <a:xfrm>
                <a:off x="6630352" y="3439944"/>
                <a:ext cx="3888432" cy="523220"/>
              </a:xfrm>
              <a:prstGeom prst="rect">
                <a:avLst/>
              </a:prstGeom>
              <a:noFill/>
            </p:spPr>
            <p:txBody>
              <a:bodyPr wrap="square" rtlCol="0">
                <a:spAutoFit/>
              </a:bodyPr>
              <a:lstStyle/>
              <a:p>
                <a:r>
                  <a:rPr lang="en-US" altLang="ko-KR" sz="1400" dirty="0"/>
                  <a:t>Learning occurs in the following sequence : </a:t>
                </a:r>
              </a:p>
              <a:p>
                <a:pPr algn="ctr"/>
                <a14:m>
                  <m:oMath xmlns:m="http://schemas.openxmlformats.org/officeDocument/2006/math">
                    <m:r>
                      <a:rPr lang="ko-KR" altLang="en-US" sz="1400" i="1" dirty="0" smtClean="0">
                        <a:latin typeface="Cambria Math" panose="02040503050406030204" pitchFamily="18" charset="0"/>
                      </a:rPr>
                      <m:t>𝑧</m:t>
                    </m:r>
                  </m:oMath>
                </a14:m>
                <a:r>
                  <a:rPr lang="en-US" altLang="ko-KR" sz="1400" dirty="0"/>
                  <a:t>*  </a:t>
                </a:r>
                <a:r>
                  <a:rPr lang="en-US" altLang="ko-KR" sz="1400" dirty="0">
                    <a:latin typeface="Batang" panose="02030600000101010101" pitchFamily="18" charset="-127"/>
                    <a:ea typeface="Batang" panose="02030600000101010101" pitchFamily="18" charset="-127"/>
                  </a:rPr>
                  <a:t>→ </a:t>
                </a:r>
                <a14:m>
                  <m:oMath xmlns:m="http://schemas.openxmlformats.org/officeDocument/2006/math">
                    <m:r>
                      <a:rPr lang="ko-KR" altLang="en-US" sz="1400" i="1" dirty="0">
                        <a:latin typeface="Cambria Math" panose="02040503050406030204" pitchFamily="18" charset="0"/>
                      </a:rPr>
                      <m:t>𝑧</m:t>
                    </m:r>
                  </m:oMath>
                </a14:m>
                <a:r>
                  <a:rPr lang="en-US" altLang="ko-KR" sz="1400" dirty="0"/>
                  <a:t>*</a:t>
                </a:r>
                <a:r>
                  <a:rPr lang="en-US" altLang="ko-KR" sz="1400" baseline="-25000" dirty="0"/>
                  <a:t>self-learn </a:t>
                </a:r>
                <a:r>
                  <a:rPr lang="en-US" altLang="ko-KR" sz="1400" dirty="0">
                    <a:latin typeface="Batang" panose="02030600000101010101" pitchFamily="18" charset="-127"/>
                    <a:ea typeface="Batang" panose="02030600000101010101" pitchFamily="18" charset="-127"/>
                  </a:rPr>
                  <a:t>→ </a:t>
                </a:r>
                <a14:m>
                  <m:oMath xmlns:m="http://schemas.openxmlformats.org/officeDocument/2006/math">
                    <m:r>
                      <a:rPr lang="ko-KR" altLang="en-US" sz="1400" i="1" dirty="0">
                        <a:latin typeface="Cambria Math" panose="02040503050406030204" pitchFamily="18" charset="0"/>
                      </a:rPr>
                      <m:t>𝑧</m:t>
                    </m:r>
                  </m:oMath>
                </a14:m>
                <a:r>
                  <a:rPr lang="en-US" altLang="ko-KR" sz="1400" dirty="0"/>
                  <a:t>*</a:t>
                </a:r>
                <a:r>
                  <a:rPr lang="en-US" altLang="ko-KR" sz="1400" baseline="-25000" dirty="0"/>
                  <a:t>supervised-learn</a:t>
                </a:r>
                <a:endParaRPr lang="ko-KR" altLang="en-US" sz="1400" baseline="-25000" dirty="0"/>
              </a:p>
            </p:txBody>
          </p:sp>
        </mc:Choice>
        <mc:Fallback xmlns="">
          <p:sp>
            <p:nvSpPr>
              <p:cNvPr id="70" name="TextBox 69">
                <a:extLst>
                  <a:ext uri="{FF2B5EF4-FFF2-40B4-BE49-F238E27FC236}">
                    <a16:creationId xmlns:a16="http://schemas.microsoft.com/office/drawing/2014/main" id="{2179F72A-0324-24F4-8F36-E010E92A9B17}"/>
                  </a:ext>
                </a:extLst>
              </p:cNvPr>
              <p:cNvSpPr txBox="1">
                <a:spLocks noRot="1" noChangeAspect="1" noMove="1" noResize="1" noEditPoints="1" noAdjustHandles="1" noChangeArrowheads="1" noChangeShapeType="1" noTextEdit="1"/>
              </p:cNvSpPr>
              <p:nvPr/>
            </p:nvSpPr>
            <p:spPr>
              <a:xfrm>
                <a:off x="6630352" y="3439944"/>
                <a:ext cx="3888432" cy="523220"/>
              </a:xfrm>
              <a:prstGeom prst="rect">
                <a:avLst/>
              </a:prstGeom>
              <a:blipFill>
                <a:blip r:embed="rId3"/>
                <a:stretch>
                  <a:fillRect l="-470" t="-1163" b="-12791"/>
                </a:stretch>
              </a:blipFill>
            </p:spPr>
            <p:txBody>
              <a:bodyPr/>
              <a:lstStyle/>
              <a:p>
                <a:r>
                  <a:rPr lang="ko-KR" altLang="en-US">
                    <a:noFill/>
                  </a:rPr>
                  <a:t> </a:t>
                </a:r>
              </a:p>
            </p:txBody>
          </p:sp>
        </mc:Fallback>
      </mc:AlternateContent>
      <p:sp>
        <p:nvSpPr>
          <p:cNvPr id="171" name="순서도: 수동 연산 170">
            <a:extLst>
              <a:ext uri="{FF2B5EF4-FFF2-40B4-BE49-F238E27FC236}">
                <a16:creationId xmlns:a16="http://schemas.microsoft.com/office/drawing/2014/main" id="{6644A493-8CC1-1488-8599-E656815B36B9}"/>
              </a:ext>
            </a:extLst>
          </p:cNvPr>
          <p:cNvSpPr/>
          <p:nvPr/>
        </p:nvSpPr>
        <p:spPr>
          <a:xfrm rot="16200000">
            <a:off x="2480849" y="1394181"/>
            <a:ext cx="2763072" cy="2800262"/>
          </a:xfrm>
          <a:prstGeom prst="flowChartManualOperation">
            <a:avLst/>
          </a:prstGeom>
          <a:solidFill>
            <a:srgbClr val="FFC000">
              <a:lumMod val="20000"/>
              <a:lumOff val="80000"/>
            </a:srgbClr>
          </a:solidFill>
          <a:ln w="12700" cap="flat" cmpd="sng" algn="ctr">
            <a:solidFill>
              <a:srgbClr val="FFC000">
                <a:lumMod val="40000"/>
                <a:lumOff val="6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72" name="TextBox 171">
            <a:extLst>
              <a:ext uri="{FF2B5EF4-FFF2-40B4-BE49-F238E27FC236}">
                <a16:creationId xmlns:a16="http://schemas.microsoft.com/office/drawing/2014/main" id="{05CE0B8C-9932-9876-31AB-A939F233F929}"/>
              </a:ext>
            </a:extLst>
          </p:cNvPr>
          <p:cNvSpPr txBox="1"/>
          <p:nvPr/>
        </p:nvSpPr>
        <p:spPr>
          <a:xfrm>
            <a:off x="1354434" y="2857559"/>
            <a:ext cx="318782" cy="369332"/>
          </a:xfrm>
          <a:prstGeom prst="rect">
            <a:avLst/>
          </a:prstGeom>
          <a:noFill/>
        </p:spPr>
        <p:txBody>
          <a:bodyPr wrap="square" rtlCol="0">
            <a:spAutoFit/>
          </a:bodyPr>
          <a:lstStyle/>
          <a:p>
            <a:pPr latinLnBrk="1"/>
            <a:r>
              <a:rPr lang="en-US" altLang="ko-KR">
                <a:solidFill>
                  <a:prstClr val="black"/>
                </a:solidFill>
                <a:latin typeface="맑은 고딕" panose="020F0502020204030204"/>
              </a:rPr>
              <a:t>x</a:t>
            </a:r>
            <a:endParaRPr lang="ko-KR" altLang="en-US">
              <a:solidFill>
                <a:prstClr val="black"/>
              </a:solidFill>
              <a:latin typeface="맑은 고딕" panose="020F0502020204030204"/>
            </a:endParaRPr>
          </a:p>
        </p:txBody>
      </p:sp>
      <p:sp>
        <p:nvSpPr>
          <p:cNvPr id="173" name="TextBox 172">
            <a:extLst>
              <a:ext uri="{FF2B5EF4-FFF2-40B4-BE49-F238E27FC236}">
                <a16:creationId xmlns:a16="http://schemas.microsoft.com/office/drawing/2014/main" id="{44EBD87E-7C85-8BB1-2445-FD0DBE951BF2}"/>
              </a:ext>
            </a:extLst>
          </p:cNvPr>
          <p:cNvSpPr txBox="1"/>
          <p:nvPr/>
        </p:nvSpPr>
        <p:spPr>
          <a:xfrm>
            <a:off x="2581946" y="2273984"/>
            <a:ext cx="318782" cy="369332"/>
          </a:xfrm>
          <a:prstGeom prst="rect">
            <a:avLst/>
          </a:prstGeom>
          <a:noFill/>
        </p:spPr>
        <p:txBody>
          <a:bodyPr wrap="square" rtlCol="0">
            <a:spAutoFit/>
          </a:bodyPr>
          <a:lstStyle/>
          <a:p>
            <a:pPr latinLnBrk="1"/>
            <a:r>
              <a:rPr lang="en-US" altLang="ko-KR">
                <a:solidFill>
                  <a:prstClr val="black"/>
                </a:solidFill>
                <a:latin typeface="맑은 고딕" panose="020F0502020204030204"/>
              </a:rPr>
              <a:t>z</a:t>
            </a:r>
            <a:endParaRPr lang="ko-KR" altLang="en-US">
              <a:solidFill>
                <a:prstClr val="black"/>
              </a:solidFill>
              <a:latin typeface="맑은 고딕" panose="020F0502020204030204"/>
            </a:endParaRPr>
          </a:p>
        </p:txBody>
      </p:sp>
      <p:sp>
        <p:nvSpPr>
          <p:cNvPr id="174" name="TextBox 173">
            <a:extLst>
              <a:ext uri="{FF2B5EF4-FFF2-40B4-BE49-F238E27FC236}">
                <a16:creationId xmlns:a16="http://schemas.microsoft.com/office/drawing/2014/main" id="{65B342B1-94EB-C4BB-E5FB-0351A014C7BF}"/>
              </a:ext>
            </a:extLst>
          </p:cNvPr>
          <p:cNvSpPr txBox="1"/>
          <p:nvPr/>
        </p:nvSpPr>
        <p:spPr>
          <a:xfrm>
            <a:off x="2582457" y="2857559"/>
            <a:ext cx="318782" cy="369332"/>
          </a:xfrm>
          <a:prstGeom prst="rect">
            <a:avLst/>
          </a:prstGeom>
          <a:noFill/>
        </p:spPr>
        <p:txBody>
          <a:bodyPr wrap="square" rtlCol="0">
            <a:spAutoFit/>
          </a:bodyPr>
          <a:lstStyle/>
          <a:p>
            <a:pPr latinLnBrk="1"/>
            <a:r>
              <a:rPr lang="en-US" altLang="ko-KR">
                <a:solidFill>
                  <a:prstClr val="black"/>
                </a:solidFill>
                <a:latin typeface="맑은 고딕" panose="020F0502020204030204"/>
              </a:rPr>
              <a:t>+</a:t>
            </a:r>
            <a:endParaRPr lang="ko-KR" altLang="en-US">
              <a:solidFill>
                <a:prstClr val="black"/>
              </a:solidFill>
              <a:latin typeface="맑은 고딕" panose="020F0502020204030204"/>
            </a:endParaRPr>
          </a:p>
        </p:txBody>
      </p:sp>
      <p:cxnSp>
        <p:nvCxnSpPr>
          <p:cNvPr id="175" name="직선 화살표 연결선 174">
            <a:extLst>
              <a:ext uri="{FF2B5EF4-FFF2-40B4-BE49-F238E27FC236}">
                <a16:creationId xmlns:a16="http://schemas.microsoft.com/office/drawing/2014/main" id="{10C06561-161D-6763-0712-24BC2AD7A652}"/>
              </a:ext>
            </a:extLst>
          </p:cNvPr>
          <p:cNvCxnSpPr>
            <a:cxnSpLocks/>
            <a:stCxn id="174" idx="3"/>
          </p:cNvCxnSpPr>
          <p:nvPr/>
        </p:nvCxnSpPr>
        <p:spPr>
          <a:xfrm>
            <a:off x="2901239" y="3042225"/>
            <a:ext cx="2496184" cy="21347"/>
          </a:xfrm>
          <a:prstGeom prst="straightConnector1">
            <a:avLst/>
          </a:prstGeom>
          <a:noFill/>
          <a:ln w="6350" cap="flat" cmpd="sng" algn="ctr">
            <a:solidFill>
              <a:sysClr val="windowText" lastClr="000000"/>
            </a:solidFill>
            <a:prstDash val="solid"/>
            <a:miter lim="800000"/>
            <a:tailEnd type="triangle"/>
          </a:ln>
          <a:effectLst/>
        </p:spPr>
      </p:cxnSp>
      <p:cxnSp>
        <p:nvCxnSpPr>
          <p:cNvPr id="176" name="직선 연결선 175">
            <a:extLst>
              <a:ext uri="{FF2B5EF4-FFF2-40B4-BE49-F238E27FC236}">
                <a16:creationId xmlns:a16="http://schemas.microsoft.com/office/drawing/2014/main" id="{1DCB2FCA-34D1-70BE-156F-C20CACF96BC8}"/>
              </a:ext>
            </a:extLst>
          </p:cNvPr>
          <p:cNvCxnSpPr>
            <a:stCxn id="173" idx="2"/>
            <a:endCxn id="174" idx="0"/>
          </p:cNvCxnSpPr>
          <p:nvPr/>
        </p:nvCxnSpPr>
        <p:spPr>
          <a:xfrm>
            <a:off x="2741337" y="2643316"/>
            <a:ext cx="511" cy="214243"/>
          </a:xfrm>
          <a:prstGeom prst="line">
            <a:avLst/>
          </a:prstGeom>
          <a:noFill/>
          <a:ln w="6350" cap="flat" cmpd="sng" algn="ctr">
            <a:solidFill>
              <a:srgbClr val="4472C4"/>
            </a:solidFill>
            <a:prstDash val="solid"/>
            <a:miter lim="800000"/>
          </a:ln>
          <a:effectLst/>
        </p:spPr>
      </p:cxnSp>
      <p:sp>
        <p:nvSpPr>
          <p:cNvPr id="177" name="TextBox 176">
            <a:extLst>
              <a:ext uri="{FF2B5EF4-FFF2-40B4-BE49-F238E27FC236}">
                <a16:creationId xmlns:a16="http://schemas.microsoft.com/office/drawing/2014/main" id="{A0A4C850-B39B-98F4-F272-C84369B6192C}"/>
              </a:ext>
            </a:extLst>
          </p:cNvPr>
          <p:cNvSpPr txBox="1"/>
          <p:nvPr/>
        </p:nvSpPr>
        <p:spPr>
          <a:xfrm>
            <a:off x="1942317" y="2273984"/>
            <a:ext cx="318782" cy="369332"/>
          </a:xfrm>
          <a:prstGeom prst="rect">
            <a:avLst/>
          </a:prstGeom>
          <a:noFill/>
        </p:spPr>
        <p:txBody>
          <a:bodyPr wrap="square" rtlCol="0">
            <a:spAutoFit/>
          </a:bodyPr>
          <a:lstStyle/>
          <a:p>
            <a:pPr latinLnBrk="1"/>
            <a:r>
              <a:rPr lang="en-US" altLang="ko-KR" dirty="0" err="1">
                <a:solidFill>
                  <a:prstClr val="black"/>
                </a:solidFill>
                <a:latin typeface="맑은 고딕" panose="020F0502020204030204"/>
              </a:rPr>
              <a:t>I</a:t>
            </a:r>
            <a:r>
              <a:rPr lang="en-US" altLang="ko-KR" baseline="-25000" dirty="0" err="1">
                <a:solidFill>
                  <a:prstClr val="black"/>
                </a:solidFill>
                <a:latin typeface="맑은 고딕" panose="020F0502020204030204"/>
              </a:rPr>
              <a:t>z</a:t>
            </a:r>
            <a:endParaRPr lang="ko-KR" altLang="en-US" baseline="-25000" dirty="0">
              <a:solidFill>
                <a:prstClr val="black"/>
              </a:solidFill>
              <a:latin typeface="맑은 고딕" panose="020F0502020204030204"/>
            </a:endParaRPr>
          </a:p>
        </p:txBody>
      </p:sp>
      <p:sp>
        <p:nvSpPr>
          <p:cNvPr id="178" name="TextBox 177">
            <a:extLst>
              <a:ext uri="{FF2B5EF4-FFF2-40B4-BE49-F238E27FC236}">
                <a16:creationId xmlns:a16="http://schemas.microsoft.com/office/drawing/2014/main" id="{1B4582E8-FDF8-2D1B-36A9-C6DB8B3CA3B1}"/>
              </a:ext>
            </a:extLst>
          </p:cNvPr>
          <p:cNvSpPr txBox="1"/>
          <p:nvPr/>
        </p:nvSpPr>
        <p:spPr>
          <a:xfrm>
            <a:off x="1940512" y="2857559"/>
            <a:ext cx="318782" cy="369332"/>
          </a:xfrm>
          <a:prstGeom prst="rect">
            <a:avLst/>
          </a:prstGeom>
          <a:noFill/>
        </p:spPr>
        <p:txBody>
          <a:bodyPr wrap="square" rtlCol="0">
            <a:spAutoFit/>
          </a:bodyPr>
          <a:lstStyle/>
          <a:p>
            <a:pPr latinLnBrk="1"/>
            <a:r>
              <a:rPr lang="en-US" altLang="ko-KR">
                <a:solidFill>
                  <a:prstClr val="black"/>
                </a:solidFill>
                <a:latin typeface="맑은 고딕" panose="020F0502020204030204"/>
              </a:rPr>
              <a:t>*</a:t>
            </a:r>
            <a:endParaRPr lang="ko-KR" altLang="en-US">
              <a:solidFill>
                <a:prstClr val="black"/>
              </a:solidFill>
              <a:latin typeface="맑은 고딕" panose="020F0502020204030204"/>
            </a:endParaRPr>
          </a:p>
        </p:txBody>
      </p:sp>
      <p:cxnSp>
        <p:nvCxnSpPr>
          <p:cNvPr id="179" name="직선 연결선 178">
            <a:extLst>
              <a:ext uri="{FF2B5EF4-FFF2-40B4-BE49-F238E27FC236}">
                <a16:creationId xmlns:a16="http://schemas.microsoft.com/office/drawing/2014/main" id="{42765772-BFC2-ED3D-3FA2-40F578A69D65}"/>
              </a:ext>
            </a:extLst>
          </p:cNvPr>
          <p:cNvCxnSpPr>
            <a:cxnSpLocks/>
            <a:stCxn id="174" idx="1"/>
            <a:endCxn id="178" idx="3"/>
          </p:cNvCxnSpPr>
          <p:nvPr/>
        </p:nvCxnSpPr>
        <p:spPr>
          <a:xfrm flipH="1">
            <a:off x="2259294" y="3042225"/>
            <a:ext cx="323163" cy="0"/>
          </a:xfrm>
          <a:prstGeom prst="line">
            <a:avLst/>
          </a:prstGeom>
          <a:noFill/>
          <a:ln w="6350" cap="flat" cmpd="sng" algn="ctr">
            <a:solidFill>
              <a:srgbClr val="4472C4"/>
            </a:solidFill>
            <a:prstDash val="solid"/>
            <a:miter lim="800000"/>
          </a:ln>
          <a:effectLst/>
        </p:spPr>
      </p:cxnSp>
      <p:cxnSp>
        <p:nvCxnSpPr>
          <p:cNvPr id="180" name="직선 연결선 179">
            <a:extLst>
              <a:ext uri="{FF2B5EF4-FFF2-40B4-BE49-F238E27FC236}">
                <a16:creationId xmlns:a16="http://schemas.microsoft.com/office/drawing/2014/main" id="{4237E998-6833-DAF7-CC27-70BDF3006EBF}"/>
              </a:ext>
            </a:extLst>
          </p:cNvPr>
          <p:cNvCxnSpPr>
            <a:cxnSpLocks/>
            <a:stCxn id="178" idx="1"/>
            <a:endCxn id="172" idx="3"/>
          </p:cNvCxnSpPr>
          <p:nvPr/>
        </p:nvCxnSpPr>
        <p:spPr>
          <a:xfrm flipH="1">
            <a:off x="1673216" y="3042225"/>
            <a:ext cx="267296" cy="0"/>
          </a:xfrm>
          <a:prstGeom prst="line">
            <a:avLst/>
          </a:prstGeom>
          <a:noFill/>
          <a:ln w="6350" cap="flat" cmpd="sng" algn="ctr">
            <a:solidFill>
              <a:srgbClr val="4472C4"/>
            </a:solidFill>
            <a:prstDash val="solid"/>
            <a:miter lim="800000"/>
          </a:ln>
          <a:effectLst/>
        </p:spPr>
      </p:cxnSp>
      <p:cxnSp>
        <p:nvCxnSpPr>
          <p:cNvPr id="181" name="직선 연결선 180">
            <a:extLst>
              <a:ext uri="{FF2B5EF4-FFF2-40B4-BE49-F238E27FC236}">
                <a16:creationId xmlns:a16="http://schemas.microsoft.com/office/drawing/2014/main" id="{DF5301B7-5FCA-D744-826C-D56286856BCC}"/>
              </a:ext>
            </a:extLst>
          </p:cNvPr>
          <p:cNvCxnSpPr>
            <a:cxnSpLocks/>
            <a:stCxn id="177" idx="2"/>
            <a:endCxn id="178" idx="0"/>
          </p:cNvCxnSpPr>
          <p:nvPr/>
        </p:nvCxnSpPr>
        <p:spPr>
          <a:xfrm flipH="1">
            <a:off x="2099903" y="2643316"/>
            <a:ext cx="1805" cy="214243"/>
          </a:xfrm>
          <a:prstGeom prst="line">
            <a:avLst/>
          </a:prstGeom>
          <a:noFill/>
          <a:ln w="6350" cap="flat" cmpd="sng" algn="ctr">
            <a:solidFill>
              <a:srgbClr val="4472C4"/>
            </a:solidFill>
            <a:prstDash val="solid"/>
            <a:miter lim="800000"/>
          </a:ln>
          <a:effectLst/>
        </p:spPr>
      </p:cxnSp>
      <p:cxnSp>
        <p:nvCxnSpPr>
          <p:cNvPr id="182" name="연결선: 꺾임 181">
            <a:extLst>
              <a:ext uri="{FF2B5EF4-FFF2-40B4-BE49-F238E27FC236}">
                <a16:creationId xmlns:a16="http://schemas.microsoft.com/office/drawing/2014/main" id="{F087F725-6040-0072-F4D8-8E3E56B96935}"/>
              </a:ext>
            </a:extLst>
          </p:cNvPr>
          <p:cNvCxnSpPr>
            <a:cxnSpLocks/>
            <a:stCxn id="209" idx="0"/>
            <a:endCxn id="173" idx="0"/>
          </p:cNvCxnSpPr>
          <p:nvPr/>
        </p:nvCxnSpPr>
        <p:spPr>
          <a:xfrm rot="16200000" flipV="1">
            <a:off x="3932438" y="1082883"/>
            <a:ext cx="560476" cy="2942678"/>
          </a:xfrm>
          <a:prstGeom prst="bentConnector3">
            <a:avLst>
              <a:gd name="adj1" fmla="val 226102"/>
            </a:avLst>
          </a:prstGeom>
          <a:noFill/>
          <a:ln w="6350" cap="flat" cmpd="sng" algn="ctr">
            <a:solidFill>
              <a:srgbClr val="70AD47">
                <a:lumMod val="75000"/>
              </a:srgbClr>
            </a:solidFill>
            <a:prstDash val="solid"/>
            <a:miter lim="800000"/>
            <a:tailEnd type="triangle"/>
          </a:ln>
          <a:effectLst/>
        </p:spPr>
      </p:cxnSp>
      <p:sp>
        <p:nvSpPr>
          <p:cNvPr id="183" name="TextBox 182">
            <a:extLst>
              <a:ext uri="{FF2B5EF4-FFF2-40B4-BE49-F238E27FC236}">
                <a16:creationId xmlns:a16="http://schemas.microsoft.com/office/drawing/2014/main" id="{DF24B2DC-E12D-FD0A-7D71-698CC9FD339C}"/>
              </a:ext>
            </a:extLst>
          </p:cNvPr>
          <p:cNvSpPr txBox="1"/>
          <p:nvPr/>
        </p:nvSpPr>
        <p:spPr>
          <a:xfrm>
            <a:off x="3192318" y="1102957"/>
            <a:ext cx="2102209" cy="369332"/>
          </a:xfrm>
          <a:prstGeom prst="rect">
            <a:avLst/>
          </a:prstGeom>
          <a:noFill/>
        </p:spPr>
        <p:txBody>
          <a:bodyPr wrap="square" rtlCol="0">
            <a:spAutoFit/>
          </a:bodyPr>
          <a:lstStyle/>
          <a:p>
            <a:pPr latinLnBrk="1"/>
            <a:r>
              <a:rPr lang="en-US" altLang="ko-KR" dirty="0">
                <a:solidFill>
                  <a:prstClr val="black"/>
                </a:solidFill>
                <a:latin typeface="맑은 고딕" panose="020F0502020204030204"/>
              </a:rPr>
              <a:t>update (overwrite)</a:t>
            </a:r>
            <a:endParaRPr lang="ko-KR" altLang="en-US" dirty="0">
              <a:solidFill>
                <a:prstClr val="black"/>
              </a:solidFill>
              <a:latin typeface="맑은 고딕" panose="020F0502020204030204"/>
            </a:endParaRPr>
          </a:p>
        </p:txBody>
      </p:sp>
      <p:sp>
        <p:nvSpPr>
          <p:cNvPr id="184" name="TextBox 183">
            <a:extLst>
              <a:ext uri="{FF2B5EF4-FFF2-40B4-BE49-F238E27FC236}">
                <a16:creationId xmlns:a16="http://schemas.microsoft.com/office/drawing/2014/main" id="{5A82CD72-3ABE-31B6-58EA-14BECD2F607D}"/>
              </a:ext>
            </a:extLst>
          </p:cNvPr>
          <p:cNvSpPr txBox="1"/>
          <p:nvPr/>
        </p:nvSpPr>
        <p:spPr>
          <a:xfrm>
            <a:off x="1062139" y="3183009"/>
            <a:ext cx="861998" cy="369332"/>
          </a:xfrm>
          <a:prstGeom prst="rect">
            <a:avLst/>
          </a:prstGeom>
          <a:noFill/>
        </p:spPr>
        <p:txBody>
          <a:bodyPr wrap="square" rtlCol="0">
            <a:spAutoFit/>
          </a:bodyPr>
          <a:lstStyle/>
          <a:p>
            <a:pPr latinLnBrk="1"/>
            <a:r>
              <a:rPr lang="en-US" altLang="ko-KR">
                <a:solidFill>
                  <a:srgbClr val="7030A0"/>
                </a:solidFill>
                <a:latin typeface="맑은 고딕" panose="020F0502020204030204"/>
              </a:rPr>
              <a:t>(Input)</a:t>
            </a:r>
            <a:endParaRPr lang="ko-KR" altLang="en-US">
              <a:solidFill>
                <a:srgbClr val="7030A0"/>
              </a:solidFill>
              <a:latin typeface="맑은 고딕" panose="020F0502020204030204"/>
            </a:endParaRPr>
          </a:p>
        </p:txBody>
      </p:sp>
      <p:sp>
        <p:nvSpPr>
          <p:cNvPr id="185" name="직사각형 184">
            <a:extLst>
              <a:ext uri="{FF2B5EF4-FFF2-40B4-BE49-F238E27FC236}">
                <a16:creationId xmlns:a16="http://schemas.microsoft.com/office/drawing/2014/main" id="{8D3E7740-DDEC-EB7D-5520-708802CE60F4}"/>
              </a:ext>
            </a:extLst>
          </p:cNvPr>
          <p:cNvSpPr/>
          <p:nvPr/>
        </p:nvSpPr>
        <p:spPr>
          <a:xfrm>
            <a:off x="3741202" y="2095503"/>
            <a:ext cx="153998" cy="131728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86" name="TextBox 185">
            <a:extLst>
              <a:ext uri="{FF2B5EF4-FFF2-40B4-BE49-F238E27FC236}">
                <a16:creationId xmlns:a16="http://schemas.microsoft.com/office/drawing/2014/main" id="{181E6AB2-A066-4DA8-935E-C4FDEC0E9A89}"/>
              </a:ext>
            </a:extLst>
          </p:cNvPr>
          <p:cNvSpPr txBox="1"/>
          <p:nvPr/>
        </p:nvSpPr>
        <p:spPr>
          <a:xfrm>
            <a:off x="3656113" y="1726170"/>
            <a:ext cx="302005" cy="369332"/>
          </a:xfrm>
          <a:prstGeom prst="rect">
            <a:avLst/>
          </a:prstGeom>
          <a:noFill/>
        </p:spPr>
        <p:txBody>
          <a:bodyPr wrap="squar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0" lang="el-GR" altLang="ko-KR" sz="1800" b="0" i="0" u="none" strike="noStrike" kern="0" cap="none" spc="0" normalizeH="0" baseline="0" noProof="0">
                <a:ln>
                  <a:noFill/>
                </a:ln>
                <a:solidFill>
                  <a:prstClr val="black"/>
                </a:solidFill>
                <a:effectLst/>
                <a:uLnTx/>
                <a:uFillTx/>
              </a:rPr>
              <a:t>θ</a:t>
            </a:r>
            <a:endParaRPr kumimoji="0" lang="en-US" altLang="ko-KR" sz="1800" b="0" i="0" u="none" strike="noStrike" kern="0" cap="none" spc="0" normalizeH="0" baseline="0" noProof="0">
              <a:ln>
                <a:noFill/>
              </a:ln>
              <a:solidFill>
                <a:prstClr val="black"/>
              </a:solidFill>
              <a:effectLst/>
              <a:uLnTx/>
              <a:uFillTx/>
              <a:latin typeface="맑은 고딕" panose="020F0502020204030204"/>
            </a:endParaRPr>
          </a:p>
        </p:txBody>
      </p:sp>
      <p:sp>
        <p:nvSpPr>
          <p:cNvPr id="187" name="직사각형 186">
            <a:extLst>
              <a:ext uri="{FF2B5EF4-FFF2-40B4-BE49-F238E27FC236}">
                <a16:creationId xmlns:a16="http://schemas.microsoft.com/office/drawing/2014/main" id="{5EF8865A-A793-D48E-CE01-E1D4CB8EFB5A}"/>
              </a:ext>
            </a:extLst>
          </p:cNvPr>
          <p:cNvSpPr/>
          <p:nvPr/>
        </p:nvSpPr>
        <p:spPr>
          <a:xfrm>
            <a:off x="4051591" y="2095503"/>
            <a:ext cx="153998" cy="131728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88" name="TextBox 187">
            <a:extLst>
              <a:ext uri="{FF2B5EF4-FFF2-40B4-BE49-F238E27FC236}">
                <a16:creationId xmlns:a16="http://schemas.microsoft.com/office/drawing/2014/main" id="{64313BE2-0ED5-AB20-ECA4-613C50C33871}"/>
              </a:ext>
            </a:extLst>
          </p:cNvPr>
          <p:cNvSpPr txBox="1"/>
          <p:nvPr/>
        </p:nvSpPr>
        <p:spPr>
          <a:xfrm>
            <a:off x="3966502" y="1726170"/>
            <a:ext cx="302005" cy="369332"/>
          </a:xfrm>
          <a:prstGeom prst="rect">
            <a:avLst/>
          </a:prstGeom>
          <a:noFill/>
        </p:spPr>
        <p:txBody>
          <a:bodyPr wrap="squar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0" lang="el-GR" altLang="ko-KR" sz="1800" b="0" i="0" u="none" strike="noStrike" kern="0" cap="none" spc="0" normalizeH="0" baseline="0" noProof="0">
                <a:ln>
                  <a:noFill/>
                </a:ln>
                <a:solidFill>
                  <a:prstClr val="black"/>
                </a:solidFill>
                <a:effectLst/>
                <a:uLnTx/>
                <a:uFillTx/>
              </a:rPr>
              <a:t>θ</a:t>
            </a:r>
            <a:endParaRPr kumimoji="0" lang="en-US" altLang="ko-KR" sz="1800" b="0" i="0" u="none" strike="noStrike" kern="0" cap="none" spc="0" normalizeH="0" baseline="0" noProof="0">
              <a:ln>
                <a:noFill/>
              </a:ln>
              <a:solidFill>
                <a:prstClr val="black"/>
              </a:solidFill>
              <a:effectLst/>
              <a:uLnTx/>
              <a:uFillTx/>
              <a:latin typeface="맑은 고딕" panose="020F0502020204030204"/>
            </a:endParaRPr>
          </a:p>
        </p:txBody>
      </p:sp>
      <p:sp>
        <p:nvSpPr>
          <p:cNvPr id="189" name="직사각형 188">
            <a:extLst>
              <a:ext uri="{FF2B5EF4-FFF2-40B4-BE49-F238E27FC236}">
                <a16:creationId xmlns:a16="http://schemas.microsoft.com/office/drawing/2014/main" id="{DDA4BF38-0A8D-BCFC-13A1-AA3E019C3D0F}"/>
              </a:ext>
            </a:extLst>
          </p:cNvPr>
          <p:cNvSpPr/>
          <p:nvPr/>
        </p:nvSpPr>
        <p:spPr>
          <a:xfrm>
            <a:off x="4387148" y="2095503"/>
            <a:ext cx="153998" cy="131728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90" name="TextBox 189">
            <a:extLst>
              <a:ext uri="{FF2B5EF4-FFF2-40B4-BE49-F238E27FC236}">
                <a16:creationId xmlns:a16="http://schemas.microsoft.com/office/drawing/2014/main" id="{5A55DB91-3F78-5563-096B-0F1686E7E642}"/>
              </a:ext>
            </a:extLst>
          </p:cNvPr>
          <p:cNvSpPr txBox="1"/>
          <p:nvPr/>
        </p:nvSpPr>
        <p:spPr>
          <a:xfrm>
            <a:off x="4302059" y="1726170"/>
            <a:ext cx="302005" cy="369332"/>
          </a:xfrm>
          <a:prstGeom prst="rect">
            <a:avLst/>
          </a:prstGeom>
          <a:noFill/>
        </p:spPr>
        <p:txBody>
          <a:bodyPr wrap="squar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0" lang="el-GR" altLang="ko-KR" sz="1800" b="0" i="0" u="none" strike="noStrike" kern="0" cap="none" spc="0" normalizeH="0" baseline="0" noProof="0">
                <a:ln>
                  <a:noFill/>
                </a:ln>
                <a:solidFill>
                  <a:prstClr val="black"/>
                </a:solidFill>
                <a:effectLst/>
                <a:uLnTx/>
                <a:uFillTx/>
              </a:rPr>
              <a:t>θ</a:t>
            </a:r>
            <a:endParaRPr kumimoji="0" lang="en-US" altLang="ko-KR" sz="1800" b="0" i="0" u="none" strike="noStrike" kern="0" cap="none" spc="0" normalizeH="0" baseline="0" noProof="0">
              <a:ln>
                <a:noFill/>
              </a:ln>
              <a:solidFill>
                <a:prstClr val="black"/>
              </a:solidFill>
              <a:effectLst/>
              <a:uLnTx/>
              <a:uFillTx/>
              <a:latin typeface="맑은 고딕" panose="020F0502020204030204"/>
            </a:endParaRPr>
          </a:p>
        </p:txBody>
      </p:sp>
      <p:sp>
        <p:nvSpPr>
          <p:cNvPr id="191" name="직사각형 190">
            <a:extLst>
              <a:ext uri="{FF2B5EF4-FFF2-40B4-BE49-F238E27FC236}">
                <a16:creationId xmlns:a16="http://schemas.microsoft.com/office/drawing/2014/main" id="{E96B4A08-74E3-862C-9D43-DC3CD0A3DD72}"/>
              </a:ext>
            </a:extLst>
          </p:cNvPr>
          <p:cNvSpPr/>
          <p:nvPr/>
        </p:nvSpPr>
        <p:spPr>
          <a:xfrm>
            <a:off x="4705928" y="2095503"/>
            <a:ext cx="153998" cy="131728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92" name="TextBox 191">
            <a:extLst>
              <a:ext uri="{FF2B5EF4-FFF2-40B4-BE49-F238E27FC236}">
                <a16:creationId xmlns:a16="http://schemas.microsoft.com/office/drawing/2014/main" id="{A2A617E8-91FD-7012-E394-5AFB580DC51A}"/>
              </a:ext>
            </a:extLst>
          </p:cNvPr>
          <p:cNvSpPr txBox="1"/>
          <p:nvPr/>
        </p:nvSpPr>
        <p:spPr>
          <a:xfrm>
            <a:off x="4620839" y="1726170"/>
            <a:ext cx="302005" cy="369332"/>
          </a:xfrm>
          <a:prstGeom prst="rect">
            <a:avLst/>
          </a:prstGeom>
          <a:noFill/>
        </p:spPr>
        <p:txBody>
          <a:bodyPr wrap="squar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0" lang="el-GR" altLang="ko-KR" sz="1800" b="0" i="0" u="none" strike="noStrike" kern="0" cap="none" spc="0" normalizeH="0" baseline="0" noProof="0">
                <a:ln>
                  <a:noFill/>
                </a:ln>
                <a:solidFill>
                  <a:prstClr val="black"/>
                </a:solidFill>
                <a:effectLst/>
                <a:uLnTx/>
                <a:uFillTx/>
              </a:rPr>
              <a:t>θ</a:t>
            </a:r>
            <a:endParaRPr kumimoji="0" lang="en-US" altLang="ko-KR" sz="1800" b="0" i="0" u="none" strike="noStrike" kern="0" cap="none" spc="0" normalizeH="0" baseline="0" noProof="0">
              <a:ln>
                <a:noFill/>
              </a:ln>
              <a:solidFill>
                <a:prstClr val="black"/>
              </a:solidFill>
              <a:effectLst/>
              <a:uLnTx/>
              <a:uFillTx/>
              <a:latin typeface="맑은 고딕" panose="020F0502020204030204"/>
            </a:endParaRPr>
          </a:p>
        </p:txBody>
      </p:sp>
      <p:sp>
        <p:nvSpPr>
          <p:cNvPr id="193" name="직사각형 192">
            <a:extLst>
              <a:ext uri="{FF2B5EF4-FFF2-40B4-BE49-F238E27FC236}">
                <a16:creationId xmlns:a16="http://schemas.microsoft.com/office/drawing/2014/main" id="{475553FF-C7F3-1B50-EB93-7A261CFB88B1}"/>
              </a:ext>
            </a:extLst>
          </p:cNvPr>
          <p:cNvSpPr/>
          <p:nvPr/>
        </p:nvSpPr>
        <p:spPr>
          <a:xfrm>
            <a:off x="3413500" y="2095503"/>
            <a:ext cx="153998" cy="131728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94" name="TextBox 193">
            <a:extLst>
              <a:ext uri="{FF2B5EF4-FFF2-40B4-BE49-F238E27FC236}">
                <a16:creationId xmlns:a16="http://schemas.microsoft.com/office/drawing/2014/main" id="{1104F449-4CC8-A716-D4DC-636A96806D9C}"/>
              </a:ext>
            </a:extLst>
          </p:cNvPr>
          <p:cNvSpPr txBox="1"/>
          <p:nvPr/>
        </p:nvSpPr>
        <p:spPr>
          <a:xfrm>
            <a:off x="3328411" y="1726170"/>
            <a:ext cx="302005" cy="369332"/>
          </a:xfrm>
          <a:prstGeom prst="rect">
            <a:avLst/>
          </a:prstGeom>
          <a:noFill/>
        </p:spPr>
        <p:txBody>
          <a:bodyPr wrap="squar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0" lang="el-GR" altLang="ko-KR" sz="1800" b="0" i="0" u="none" strike="noStrike" kern="0" cap="none" spc="0" normalizeH="0" baseline="0" noProof="0" dirty="0">
                <a:ln>
                  <a:noFill/>
                </a:ln>
                <a:solidFill>
                  <a:prstClr val="black"/>
                </a:solidFill>
                <a:effectLst/>
                <a:uLnTx/>
                <a:uFillTx/>
              </a:rPr>
              <a:t>θ</a:t>
            </a:r>
            <a:endParaRPr kumimoji="0" lang="en-US" altLang="ko-KR" sz="1800" b="0" i="0" u="none" strike="noStrike" kern="0" cap="none" spc="0" normalizeH="0" baseline="0" noProof="0" dirty="0">
              <a:ln>
                <a:noFill/>
              </a:ln>
              <a:solidFill>
                <a:prstClr val="black"/>
              </a:solidFill>
              <a:effectLst/>
              <a:uLnTx/>
              <a:uFillTx/>
              <a:latin typeface="맑은 고딕" panose="020F0502020204030204"/>
            </a:endParaRPr>
          </a:p>
        </p:txBody>
      </p:sp>
      <p:cxnSp>
        <p:nvCxnSpPr>
          <p:cNvPr id="195" name="직선 화살표 연결선 194">
            <a:extLst>
              <a:ext uri="{FF2B5EF4-FFF2-40B4-BE49-F238E27FC236}">
                <a16:creationId xmlns:a16="http://schemas.microsoft.com/office/drawing/2014/main" id="{1BD6476C-A112-B078-9C25-780F7DE9C6FD}"/>
              </a:ext>
            </a:extLst>
          </p:cNvPr>
          <p:cNvCxnSpPr>
            <a:cxnSpLocks/>
          </p:cNvCxnSpPr>
          <p:nvPr/>
        </p:nvCxnSpPr>
        <p:spPr>
          <a:xfrm>
            <a:off x="3656113" y="3071099"/>
            <a:ext cx="12680" cy="969691"/>
          </a:xfrm>
          <a:prstGeom prst="straightConnector1">
            <a:avLst/>
          </a:prstGeom>
          <a:noFill/>
          <a:ln w="6350" cap="flat" cmpd="sng" algn="ctr">
            <a:solidFill>
              <a:sysClr val="windowText" lastClr="000000"/>
            </a:solidFill>
            <a:prstDash val="solid"/>
            <a:miter lim="800000"/>
            <a:tailEnd type="triangle"/>
          </a:ln>
          <a:effectLst/>
        </p:spPr>
      </p:cxnSp>
      <p:sp>
        <p:nvSpPr>
          <p:cNvPr id="196" name="TextBox 195">
            <a:extLst>
              <a:ext uri="{FF2B5EF4-FFF2-40B4-BE49-F238E27FC236}">
                <a16:creationId xmlns:a16="http://schemas.microsoft.com/office/drawing/2014/main" id="{92A3211F-8B1D-35BB-4828-0BE42251A777}"/>
              </a:ext>
            </a:extLst>
          </p:cNvPr>
          <p:cNvSpPr txBox="1"/>
          <p:nvPr/>
        </p:nvSpPr>
        <p:spPr>
          <a:xfrm>
            <a:off x="3302792" y="3518729"/>
            <a:ext cx="453989" cy="307777"/>
          </a:xfrm>
          <a:prstGeom prst="rect">
            <a:avLst/>
          </a:prstGeom>
          <a:noFill/>
        </p:spPr>
        <p:txBody>
          <a:bodyPr wrap="square" rtlCol="0">
            <a:spAutoFit/>
          </a:bodyPr>
          <a:lstStyle/>
          <a:p>
            <a:pPr latinLnBrk="1"/>
            <a:r>
              <a:rPr lang="en-US" altLang="ko-KR" sz="1400">
                <a:solidFill>
                  <a:prstClr val="black"/>
                </a:solidFill>
                <a:latin typeface="맑은 고딕" panose="020F0502020204030204"/>
              </a:rPr>
              <a:t>O</a:t>
            </a:r>
            <a:r>
              <a:rPr lang="en-US" altLang="ko-KR" sz="1400" baseline="-25000">
                <a:solidFill>
                  <a:prstClr val="black"/>
                </a:solidFill>
                <a:latin typeface="맑은 고딕" panose="020F0502020204030204"/>
              </a:rPr>
              <a:t>1</a:t>
            </a:r>
            <a:endParaRPr lang="ko-KR" altLang="en-US" baseline="-25000">
              <a:solidFill>
                <a:prstClr val="black"/>
              </a:solidFill>
              <a:latin typeface="맑은 고딕" panose="020F0502020204030204"/>
            </a:endParaRPr>
          </a:p>
        </p:txBody>
      </p:sp>
      <p:sp>
        <p:nvSpPr>
          <p:cNvPr id="197" name="순서도: 수동 연산 196">
            <a:extLst>
              <a:ext uri="{FF2B5EF4-FFF2-40B4-BE49-F238E27FC236}">
                <a16:creationId xmlns:a16="http://schemas.microsoft.com/office/drawing/2014/main" id="{7D89BBC4-8097-69B6-4CAB-47177B780482}"/>
              </a:ext>
            </a:extLst>
          </p:cNvPr>
          <p:cNvSpPr/>
          <p:nvPr/>
        </p:nvSpPr>
        <p:spPr>
          <a:xfrm>
            <a:off x="3192318" y="4057427"/>
            <a:ext cx="2205105" cy="203580"/>
          </a:xfrm>
          <a:prstGeom prst="flowChartManualOperati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cxnSp>
        <p:nvCxnSpPr>
          <p:cNvPr id="198" name="직선 화살표 연결선 197">
            <a:extLst>
              <a:ext uri="{FF2B5EF4-FFF2-40B4-BE49-F238E27FC236}">
                <a16:creationId xmlns:a16="http://schemas.microsoft.com/office/drawing/2014/main" id="{CBF59633-F389-E0F7-3893-3FE9D7832186}"/>
              </a:ext>
            </a:extLst>
          </p:cNvPr>
          <p:cNvCxnSpPr>
            <a:cxnSpLocks/>
          </p:cNvCxnSpPr>
          <p:nvPr/>
        </p:nvCxnSpPr>
        <p:spPr>
          <a:xfrm>
            <a:off x="3960282" y="3071100"/>
            <a:ext cx="12680" cy="969691"/>
          </a:xfrm>
          <a:prstGeom prst="straightConnector1">
            <a:avLst/>
          </a:prstGeom>
          <a:noFill/>
          <a:ln w="6350" cap="flat" cmpd="sng" algn="ctr">
            <a:solidFill>
              <a:sysClr val="windowText" lastClr="000000"/>
            </a:solidFill>
            <a:prstDash val="solid"/>
            <a:miter lim="800000"/>
            <a:tailEnd type="triangle"/>
          </a:ln>
          <a:effectLst/>
        </p:spPr>
      </p:cxnSp>
      <p:sp>
        <p:nvSpPr>
          <p:cNvPr id="199" name="TextBox 198">
            <a:extLst>
              <a:ext uri="{FF2B5EF4-FFF2-40B4-BE49-F238E27FC236}">
                <a16:creationId xmlns:a16="http://schemas.microsoft.com/office/drawing/2014/main" id="{46438C93-B9C9-7F14-3884-AA0C02CF9613}"/>
              </a:ext>
            </a:extLst>
          </p:cNvPr>
          <p:cNvSpPr txBox="1"/>
          <p:nvPr/>
        </p:nvSpPr>
        <p:spPr>
          <a:xfrm>
            <a:off x="3606961" y="3518730"/>
            <a:ext cx="453989" cy="307777"/>
          </a:xfrm>
          <a:prstGeom prst="rect">
            <a:avLst/>
          </a:prstGeom>
          <a:noFill/>
        </p:spPr>
        <p:txBody>
          <a:bodyPr wrap="square" rtlCol="0">
            <a:spAutoFit/>
          </a:bodyPr>
          <a:lstStyle/>
          <a:p>
            <a:pPr latinLnBrk="1"/>
            <a:r>
              <a:rPr lang="en-US" altLang="ko-KR" sz="1400">
                <a:solidFill>
                  <a:prstClr val="black"/>
                </a:solidFill>
                <a:latin typeface="맑은 고딕" panose="020F0502020204030204"/>
              </a:rPr>
              <a:t>O</a:t>
            </a:r>
            <a:r>
              <a:rPr lang="en-US" altLang="ko-KR" sz="1400" baseline="-25000">
                <a:solidFill>
                  <a:prstClr val="black"/>
                </a:solidFill>
                <a:latin typeface="맑은 고딕" panose="020F0502020204030204"/>
              </a:rPr>
              <a:t>2</a:t>
            </a:r>
            <a:endParaRPr lang="ko-KR" altLang="en-US" baseline="-25000">
              <a:solidFill>
                <a:prstClr val="black"/>
              </a:solidFill>
              <a:latin typeface="맑은 고딕" panose="020F0502020204030204"/>
            </a:endParaRPr>
          </a:p>
        </p:txBody>
      </p:sp>
      <p:cxnSp>
        <p:nvCxnSpPr>
          <p:cNvPr id="200" name="직선 화살표 연결선 199">
            <a:extLst>
              <a:ext uri="{FF2B5EF4-FFF2-40B4-BE49-F238E27FC236}">
                <a16:creationId xmlns:a16="http://schemas.microsoft.com/office/drawing/2014/main" id="{A8A79A74-82B2-B54A-9490-458F8DB7D7E0}"/>
              </a:ext>
            </a:extLst>
          </p:cNvPr>
          <p:cNvCxnSpPr>
            <a:cxnSpLocks/>
          </p:cNvCxnSpPr>
          <p:nvPr/>
        </p:nvCxnSpPr>
        <p:spPr>
          <a:xfrm>
            <a:off x="4294871" y="3064535"/>
            <a:ext cx="12680" cy="969691"/>
          </a:xfrm>
          <a:prstGeom prst="straightConnector1">
            <a:avLst/>
          </a:prstGeom>
          <a:noFill/>
          <a:ln w="6350" cap="flat" cmpd="sng" algn="ctr">
            <a:solidFill>
              <a:sysClr val="windowText" lastClr="000000"/>
            </a:solidFill>
            <a:prstDash val="solid"/>
            <a:miter lim="800000"/>
            <a:tailEnd type="triangle"/>
          </a:ln>
          <a:effectLst/>
        </p:spPr>
      </p:cxnSp>
      <p:sp>
        <p:nvSpPr>
          <p:cNvPr id="201" name="TextBox 200">
            <a:extLst>
              <a:ext uri="{FF2B5EF4-FFF2-40B4-BE49-F238E27FC236}">
                <a16:creationId xmlns:a16="http://schemas.microsoft.com/office/drawing/2014/main" id="{10C85455-9090-FA8C-ECA8-1D8F676265EC}"/>
              </a:ext>
            </a:extLst>
          </p:cNvPr>
          <p:cNvSpPr txBox="1"/>
          <p:nvPr/>
        </p:nvSpPr>
        <p:spPr>
          <a:xfrm>
            <a:off x="3941550" y="3512165"/>
            <a:ext cx="453989" cy="307777"/>
          </a:xfrm>
          <a:prstGeom prst="rect">
            <a:avLst/>
          </a:prstGeom>
          <a:noFill/>
        </p:spPr>
        <p:txBody>
          <a:bodyPr wrap="square" rtlCol="0">
            <a:spAutoFit/>
          </a:bodyPr>
          <a:lstStyle/>
          <a:p>
            <a:pPr latinLnBrk="1"/>
            <a:r>
              <a:rPr lang="en-US" altLang="ko-KR" sz="1400">
                <a:solidFill>
                  <a:prstClr val="black"/>
                </a:solidFill>
                <a:latin typeface="맑은 고딕" panose="020F0502020204030204"/>
              </a:rPr>
              <a:t>O</a:t>
            </a:r>
            <a:r>
              <a:rPr lang="en-US" altLang="ko-KR" sz="1400" baseline="-25000">
                <a:solidFill>
                  <a:prstClr val="black"/>
                </a:solidFill>
                <a:latin typeface="맑은 고딕" panose="020F0502020204030204"/>
              </a:rPr>
              <a:t>3</a:t>
            </a:r>
            <a:endParaRPr lang="ko-KR" altLang="en-US" baseline="-25000">
              <a:solidFill>
                <a:prstClr val="black"/>
              </a:solidFill>
              <a:latin typeface="맑은 고딕" panose="020F0502020204030204"/>
            </a:endParaRPr>
          </a:p>
        </p:txBody>
      </p:sp>
      <p:cxnSp>
        <p:nvCxnSpPr>
          <p:cNvPr id="202" name="직선 화살표 연결선 201">
            <a:extLst>
              <a:ext uri="{FF2B5EF4-FFF2-40B4-BE49-F238E27FC236}">
                <a16:creationId xmlns:a16="http://schemas.microsoft.com/office/drawing/2014/main" id="{1DDDD425-BC61-CCF4-7116-0FA0BC149A76}"/>
              </a:ext>
            </a:extLst>
          </p:cNvPr>
          <p:cNvCxnSpPr>
            <a:cxnSpLocks/>
          </p:cNvCxnSpPr>
          <p:nvPr/>
        </p:nvCxnSpPr>
        <p:spPr>
          <a:xfrm>
            <a:off x="4621828" y="3064535"/>
            <a:ext cx="12680" cy="969691"/>
          </a:xfrm>
          <a:prstGeom prst="straightConnector1">
            <a:avLst/>
          </a:prstGeom>
          <a:noFill/>
          <a:ln w="6350" cap="flat" cmpd="sng" algn="ctr">
            <a:solidFill>
              <a:sysClr val="windowText" lastClr="000000"/>
            </a:solidFill>
            <a:prstDash val="solid"/>
            <a:miter lim="800000"/>
            <a:tailEnd type="triangle"/>
          </a:ln>
          <a:effectLst/>
        </p:spPr>
      </p:cxnSp>
      <p:sp>
        <p:nvSpPr>
          <p:cNvPr id="203" name="TextBox 202">
            <a:extLst>
              <a:ext uri="{FF2B5EF4-FFF2-40B4-BE49-F238E27FC236}">
                <a16:creationId xmlns:a16="http://schemas.microsoft.com/office/drawing/2014/main" id="{419260C8-BDA3-D50B-7704-6435F937F188}"/>
              </a:ext>
            </a:extLst>
          </p:cNvPr>
          <p:cNvSpPr txBox="1"/>
          <p:nvPr/>
        </p:nvSpPr>
        <p:spPr>
          <a:xfrm>
            <a:off x="4268507" y="3512165"/>
            <a:ext cx="453989" cy="307777"/>
          </a:xfrm>
          <a:prstGeom prst="rect">
            <a:avLst/>
          </a:prstGeom>
          <a:noFill/>
        </p:spPr>
        <p:txBody>
          <a:bodyPr wrap="square" rtlCol="0">
            <a:spAutoFit/>
          </a:bodyPr>
          <a:lstStyle/>
          <a:p>
            <a:pPr latinLnBrk="1"/>
            <a:r>
              <a:rPr lang="en-US" altLang="ko-KR" sz="1400">
                <a:solidFill>
                  <a:prstClr val="black"/>
                </a:solidFill>
                <a:latin typeface="맑은 고딕" panose="020F0502020204030204"/>
              </a:rPr>
              <a:t>O</a:t>
            </a:r>
            <a:r>
              <a:rPr lang="en-US" altLang="ko-KR" sz="1400" baseline="-25000">
                <a:solidFill>
                  <a:prstClr val="black"/>
                </a:solidFill>
                <a:latin typeface="맑은 고딕" panose="020F0502020204030204"/>
              </a:rPr>
              <a:t>4</a:t>
            </a:r>
            <a:endParaRPr lang="ko-KR" altLang="en-US" baseline="-25000">
              <a:solidFill>
                <a:prstClr val="black"/>
              </a:solidFill>
              <a:latin typeface="맑은 고딕" panose="020F0502020204030204"/>
            </a:endParaRPr>
          </a:p>
        </p:txBody>
      </p:sp>
      <p:cxnSp>
        <p:nvCxnSpPr>
          <p:cNvPr id="204" name="직선 화살표 연결선 203">
            <a:extLst>
              <a:ext uri="{FF2B5EF4-FFF2-40B4-BE49-F238E27FC236}">
                <a16:creationId xmlns:a16="http://schemas.microsoft.com/office/drawing/2014/main" id="{9DC83FDE-B141-1782-7F8D-BD6B88382711}"/>
              </a:ext>
            </a:extLst>
          </p:cNvPr>
          <p:cNvCxnSpPr>
            <a:cxnSpLocks/>
          </p:cNvCxnSpPr>
          <p:nvPr/>
        </p:nvCxnSpPr>
        <p:spPr>
          <a:xfrm>
            <a:off x="4940544" y="3071099"/>
            <a:ext cx="12680" cy="969691"/>
          </a:xfrm>
          <a:prstGeom prst="straightConnector1">
            <a:avLst/>
          </a:prstGeom>
          <a:noFill/>
          <a:ln w="6350" cap="flat" cmpd="sng" algn="ctr">
            <a:solidFill>
              <a:sysClr val="windowText" lastClr="000000"/>
            </a:solidFill>
            <a:prstDash val="solid"/>
            <a:miter lim="800000"/>
            <a:tailEnd type="triangle"/>
          </a:ln>
          <a:effectLst/>
        </p:spPr>
      </p:cxnSp>
      <p:sp>
        <p:nvSpPr>
          <p:cNvPr id="205" name="TextBox 204">
            <a:extLst>
              <a:ext uri="{FF2B5EF4-FFF2-40B4-BE49-F238E27FC236}">
                <a16:creationId xmlns:a16="http://schemas.microsoft.com/office/drawing/2014/main" id="{8507B148-4541-36D0-6889-00B0A837A195}"/>
              </a:ext>
            </a:extLst>
          </p:cNvPr>
          <p:cNvSpPr txBox="1"/>
          <p:nvPr/>
        </p:nvSpPr>
        <p:spPr>
          <a:xfrm>
            <a:off x="4587223" y="3518729"/>
            <a:ext cx="453989" cy="307777"/>
          </a:xfrm>
          <a:prstGeom prst="rect">
            <a:avLst/>
          </a:prstGeom>
          <a:noFill/>
        </p:spPr>
        <p:txBody>
          <a:bodyPr wrap="square" rtlCol="0">
            <a:spAutoFit/>
          </a:bodyPr>
          <a:lstStyle/>
          <a:p>
            <a:pPr latinLnBrk="1"/>
            <a:r>
              <a:rPr lang="en-US" altLang="ko-KR" sz="1400">
                <a:solidFill>
                  <a:prstClr val="black"/>
                </a:solidFill>
                <a:latin typeface="맑은 고딕" panose="020F0502020204030204"/>
              </a:rPr>
              <a:t>O</a:t>
            </a:r>
            <a:r>
              <a:rPr lang="en-US" altLang="ko-KR" sz="1400" baseline="-25000">
                <a:solidFill>
                  <a:prstClr val="black"/>
                </a:solidFill>
                <a:latin typeface="맑은 고딕" panose="020F0502020204030204"/>
              </a:rPr>
              <a:t>5</a:t>
            </a:r>
            <a:endParaRPr lang="ko-KR" altLang="en-US" baseline="-25000">
              <a:solidFill>
                <a:prstClr val="black"/>
              </a:solidFill>
              <a:latin typeface="맑은 고딕" panose="020F0502020204030204"/>
            </a:endParaRPr>
          </a:p>
        </p:txBody>
      </p:sp>
      <p:cxnSp>
        <p:nvCxnSpPr>
          <p:cNvPr id="206" name="직선 화살표 연결선 205">
            <a:extLst>
              <a:ext uri="{FF2B5EF4-FFF2-40B4-BE49-F238E27FC236}">
                <a16:creationId xmlns:a16="http://schemas.microsoft.com/office/drawing/2014/main" id="{85FEC2CC-82B9-9D8A-5B82-F9EB6530BC3F}"/>
              </a:ext>
            </a:extLst>
          </p:cNvPr>
          <p:cNvCxnSpPr>
            <a:cxnSpLocks/>
          </p:cNvCxnSpPr>
          <p:nvPr/>
        </p:nvCxnSpPr>
        <p:spPr>
          <a:xfrm>
            <a:off x="4288530" y="4290056"/>
            <a:ext cx="0" cy="308953"/>
          </a:xfrm>
          <a:prstGeom prst="straightConnector1">
            <a:avLst/>
          </a:prstGeom>
          <a:noFill/>
          <a:ln w="6350" cap="flat" cmpd="sng" algn="ctr">
            <a:solidFill>
              <a:sysClr val="windowText" lastClr="000000"/>
            </a:solidFill>
            <a:prstDash val="solid"/>
            <a:miter lim="800000"/>
            <a:tailEnd type="triangle"/>
          </a:ln>
          <a:effectLst/>
        </p:spPr>
      </p:cxnSp>
      <p:sp>
        <p:nvSpPr>
          <p:cNvPr id="207" name="TextBox 206">
            <a:extLst>
              <a:ext uri="{FF2B5EF4-FFF2-40B4-BE49-F238E27FC236}">
                <a16:creationId xmlns:a16="http://schemas.microsoft.com/office/drawing/2014/main" id="{D916BC5D-2C95-DA84-C50F-CC4E659CA6F1}"/>
              </a:ext>
            </a:extLst>
          </p:cNvPr>
          <p:cNvSpPr txBox="1"/>
          <p:nvPr/>
        </p:nvSpPr>
        <p:spPr>
          <a:xfrm>
            <a:off x="3796549" y="4897415"/>
            <a:ext cx="1021931" cy="369332"/>
          </a:xfrm>
          <a:prstGeom prst="rect">
            <a:avLst/>
          </a:prstGeom>
          <a:noFill/>
        </p:spPr>
        <p:txBody>
          <a:bodyPr wrap="square" rtlCol="0">
            <a:spAutoFit/>
          </a:bodyPr>
          <a:lstStyle/>
          <a:p>
            <a:pPr latinLnBrk="1"/>
            <a:r>
              <a:rPr lang="en-US" altLang="ko-KR">
                <a:solidFill>
                  <a:srgbClr val="7030A0"/>
                </a:solidFill>
                <a:latin typeface="맑은 고딕" panose="020F0502020204030204"/>
              </a:rPr>
              <a:t>(output)</a:t>
            </a:r>
            <a:endParaRPr lang="ko-KR" altLang="en-US">
              <a:solidFill>
                <a:srgbClr val="7030A0"/>
              </a:solidFill>
              <a:latin typeface="맑은 고딕" panose="020F0502020204030204"/>
            </a:endParaRPr>
          </a:p>
        </p:txBody>
      </p:sp>
      <p:sp>
        <p:nvSpPr>
          <p:cNvPr id="208" name="TextBox 207">
            <a:extLst>
              <a:ext uri="{FF2B5EF4-FFF2-40B4-BE49-F238E27FC236}">
                <a16:creationId xmlns:a16="http://schemas.microsoft.com/office/drawing/2014/main" id="{2685CADF-8D99-FAF4-0429-95F9CF22DBB1}"/>
              </a:ext>
            </a:extLst>
          </p:cNvPr>
          <p:cNvSpPr txBox="1"/>
          <p:nvPr/>
        </p:nvSpPr>
        <p:spPr>
          <a:xfrm>
            <a:off x="4157978" y="4576752"/>
            <a:ext cx="372602" cy="369332"/>
          </a:xfrm>
          <a:prstGeom prst="rect">
            <a:avLst/>
          </a:prstGeom>
          <a:noFill/>
        </p:spPr>
        <p:txBody>
          <a:bodyPr wrap="square" rtlCol="0">
            <a:spAutoFit/>
          </a:bodyPr>
          <a:lstStyle/>
          <a:p>
            <a:pPr latinLnBrk="1"/>
            <a:r>
              <a:rPr lang="en-US" altLang="ko-KR">
                <a:solidFill>
                  <a:prstClr val="black"/>
                </a:solidFill>
                <a:latin typeface="맑은 고딕" panose="020F0502020204030204"/>
              </a:rPr>
              <a:t>y</a:t>
            </a:r>
            <a:endParaRPr lang="ko-KR" altLang="en-US">
              <a:solidFill>
                <a:prstClr val="black"/>
              </a:solidFill>
              <a:latin typeface="맑은 고딕" panose="020F0502020204030204"/>
            </a:endParaRPr>
          </a:p>
        </p:txBody>
      </p:sp>
      <p:sp>
        <p:nvSpPr>
          <p:cNvPr id="209" name="TextBox 208">
            <a:extLst>
              <a:ext uri="{FF2B5EF4-FFF2-40B4-BE49-F238E27FC236}">
                <a16:creationId xmlns:a16="http://schemas.microsoft.com/office/drawing/2014/main" id="{0D17B3DA-18D5-334E-F244-F8EEDAF07184}"/>
              </a:ext>
            </a:extLst>
          </p:cNvPr>
          <p:cNvSpPr txBox="1"/>
          <p:nvPr/>
        </p:nvSpPr>
        <p:spPr>
          <a:xfrm>
            <a:off x="5471516" y="2834460"/>
            <a:ext cx="424997" cy="369332"/>
          </a:xfrm>
          <a:prstGeom prst="rect">
            <a:avLst/>
          </a:prstGeom>
          <a:noFill/>
        </p:spPr>
        <p:txBody>
          <a:bodyPr wrap="square" rtlCol="0">
            <a:spAutoFit/>
          </a:bodyPr>
          <a:lstStyle/>
          <a:p>
            <a:pPr latinLnBrk="1"/>
            <a:r>
              <a:rPr lang="en-US" altLang="ko-KR">
                <a:solidFill>
                  <a:prstClr val="black"/>
                </a:solidFill>
                <a:latin typeface="맑은 고딕" panose="020F0502020204030204"/>
              </a:rPr>
              <a:t>z*</a:t>
            </a:r>
            <a:endParaRPr lang="ko-KR" altLang="en-US">
              <a:solidFill>
                <a:prstClr val="black"/>
              </a:solidFill>
              <a:latin typeface="맑은 고딕" panose="020F0502020204030204"/>
            </a:endParaRPr>
          </a:p>
        </p:txBody>
      </p:sp>
      <p:sp>
        <p:nvSpPr>
          <p:cNvPr id="210" name="TextBox 209">
            <a:extLst>
              <a:ext uri="{FF2B5EF4-FFF2-40B4-BE49-F238E27FC236}">
                <a16:creationId xmlns:a16="http://schemas.microsoft.com/office/drawing/2014/main" id="{9680CF94-D8BC-A583-4E71-C0D0BC5E0751}"/>
              </a:ext>
            </a:extLst>
          </p:cNvPr>
          <p:cNvSpPr txBox="1"/>
          <p:nvPr/>
        </p:nvSpPr>
        <p:spPr>
          <a:xfrm>
            <a:off x="4906436" y="2334049"/>
            <a:ext cx="356077" cy="369332"/>
          </a:xfrm>
          <a:prstGeom prst="rect">
            <a:avLst/>
          </a:prstGeom>
          <a:noFill/>
        </p:spPr>
        <p:txBody>
          <a:bodyPr wrap="square" rtlCol="0">
            <a:spAutoFit/>
          </a:bodyPr>
          <a:lstStyle/>
          <a:p>
            <a:pPr latinLnBrk="1"/>
            <a:r>
              <a:rPr lang="en-US" altLang="ko-KR">
                <a:solidFill>
                  <a:prstClr val="black"/>
                </a:solidFill>
                <a:latin typeface="맑은 고딕" panose="020F0502020204030204"/>
              </a:rPr>
              <a:t>...</a:t>
            </a:r>
            <a:endParaRPr lang="ko-KR" altLang="en-US">
              <a:solidFill>
                <a:prstClr val="black"/>
              </a:solidFill>
              <a:latin typeface="맑은 고딕" panose="020F0502020204030204"/>
            </a:endParaRPr>
          </a:p>
        </p:txBody>
      </p:sp>
      <p:sp>
        <p:nvSpPr>
          <p:cNvPr id="211" name="TextBox 210">
            <a:extLst>
              <a:ext uri="{FF2B5EF4-FFF2-40B4-BE49-F238E27FC236}">
                <a16:creationId xmlns:a16="http://schemas.microsoft.com/office/drawing/2014/main" id="{8CB4FCC7-A7D3-571F-785C-B6E7B1CC7702}"/>
              </a:ext>
            </a:extLst>
          </p:cNvPr>
          <p:cNvSpPr txBox="1"/>
          <p:nvPr/>
        </p:nvSpPr>
        <p:spPr>
          <a:xfrm>
            <a:off x="3827890" y="5581398"/>
            <a:ext cx="953053" cy="369332"/>
          </a:xfrm>
          <a:prstGeom prst="rect">
            <a:avLst/>
          </a:prstGeom>
          <a:noFill/>
          <a:ln>
            <a:solidFill>
              <a:srgbClr val="E7E6E6">
                <a:lumMod val="10000"/>
              </a:srgbClr>
            </a:solidFill>
          </a:ln>
        </p:spPr>
        <p:txBody>
          <a:bodyPr wrap="squar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a:ln>
                  <a:noFill/>
                </a:ln>
                <a:solidFill>
                  <a:prstClr val="black"/>
                </a:solidFill>
                <a:effectLst/>
                <a:uLnTx/>
                <a:uFillTx/>
                <a:latin typeface="맑은 고딕" panose="020F0502020204030204"/>
              </a:rPr>
              <a:t>environ</a:t>
            </a:r>
            <a:endParaRPr kumimoji="0" lang="ko-KR" altLang="en-US" sz="1800" b="0" i="0" u="none" strike="noStrike" kern="0" cap="none" spc="0" normalizeH="0" baseline="0" noProof="0">
              <a:ln>
                <a:noFill/>
              </a:ln>
              <a:solidFill>
                <a:prstClr val="black"/>
              </a:solidFill>
              <a:effectLst/>
              <a:uLnTx/>
              <a:uFillTx/>
              <a:latin typeface="맑은 고딕" panose="020F0502020204030204"/>
            </a:endParaRPr>
          </a:p>
        </p:txBody>
      </p:sp>
      <p:cxnSp>
        <p:nvCxnSpPr>
          <p:cNvPr id="212" name="직선 화살표 연결선 211">
            <a:extLst>
              <a:ext uri="{FF2B5EF4-FFF2-40B4-BE49-F238E27FC236}">
                <a16:creationId xmlns:a16="http://schemas.microsoft.com/office/drawing/2014/main" id="{071FE806-841A-9C01-2A39-9569BF16AB90}"/>
              </a:ext>
            </a:extLst>
          </p:cNvPr>
          <p:cNvCxnSpPr>
            <a:cxnSpLocks/>
            <a:endCxn id="211" idx="0"/>
          </p:cNvCxnSpPr>
          <p:nvPr/>
        </p:nvCxnSpPr>
        <p:spPr>
          <a:xfrm flipH="1">
            <a:off x="4304417" y="5305674"/>
            <a:ext cx="151" cy="275724"/>
          </a:xfrm>
          <a:prstGeom prst="straightConnector1">
            <a:avLst/>
          </a:prstGeom>
          <a:noFill/>
          <a:ln w="6350" cap="flat" cmpd="sng" algn="ctr">
            <a:solidFill>
              <a:srgbClr val="E7E6E6">
                <a:lumMod val="10000"/>
              </a:srgbClr>
            </a:solidFill>
            <a:prstDash val="solid"/>
            <a:miter lim="800000"/>
            <a:tailEnd type="triangle"/>
          </a:ln>
          <a:effectLst/>
        </p:spPr>
      </p:cxnSp>
      <p:cxnSp>
        <p:nvCxnSpPr>
          <p:cNvPr id="213" name="연결선: 꺾임 212">
            <a:extLst>
              <a:ext uri="{FF2B5EF4-FFF2-40B4-BE49-F238E27FC236}">
                <a16:creationId xmlns:a16="http://schemas.microsoft.com/office/drawing/2014/main" id="{AA922682-5536-E321-EEB5-12134C28245A}"/>
              </a:ext>
            </a:extLst>
          </p:cNvPr>
          <p:cNvCxnSpPr>
            <a:cxnSpLocks/>
            <a:stCxn id="215" idx="1"/>
            <a:endCxn id="217" idx="1"/>
          </p:cNvCxnSpPr>
          <p:nvPr/>
        </p:nvCxnSpPr>
        <p:spPr>
          <a:xfrm rot="10800000">
            <a:off x="1970820" y="4672488"/>
            <a:ext cx="220981" cy="1093577"/>
          </a:xfrm>
          <a:prstGeom prst="bentConnector3">
            <a:avLst>
              <a:gd name="adj1" fmla="val 308395"/>
            </a:avLst>
          </a:prstGeom>
          <a:noFill/>
          <a:ln w="6350" cap="flat" cmpd="sng" algn="ctr">
            <a:solidFill>
              <a:srgbClr val="FF0000"/>
            </a:solidFill>
            <a:prstDash val="solid"/>
            <a:miter lim="800000"/>
            <a:tailEnd type="triangle"/>
          </a:ln>
          <a:effectLst/>
        </p:spPr>
      </p:cxnSp>
      <p:sp>
        <p:nvSpPr>
          <p:cNvPr id="214" name="TextBox 213">
            <a:extLst>
              <a:ext uri="{FF2B5EF4-FFF2-40B4-BE49-F238E27FC236}">
                <a16:creationId xmlns:a16="http://schemas.microsoft.com/office/drawing/2014/main" id="{A4E13B49-BAB3-46FF-BAD3-72EE27B459FA}"/>
              </a:ext>
            </a:extLst>
          </p:cNvPr>
          <p:cNvSpPr txBox="1"/>
          <p:nvPr/>
        </p:nvSpPr>
        <p:spPr>
          <a:xfrm>
            <a:off x="876826" y="5801038"/>
            <a:ext cx="1327666" cy="369332"/>
          </a:xfrm>
          <a:prstGeom prst="rect">
            <a:avLst/>
          </a:prstGeom>
          <a:noFill/>
        </p:spPr>
        <p:txBody>
          <a:bodyPr wrap="square" rtlCol="0">
            <a:spAutoFit/>
          </a:bodyPr>
          <a:lstStyle/>
          <a:p>
            <a:pPr latinLnBrk="1"/>
            <a:r>
              <a:rPr lang="en-US" altLang="ko-KR" dirty="0">
                <a:solidFill>
                  <a:srgbClr val="7030A0"/>
                </a:solidFill>
                <a:latin typeface="맑은 고딕" panose="020F0502020204030204"/>
              </a:rPr>
              <a:t>(feedback)</a:t>
            </a:r>
            <a:endParaRPr lang="ko-KR" altLang="en-US" dirty="0">
              <a:solidFill>
                <a:srgbClr val="7030A0"/>
              </a:solidFill>
              <a:latin typeface="맑은 고딕" panose="020F0502020204030204"/>
            </a:endParaRPr>
          </a:p>
        </p:txBody>
      </p:sp>
      <p:sp>
        <p:nvSpPr>
          <p:cNvPr id="215" name="TextBox 214">
            <a:extLst>
              <a:ext uri="{FF2B5EF4-FFF2-40B4-BE49-F238E27FC236}">
                <a16:creationId xmlns:a16="http://schemas.microsoft.com/office/drawing/2014/main" id="{BD2EF4D0-A894-6218-05BA-BCEC92278964}"/>
              </a:ext>
            </a:extLst>
          </p:cNvPr>
          <p:cNvSpPr txBox="1"/>
          <p:nvPr/>
        </p:nvSpPr>
        <p:spPr>
          <a:xfrm>
            <a:off x="2191800" y="5304399"/>
            <a:ext cx="1203016" cy="923330"/>
          </a:xfrm>
          <a:prstGeom prst="rect">
            <a:avLst/>
          </a:prstGeom>
          <a:noFill/>
        </p:spPr>
        <p:txBody>
          <a:bodyPr wrap="square" rtlCol="0">
            <a:spAutoFit/>
          </a:bodyPr>
          <a:lstStyle/>
          <a:p>
            <a:pPr algn="ctr" latinLnBrk="1"/>
            <a:r>
              <a:rPr lang="en-US" altLang="ko-KR" dirty="0">
                <a:solidFill>
                  <a:prstClr val="black"/>
                </a:solidFill>
                <a:latin typeface="맑은 고딕" panose="020F0502020204030204"/>
              </a:rPr>
              <a:t>Loss </a:t>
            </a:r>
          </a:p>
          <a:p>
            <a:pPr algn="ctr" latinLnBrk="1"/>
            <a:r>
              <a:rPr lang="en-US" altLang="ko-KR" sz="1200" dirty="0">
                <a:solidFill>
                  <a:prstClr val="black"/>
                </a:solidFill>
                <a:latin typeface="맑은 고딕" panose="020F0502020204030204"/>
              </a:rPr>
              <a:t>Or</a:t>
            </a:r>
            <a:r>
              <a:rPr lang="en-US" altLang="ko-KR" dirty="0">
                <a:solidFill>
                  <a:prstClr val="black"/>
                </a:solidFill>
                <a:latin typeface="맑은 고딕" panose="020F0502020204030204"/>
              </a:rPr>
              <a:t> </a:t>
            </a:r>
          </a:p>
          <a:p>
            <a:pPr algn="ctr" latinLnBrk="1"/>
            <a:r>
              <a:rPr lang="en-US" altLang="ko-KR" dirty="0">
                <a:solidFill>
                  <a:prstClr val="black"/>
                </a:solidFill>
                <a:latin typeface="맑은 고딕" panose="020F0502020204030204"/>
              </a:rPr>
              <a:t>Reward</a:t>
            </a:r>
            <a:endParaRPr lang="ko-KR" altLang="en-US" dirty="0">
              <a:solidFill>
                <a:prstClr val="black"/>
              </a:solidFill>
              <a:latin typeface="맑은 고딕" panose="020F0502020204030204"/>
            </a:endParaRPr>
          </a:p>
        </p:txBody>
      </p:sp>
      <p:cxnSp>
        <p:nvCxnSpPr>
          <p:cNvPr id="216" name="직선 화살표 연결선 215">
            <a:extLst>
              <a:ext uri="{FF2B5EF4-FFF2-40B4-BE49-F238E27FC236}">
                <a16:creationId xmlns:a16="http://schemas.microsoft.com/office/drawing/2014/main" id="{A2701F1F-09F3-F819-C899-72CC7F58739E}"/>
              </a:ext>
            </a:extLst>
          </p:cNvPr>
          <p:cNvCxnSpPr>
            <a:cxnSpLocks/>
            <a:stCxn id="211" idx="1"/>
            <a:endCxn id="215" idx="3"/>
          </p:cNvCxnSpPr>
          <p:nvPr/>
        </p:nvCxnSpPr>
        <p:spPr>
          <a:xfrm flipH="1">
            <a:off x="3394816" y="5766064"/>
            <a:ext cx="433074" cy="0"/>
          </a:xfrm>
          <a:prstGeom prst="straightConnector1">
            <a:avLst/>
          </a:prstGeom>
          <a:noFill/>
          <a:ln w="6350" cap="flat" cmpd="sng" algn="ctr">
            <a:solidFill>
              <a:srgbClr val="FF0000"/>
            </a:solidFill>
            <a:prstDash val="solid"/>
            <a:miter lim="800000"/>
            <a:tailEnd type="triangle"/>
          </a:ln>
          <a:effectLst/>
        </p:spPr>
      </p:cxnSp>
      <p:sp>
        <p:nvSpPr>
          <p:cNvPr id="217" name="TextBox 216">
            <a:extLst>
              <a:ext uri="{FF2B5EF4-FFF2-40B4-BE49-F238E27FC236}">
                <a16:creationId xmlns:a16="http://schemas.microsoft.com/office/drawing/2014/main" id="{3417A7FA-9BD4-14D0-E3E9-CD88F54B18BD}"/>
              </a:ext>
            </a:extLst>
          </p:cNvPr>
          <p:cNvSpPr txBox="1"/>
          <p:nvPr/>
        </p:nvSpPr>
        <p:spPr>
          <a:xfrm>
            <a:off x="1970819" y="4487821"/>
            <a:ext cx="318782" cy="369332"/>
          </a:xfrm>
          <a:prstGeom prst="rect">
            <a:avLst/>
          </a:prstGeom>
          <a:noFill/>
        </p:spPr>
        <p:txBody>
          <a:bodyPr wrap="square" rtlCol="0">
            <a:spAutoFit/>
          </a:bodyPr>
          <a:lstStyle/>
          <a:p>
            <a:pPr latinLnBrk="1"/>
            <a:r>
              <a:rPr lang="en-US" altLang="ko-KR" dirty="0">
                <a:solidFill>
                  <a:prstClr val="black"/>
                </a:solidFill>
                <a:latin typeface="맑은 고딕" panose="020F0502020204030204"/>
              </a:rPr>
              <a:t>*</a:t>
            </a:r>
            <a:endParaRPr lang="ko-KR" altLang="en-US" dirty="0">
              <a:solidFill>
                <a:prstClr val="black"/>
              </a:solidFill>
              <a:latin typeface="맑은 고딕" panose="020F0502020204030204"/>
            </a:endParaRPr>
          </a:p>
        </p:txBody>
      </p:sp>
      <p:cxnSp>
        <p:nvCxnSpPr>
          <p:cNvPr id="218" name="직선 연결선 217">
            <a:extLst>
              <a:ext uri="{FF2B5EF4-FFF2-40B4-BE49-F238E27FC236}">
                <a16:creationId xmlns:a16="http://schemas.microsoft.com/office/drawing/2014/main" id="{905AA1F5-EE42-93C6-91FD-06C70C7F8768}"/>
              </a:ext>
            </a:extLst>
          </p:cNvPr>
          <p:cNvCxnSpPr>
            <a:cxnSpLocks/>
          </p:cNvCxnSpPr>
          <p:nvPr/>
        </p:nvCxnSpPr>
        <p:spPr>
          <a:xfrm flipH="1">
            <a:off x="2109228" y="4273578"/>
            <a:ext cx="1805" cy="214243"/>
          </a:xfrm>
          <a:prstGeom prst="line">
            <a:avLst/>
          </a:prstGeom>
          <a:noFill/>
          <a:ln w="6350" cap="flat" cmpd="sng" algn="ctr">
            <a:solidFill>
              <a:srgbClr val="FF0000"/>
            </a:solidFill>
            <a:prstDash val="solid"/>
            <a:miter lim="800000"/>
          </a:ln>
          <a:effectLst/>
        </p:spPr>
      </p:cxnSp>
      <p:sp>
        <p:nvSpPr>
          <p:cNvPr id="219" name="TextBox 218">
            <a:extLst>
              <a:ext uri="{FF2B5EF4-FFF2-40B4-BE49-F238E27FC236}">
                <a16:creationId xmlns:a16="http://schemas.microsoft.com/office/drawing/2014/main" id="{FBEFBBF1-C432-F674-11F1-8C9F4D6E7502}"/>
              </a:ext>
            </a:extLst>
          </p:cNvPr>
          <p:cNvSpPr txBox="1"/>
          <p:nvPr/>
        </p:nvSpPr>
        <p:spPr>
          <a:xfrm>
            <a:off x="1943910" y="3847129"/>
            <a:ext cx="372599" cy="369332"/>
          </a:xfrm>
          <a:prstGeom prst="rect">
            <a:avLst/>
          </a:prstGeom>
          <a:noFill/>
        </p:spPr>
        <p:txBody>
          <a:bodyPr wrap="square" rtlCol="0">
            <a:spAutoFit/>
          </a:bodyPr>
          <a:lstStyle/>
          <a:p>
            <a:pPr latinLnBrk="1"/>
            <a:r>
              <a:rPr lang="en-US" altLang="ko-KR" dirty="0" err="1">
                <a:solidFill>
                  <a:prstClr val="black"/>
                </a:solidFill>
                <a:latin typeface="맑은 고딕" panose="020F0502020204030204"/>
              </a:rPr>
              <a:t>F</a:t>
            </a:r>
            <a:r>
              <a:rPr lang="en-US" altLang="ko-KR" baseline="-25000" dirty="0" err="1">
                <a:solidFill>
                  <a:prstClr val="black"/>
                </a:solidFill>
                <a:latin typeface="맑은 고딕" panose="020F0502020204030204"/>
              </a:rPr>
              <a:t>z</a:t>
            </a:r>
            <a:endParaRPr lang="ko-KR" altLang="en-US" baseline="-25000" dirty="0">
              <a:solidFill>
                <a:prstClr val="black"/>
              </a:solidFill>
              <a:latin typeface="맑은 고딕" panose="020F0502020204030204"/>
            </a:endParaRPr>
          </a:p>
        </p:txBody>
      </p:sp>
      <p:cxnSp>
        <p:nvCxnSpPr>
          <p:cNvPr id="220" name="연결선: 꺾임 219">
            <a:extLst>
              <a:ext uri="{FF2B5EF4-FFF2-40B4-BE49-F238E27FC236}">
                <a16:creationId xmlns:a16="http://schemas.microsoft.com/office/drawing/2014/main" id="{CCE62E64-2CAF-D8D9-6D0C-FF797C6674C7}"/>
              </a:ext>
            </a:extLst>
          </p:cNvPr>
          <p:cNvCxnSpPr>
            <a:stCxn id="217" idx="3"/>
            <a:endCxn id="174" idx="2"/>
          </p:cNvCxnSpPr>
          <p:nvPr/>
        </p:nvCxnSpPr>
        <p:spPr>
          <a:xfrm flipV="1">
            <a:off x="2289601" y="3226891"/>
            <a:ext cx="452247" cy="1445596"/>
          </a:xfrm>
          <a:prstGeom prst="bentConnector2">
            <a:avLst/>
          </a:prstGeom>
          <a:noFill/>
          <a:ln w="6350" cap="flat" cmpd="sng" algn="ctr">
            <a:solidFill>
              <a:srgbClr val="FF0000"/>
            </a:solidFill>
            <a:prstDash val="solid"/>
            <a:miter lim="800000"/>
          </a:ln>
          <a:effectLst/>
        </p:spPr>
      </p:cxnSp>
    </p:spTree>
    <p:extLst>
      <p:ext uri="{BB962C8B-B14F-4D97-AF65-F5344CB8AC3E}">
        <p14:creationId xmlns:p14="http://schemas.microsoft.com/office/powerpoint/2010/main" val="2915951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EPL Method – Non-diverging Property</a:t>
            </a:r>
          </a:p>
        </p:txBody>
      </p:sp>
      <p:sp>
        <p:nvSpPr>
          <p:cNvPr id="3" name="TextBox 2">
            <a:extLst>
              <a:ext uri="{FF2B5EF4-FFF2-40B4-BE49-F238E27FC236}">
                <a16:creationId xmlns:a16="http://schemas.microsoft.com/office/drawing/2014/main" id="{23240872-F047-FA61-1C36-41B823870EA7}"/>
              </a:ext>
            </a:extLst>
          </p:cNvPr>
          <p:cNvSpPr txBox="1"/>
          <p:nvPr/>
        </p:nvSpPr>
        <p:spPr>
          <a:xfrm>
            <a:off x="857213" y="3284984"/>
            <a:ext cx="4518707" cy="923330"/>
          </a:xfrm>
          <a:prstGeom prst="rect">
            <a:avLst/>
          </a:prstGeom>
          <a:noFill/>
        </p:spPr>
        <p:txBody>
          <a:bodyPr wrap="square" rtlCol="0">
            <a:spAutoFit/>
          </a:bodyPr>
          <a:lstStyle/>
          <a:p>
            <a:pPr algn="ctr"/>
            <a:r>
              <a:rPr lang="en-US" altLang="ko-KR" b="0" i="0" dirty="0">
                <a:solidFill>
                  <a:srgbClr val="374151"/>
                </a:solidFill>
                <a:effectLst/>
                <a:latin typeface="Abadi" panose="020B0604020104020204" pitchFamily="34" charset="0"/>
              </a:rPr>
              <a:t>Passing through a single Implicit layer, </a:t>
            </a:r>
          </a:p>
          <a:p>
            <a:pPr algn="ctr"/>
            <a:r>
              <a:rPr lang="en-US" altLang="ko-KR" b="0" i="0" dirty="0">
                <a:solidFill>
                  <a:srgbClr val="374151"/>
                </a:solidFill>
                <a:effectLst/>
                <a:latin typeface="Abadi" panose="020B0604020104020204" pitchFamily="34" charset="0"/>
              </a:rPr>
              <a:t>even if repeated infinitely, should </a:t>
            </a:r>
            <a:r>
              <a:rPr lang="en-US" altLang="ko-KR" b="0" i="0" dirty="0">
                <a:solidFill>
                  <a:srgbClr val="FF0000"/>
                </a:solidFill>
                <a:effectLst/>
                <a:latin typeface="Abadi" panose="020B0604020104020204" pitchFamily="34" charset="0"/>
              </a:rPr>
              <a:t>not diverge</a:t>
            </a:r>
            <a:r>
              <a:rPr lang="en-US" altLang="ko-KR" b="0" i="0" dirty="0">
                <a:solidFill>
                  <a:srgbClr val="374151"/>
                </a:solidFill>
                <a:effectLst/>
                <a:latin typeface="Abadi" panose="020B0604020104020204" pitchFamily="34" charset="0"/>
              </a:rPr>
              <a:t>.</a:t>
            </a:r>
            <a:endParaRPr lang="en-US" altLang="ko-KR" dirty="0"/>
          </a:p>
        </p:txBody>
      </p:sp>
      <p:sp>
        <p:nvSpPr>
          <p:cNvPr id="27" name="TextBox 26">
            <a:extLst>
              <a:ext uri="{FF2B5EF4-FFF2-40B4-BE49-F238E27FC236}">
                <a16:creationId xmlns:a16="http://schemas.microsoft.com/office/drawing/2014/main" id="{EAE6D8F4-EF35-1037-7E8C-CB0B62AA084E}"/>
              </a:ext>
            </a:extLst>
          </p:cNvPr>
          <p:cNvSpPr txBox="1"/>
          <p:nvPr/>
        </p:nvSpPr>
        <p:spPr>
          <a:xfrm>
            <a:off x="3064922" y="1365405"/>
            <a:ext cx="225615" cy="369332"/>
          </a:xfrm>
          <a:prstGeom prst="rect">
            <a:avLst/>
          </a:prstGeom>
          <a:noFill/>
        </p:spPr>
        <p:txBody>
          <a:bodyPr wrap="squar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0" lang="el-GR" altLang="ko-KR" sz="1800" b="0" i="0" u="none" strike="noStrike" kern="0" cap="none" spc="0" normalizeH="0" baseline="0" noProof="0" dirty="0">
                <a:ln>
                  <a:noFill/>
                </a:ln>
                <a:solidFill>
                  <a:prstClr val="black"/>
                </a:solidFill>
                <a:effectLst/>
                <a:uLnTx/>
                <a:uFillTx/>
              </a:rPr>
              <a:t>θ</a:t>
            </a:r>
            <a:endParaRPr kumimoji="0" lang="en-US" altLang="ko-KR" sz="1800" b="0" i="0" u="none" strike="noStrike" kern="0" cap="none" spc="0" normalizeH="0" baseline="0" noProof="0" dirty="0">
              <a:ln>
                <a:noFill/>
              </a:ln>
              <a:solidFill>
                <a:prstClr val="black"/>
              </a:solidFill>
              <a:effectLst/>
              <a:uLnTx/>
              <a:uFillTx/>
              <a:latin typeface="맑은 고딕" panose="020F0502020204030204"/>
            </a:endParaRPr>
          </a:p>
        </p:txBody>
      </p:sp>
      <p:cxnSp>
        <p:nvCxnSpPr>
          <p:cNvPr id="29" name="직선 화살표 연결선 28">
            <a:extLst>
              <a:ext uri="{FF2B5EF4-FFF2-40B4-BE49-F238E27FC236}">
                <a16:creationId xmlns:a16="http://schemas.microsoft.com/office/drawing/2014/main" id="{764A8300-07B9-E165-D8C0-A5265960E339}"/>
              </a:ext>
            </a:extLst>
          </p:cNvPr>
          <p:cNvCxnSpPr>
            <a:cxnSpLocks/>
            <a:stCxn id="30" idx="3"/>
            <a:endCxn id="33" idx="1"/>
          </p:cNvCxnSpPr>
          <p:nvPr/>
        </p:nvCxnSpPr>
        <p:spPr>
          <a:xfrm>
            <a:off x="2728371" y="2406245"/>
            <a:ext cx="919311" cy="138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790FB85-2D22-0239-3F38-885ECECC4B65}"/>
              </a:ext>
            </a:extLst>
          </p:cNvPr>
          <p:cNvSpPr txBox="1"/>
          <p:nvPr/>
        </p:nvSpPr>
        <p:spPr>
          <a:xfrm>
            <a:off x="2490222" y="2221579"/>
            <a:ext cx="238149" cy="369332"/>
          </a:xfrm>
          <a:prstGeom prst="rect">
            <a:avLst/>
          </a:prstGeom>
          <a:noFill/>
        </p:spPr>
        <p:txBody>
          <a:bodyPr wrap="square" rtlCol="0">
            <a:spAutoFit/>
          </a:bodyPr>
          <a:lstStyle/>
          <a:p>
            <a:r>
              <a:rPr lang="en-US" altLang="ko-KR" dirty="0"/>
              <a:t>x</a:t>
            </a:r>
            <a:endParaRPr lang="ko-KR" altLang="en-US" dirty="0"/>
          </a:p>
        </p:txBody>
      </p:sp>
      <p:sp>
        <p:nvSpPr>
          <p:cNvPr id="33" name="TextBox 32">
            <a:extLst>
              <a:ext uri="{FF2B5EF4-FFF2-40B4-BE49-F238E27FC236}">
                <a16:creationId xmlns:a16="http://schemas.microsoft.com/office/drawing/2014/main" id="{C4C6EAA6-F8C2-4715-D452-7216DE719846}"/>
              </a:ext>
            </a:extLst>
          </p:cNvPr>
          <p:cNvSpPr txBox="1"/>
          <p:nvPr/>
        </p:nvSpPr>
        <p:spPr>
          <a:xfrm>
            <a:off x="3647682" y="2221579"/>
            <a:ext cx="238149" cy="646331"/>
          </a:xfrm>
          <a:prstGeom prst="rect">
            <a:avLst/>
          </a:prstGeom>
          <a:noFill/>
        </p:spPr>
        <p:txBody>
          <a:bodyPr wrap="square" rtlCol="0">
            <a:spAutoFit/>
          </a:bodyPr>
          <a:lstStyle/>
          <a:p>
            <a:r>
              <a:rPr lang="en-US" altLang="ko-KR" dirty="0"/>
              <a:t>x’</a:t>
            </a:r>
            <a:endParaRPr lang="ko-KR" altLang="en-US" dirty="0"/>
          </a:p>
        </p:txBody>
      </p:sp>
      <p:sp>
        <p:nvSpPr>
          <p:cNvPr id="26" name="직사각형 25">
            <a:extLst>
              <a:ext uri="{FF2B5EF4-FFF2-40B4-BE49-F238E27FC236}">
                <a16:creationId xmlns:a16="http://schemas.microsoft.com/office/drawing/2014/main" id="{DA960656-28CF-4E9A-67B4-B86FCCB80156}"/>
              </a:ext>
            </a:extLst>
          </p:cNvPr>
          <p:cNvSpPr/>
          <p:nvPr/>
        </p:nvSpPr>
        <p:spPr>
          <a:xfrm>
            <a:off x="3119799" y="1734737"/>
            <a:ext cx="115045" cy="1330151"/>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pic>
        <p:nvPicPr>
          <p:cNvPr id="38" name="그림 37">
            <a:extLst>
              <a:ext uri="{FF2B5EF4-FFF2-40B4-BE49-F238E27FC236}">
                <a16:creationId xmlns:a16="http://schemas.microsoft.com/office/drawing/2014/main" id="{DB363B25-4994-0074-7182-F9A19CDDCC16}"/>
              </a:ext>
            </a:extLst>
          </p:cNvPr>
          <p:cNvPicPr>
            <a:picLocks noChangeAspect="1"/>
          </p:cNvPicPr>
          <p:nvPr/>
        </p:nvPicPr>
        <p:blipFill>
          <a:blip r:embed="rId3"/>
          <a:stretch>
            <a:fillRect/>
          </a:stretch>
        </p:blipFill>
        <p:spPr>
          <a:xfrm>
            <a:off x="6361268" y="1969079"/>
            <a:ext cx="4758463" cy="3703830"/>
          </a:xfrm>
          <a:prstGeom prst="rect">
            <a:avLst/>
          </a:prstGeom>
        </p:spPr>
      </p:pic>
      <p:sp>
        <p:nvSpPr>
          <p:cNvPr id="39" name="TextBox 38">
            <a:extLst>
              <a:ext uri="{FF2B5EF4-FFF2-40B4-BE49-F238E27FC236}">
                <a16:creationId xmlns:a16="http://schemas.microsoft.com/office/drawing/2014/main" id="{B41C1652-8697-BAA5-41DD-4732E11CCD8C}"/>
              </a:ext>
            </a:extLst>
          </p:cNvPr>
          <p:cNvSpPr txBox="1"/>
          <p:nvPr/>
        </p:nvSpPr>
        <p:spPr>
          <a:xfrm>
            <a:off x="951986" y="5097958"/>
            <a:ext cx="4878747" cy="923330"/>
          </a:xfrm>
          <a:prstGeom prst="rect">
            <a:avLst/>
          </a:prstGeom>
          <a:noFill/>
        </p:spPr>
        <p:txBody>
          <a:bodyPr wrap="square" rtlCol="0">
            <a:spAutoFit/>
          </a:bodyPr>
          <a:lstStyle/>
          <a:p>
            <a:pPr marL="342900" indent="-342900">
              <a:buAutoNum type="arabicPeriod"/>
            </a:pPr>
            <a:r>
              <a:rPr lang="en-US" altLang="ko-KR" dirty="0">
                <a:latin typeface="Abadi" panose="020B0604020104020204" pitchFamily="34" charset="0"/>
              </a:rPr>
              <a:t>There is Energy function  H(x) for x</a:t>
            </a:r>
          </a:p>
          <a:p>
            <a:pPr marL="342900" indent="-342900">
              <a:buAutoNum type="arabicPeriod"/>
            </a:pPr>
            <a:r>
              <a:rPr lang="en-US" altLang="ko-KR" dirty="0">
                <a:latin typeface="Abadi" panose="020B0604020104020204" pitchFamily="34" charset="0"/>
              </a:rPr>
              <a:t>H(x) &gt; H(x’)</a:t>
            </a:r>
          </a:p>
          <a:p>
            <a:pPr marL="342900" indent="-342900">
              <a:buAutoNum type="arabicPeriod"/>
            </a:pPr>
            <a:r>
              <a:rPr lang="en-US" altLang="ko-KR" dirty="0">
                <a:latin typeface="Abadi" panose="020B0604020104020204" pitchFamily="34" charset="0"/>
              </a:rPr>
              <a:t>For all x, H(x) is bounded from above</a:t>
            </a:r>
          </a:p>
        </p:txBody>
      </p:sp>
      <p:sp>
        <p:nvSpPr>
          <p:cNvPr id="42" name="TextBox 41">
            <a:extLst>
              <a:ext uri="{FF2B5EF4-FFF2-40B4-BE49-F238E27FC236}">
                <a16:creationId xmlns:a16="http://schemas.microsoft.com/office/drawing/2014/main" id="{ED526929-CD7B-CF35-1DF0-D4B121E5CA16}"/>
              </a:ext>
            </a:extLst>
          </p:cNvPr>
          <p:cNvSpPr txBox="1"/>
          <p:nvPr/>
        </p:nvSpPr>
        <p:spPr>
          <a:xfrm>
            <a:off x="623392" y="4291110"/>
            <a:ext cx="4997950" cy="646331"/>
          </a:xfrm>
          <a:prstGeom prst="rect">
            <a:avLst/>
          </a:prstGeom>
          <a:noFill/>
        </p:spPr>
        <p:txBody>
          <a:bodyPr wrap="square" rtlCol="0">
            <a:spAutoFit/>
          </a:bodyPr>
          <a:lstStyle/>
          <a:p>
            <a:pPr algn="ctr"/>
            <a:r>
              <a:rPr lang="en-US" altLang="ko-KR" b="0" i="0" dirty="0">
                <a:solidFill>
                  <a:srgbClr val="374151"/>
                </a:solidFill>
                <a:effectLst/>
                <a:latin typeface="Abadi" panose="020B0604020104020204" pitchFamily="34" charset="0"/>
              </a:rPr>
              <a:t>At first, we designed an implicit layer with the stricter condition of </a:t>
            </a:r>
            <a:r>
              <a:rPr lang="en-US" altLang="ko-KR" b="0" i="0" dirty="0">
                <a:solidFill>
                  <a:srgbClr val="FF0000"/>
                </a:solidFill>
                <a:effectLst/>
                <a:latin typeface="Abadi" panose="020B0604020104020204" pitchFamily="34" charset="0"/>
              </a:rPr>
              <a:t>convergence</a:t>
            </a:r>
            <a:r>
              <a:rPr lang="en-US" altLang="ko-KR" b="0" i="0" dirty="0">
                <a:solidFill>
                  <a:srgbClr val="374151"/>
                </a:solidFill>
                <a:effectLst/>
                <a:latin typeface="Abadi" panose="020B0604020104020204" pitchFamily="34" charset="0"/>
              </a:rPr>
              <a:t>.</a:t>
            </a:r>
            <a:endParaRPr lang="en-US" altLang="ko-KR" dirty="0"/>
          </a:p>
        </p:txBody>
      </p:sp>
    </p:spTree>
    <p:extLst>
      <p:ext uri="{BB962C8B-B14F-4D97-AF65-F5344CB8AC3E}">
        <p14:creationId xmlns:p14="http://schemas.microsoft.com/office/powerpoint/2010/main" val="1986194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직사각형 36">
            <a:extLst>
              <a:ext uri="{FF2B5EF4-FFF2-40B4-BE49-F238E27FC236}">
                <a16:creationId xmlns:a16="http://schemas.microsoft.com/office/drawing/2014/main" id="{AF3B3B8A-870D-1369-CFC9-1161FBF69CA9}"/>
              </a:ext>
            </a:extLst>
          </p:cNvPr>
          <p:cNvSpPr/>
          <p:nvPr/>
        </p:nvSpPr>
        <p:spPr>
          <a:xfrm>
            <a:off x="2169435" y="1600354"/>
            <a:ext cx="714291" cy="1525861"/>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4" name="제목 3"/>
          <p:cNvSpPr>
            <a:spLocks noGrp="1"/>
          </p:cNvSpPr>
          <p:nvPr>
            <p:ph type="title"/>
          </p:nvPr>
        </p:nvSpPr>
        <p:spPr/>
        <p:txBody>
          <a:bodyPr/>
          <a:lstStyle/>
          <a:p>
            <a:r>
              <a:rPr lang="en-US" altLang="ko-KR" dirty="0"/>
              <a:t>EPL Method – Local, External Layer</a:t>
            </a:r>
          </a:p>
        </p:txBody>
      </p:sp>
      <p:sp>
        <p:nvSpPr>
          <p:cNvPr id="3" name="TextBox 2">
            <a:extLst>
              <a:ext uri="{FF2B5EF4-FFF2-40B4-BE49-F238E27FC236}">
                <a16:creationId xmlns:a16="http://schemas.microsoft.com/office/drawing/2014/main" id="{23240872-F047-FA61-1C36-41B823870EA7}"/>
              </a:ext>
            </a:extLst>
          </p:cNvPr>
          <p:cNvSpPr txBox="1"/>
          <p:nvPr/>
        </p:nvSpPr>
        <p:spPr>
          <a:xfrm>
            <a:off x="491799" y="4148695"/>
            <a:ext cx="4575150" cy="923330"/>
          </a:xfrm>
          <a:prstGeom prst="rect">
            <a:avLst/>
          </a:prstGeom>
          <a:noFill/>
        </p:spPr>
        <p:txBody>
          <a:bodyPr wrap="square" rtlCol="0">
            <a:spAutoFit/>
          </a:bodyPr>
          <a:lstStyle/>
          <a:p>
            <a:r>
              <a:rPr lang="en-US" altLang="ko-KR" b="0" i="0" dirty="0">
                <a:solidFill>
                  <a:srgbClr val="374151"/>
                </a:solidFill>
                <a:effectLst/>
                <a:latin typeface="Abadi" panose="020B0604020104020204" pitchFamily="34" charset="0"/>
              </a:rPr>
              <a:t>Here, by adding an </a:t>
            </a:r>
            <a:r>
              <a:rPr lang="en-US" altLang="ko-KR" b="0" i="0" dirty="0">
                <a:solidFill>
                  <a:srgbClr val="FF0000"/>
                </a:solidFill>
                <a:effectLst/>
                <a:latin typeface="Abadi" panose="020B0604020104020204" pitchFamily="34" charset="0"/>
              </a:rPr>
              <a:t>External layer</a:t>
            </a:r>
            <a:r>
              <a:rPr lang="en-US" altLang="ko-KR" b="0" i="0" dirty="0">
                <a:solidFill>
                  <a:srgbClr val="374151"/>
                </a:solidFill>
                <a:effectLst/>
                <a:latin typeface="Abadi" panose="020B0604020104020204" pitchFamily="34" charset="0"/>
              </a:rPr>
              <a:t>, we design a layer where energy </a:t>
            </a:r>
            <a:r>
              <a:rPr lang="en-US" altLang="ko-KR" b="0" i="0" dirty="0">
                <a:solidFill>
                  <a:srgbClr val="7030A0"/>
                </a:solidFill>
                <a:effectLst/>
                <a:latin typeface="Abadi" panose="020B0604020104020204" pitchFamily="34" charset="0"/>
              </a:rPr>
              <a:t>can increase</a:t>
            </a:r>
            <a:r>
              <a:rPr lang="en-US" altLang="ko-KR" b="0" i="0" dirty="0">
                <a:solidFill>
                  <a:srgbClr val="374151"/>
                </a:solidFill>
                <a:effectLst/>
                <a:latin typeface="Abadi" panose="020B0604020104020204" pitchFamily="34" charset="0"/>
              </a:rPr>
              <a:t>, but it satisfies the non-divergence property.</a:t>
            </a:r>
            <a:endParaRPr lang="ko-KR" altLang="en-US" dirty="0"/>
          </a:p>
        </p:txBody>
      </p:sp>
      <p:cxnSp>
        <p:nvCxnSpPr>
          <p:cNvPr id="29" name="직선 화살표 연결선 28">
            <a:extLst>
              <a:ext uri="{FF2B5EF4-FFF2-40B4-BE49-F238E27FC236}">
                <a16:creationId xmlns:a16="http://schemas.microsoft.com/office/drawing/2014/main" id="{764A8300-07B9-E165-D8C0-A5265960E339}"/>
              </a:ext>
            </a:extLst>
          </p:cNvPr>
          <p:cNvCxnSpPr>
            <a:cxnSpLocks/>
            <a:stCxn id="30" idx="3"/>
            <a:endCxn id="33" idx="1"/>
          </p:cNvCxnSpPr>
          <p:nvPr/>
        </p:nvCxnSpPr>
        <p:spPr>
          <a:xfrm>
            <a:off x="1850654" y="2336727"/>
            <a:ext cx="141568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790FB85-2D22-0239-3F38-885ECECC4B65}"/>
              </a:ext>
            </a:extLst>
          </p:cNvPr>
          <p:cNvSpPr txBox="1"/>
          <p:nvPr/>
        </p:nvSpPr>
        <p:spPr>
          <a:xfrm>
            <a:off x="1531872" y="2152061"/>
            <a:ext cx="318782" cy="369332"/>
          </a:xfrm>
          <a:prstGeom prst="rect">
            <a:avLst/>
          </a:prstGeom>
          <a:noFill/>
        </p:spPr>
        <p:txBody>
          <a:bodyPr wrap="square" rtlCol="0">
            <a:spAutoFit/>
          </a:bodyPr>
          <a:lstStyle/>
          <a:p>
            <a:r>
              <a:rPr lang="en-US" altLang="ko-KR" dirty="0"/>
              <a:t>x</a:t>
            </a:r>
            <a:endParaRPr lang="ko-KR" altLang="en-US" dirty="0"/>
          </a:p>
        </p:txBody>
      </p:sp>
      <p:sp>
        <p:nvSpPr>
          <p:cNvPr id="33" name="TextBox 32">
            <a:extLst>
              <a:ext uri="{FF2B5EF4-FFF2-40B4-BE49-F238E27FC236}">
                <a16:creationId xmlns:a16="http://schemas.microsoft.com/office/drawing/2014/main" id="{C4C6EAA6-F8C2-4715-D452-7216DE719846}"/>
              </a:ext>
            </a:extLst>
          </p:cNvPr>
          <p:cNvSpPr txBox="1"/>
          <p:nvPr/>
        </p:nvSpPr>
        <p:spPr>
          <a:xfrm>
            <a:off x="3266340" y="2152061"/>
            <a:ext cx="318782" cy="369332"/>
          </a:xfrm>
          <a:prstGeom prst="rect">
            <a:avLst/>
          </a:prstGeom>
          <a:noFill/>
        </p:spPr>
        <p:txBody>
          <a:bodyPr wrap="square" rtlCol="0">
            <a:spAutoFit/>
          </a:bodyPr>
          <a:lstStyle/>
          <a:p>
            <a:r>
              <a:rPr lang="en-US" altLang="ko-KR" dirty="0"/>
              <a:t>x’</a:t>
            </a:r>
            <a:endParaRPr lang="ko-KR" altLang="en-US" dirty="0"/>
          </a:p>
        </p:txBody>
      </p:sp>
      <p:sp>
        <p:nvSpPr>
          <p:cNvPr id="26" name="직사각형 25">
            <a:extLst>
              <a:ext uri="{FF2B5EF4-FFF2-40B4-BE49-F238E27FC236}">
                <a16:creationId xmlns:a16="http://schemas.microsoft.com/office/drawing/2014/main" id="{DA960656-28CF-4E9A-67B4-B86FCCB80156}"/>
              </a:ext>
            </a:extLst>
          </p:cNvPr>
          <p:cNvSpPr/>
          <p:nvPr/>
        </p:nvSpPr>
        <p:spPr>
          <a:xfrm>
            <a:off x="2302274" y="1678084"/>
            <a:ext cx="153998" cy="1317286"/>
          </a:xfrm>
          <a:prstGeom prst="rect">
            <a:avLst/>
          </a:prstGeom>
          <a:solidFill>
            <a:schemeClr val="accent1">
              <a:lumMod val="40000"/>
              <a:lumOff val="60000"/>
            </a:scheme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pic>
        <p:nvPicPr>
          <p:cNvPr id="6" name="그림 5">
            <a:extLst>
              <a:ext uri="{FF2B5EF4-FFF2-40B4-BE49-F238E27FC236}">
                <a16:creationId xmlns:a16="http://schemas.microsoft.com/office/drawing/2014/main" id="{B0064C0C-973E-71BA-D71E-E9573A0241CF}"/>
              </a:ext>
            </a:extLst>
          </p:cNvPr>
          <p:cNvPicPr>
            <a:picLocks noChangeAspect="1"/>
          </p:cNvPicPr>
          <p:nvPr/>
        </p:nvPicPr>
        <p:blipFill>
          <a:blip r:embed="rId3"/>
          <a:stretch>
            <a:fillRect/>
          </a:stretch>
        </p:blipFill>
        <p:spPr>
          <a:xfrm>
            <a:off x="5178711" y="1376823"/>
            <a:ext cx="6134307" cy="3440091"/>
          </a:xfrm>
          <a:prstGeom prst="rect">
            <a:avLst/>
          </a:prstGeom>
        </p:spPr>
      </p:pic>
      <p:sp>
        <p:nvSpPr>
          <p:cNvPr id="31" name="직사각형 30">
            <a:extLst>
              <a:ext uri="{FF2B5EF4-FFF2-40B4-BE49-F238E27FC236}">
                <a16:creationId xmlns:a16="http://schemas.microsoft.com/office/drawing/2014/main" id="{950B4668-99AA-8D39-0750-F68A6888E7FC}"/>
              </a:ext>
            </a:extLst>
          </p:cNvPr>
          <p:cNvSpPr/>
          <p:nvPr/>
        </p:nvSpPr>
        <p:spPr>
          <a:xfrm>
            <a:off x="2625376" y="1678084"/>
            <a:ext cx="153998" cy="1317286"/>
          </a:xfrm>
          <a:prstGeom prst="rect">
            <a:avLst/>
          </a:prstGeom>
          <a:solidFill>
            <a:schemeClr val="bg1">
              <a:lumMod val="75000"/>
            </a:schemeClr>
          </a:solidFill>
          <a:ln w="12700" cap="flat" cmpd="sng" algn="ctr">
            <a:solidFill>
              <a:schemeClr val="tx1"/>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34" name="TextBox 33">
            <a:extLst>
              <a:ext uri="{FF2B5EF4-FFF2-40B4-BE49-F238E27FC236}">
                <a16:creationId xmlns:a16="http://schemas.microsoft.com/office/drawing/2014/main" id="{0451241F-A0FA-1CE0-A550-250230B26722}"/>
              </a:ext>
            </a:extLst>
          </p:cNvPr>
          <p:cNvSpPr txBox="1"/>
          <p:nvPr/>
        </p:nvSpPr>
        <p:spPr>
          <a:xfrm>
            <a:off x="1040586" y="3364990"/>
            <a:ext cx="1415686" cy="584775"/>
          </a:xfrm>
          <a:prstGeom prst="rect">
            <a:avLst/>
          </a:prstGeom>
          <a:noFill/>
        </p:spPr>
        <p:txBody>
          <a:bodyPr wrap="square" rtlCol="0">
            <a:spAutoFit/>
          </a:bodyP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a:ln>
                  <a:noFill/>
                </a:ln>
                <a:solidFill>
                  <a:prstClr val="black"/>
                </a:solidFill>
                <a:effectLst/>
                <a:uLnTx/>
                <a:uFillTx/>
              </a:rPr>
              <a:t>Local</a:t>
            </a:r>
          </a:p>
          <a:p>
            <a:pPr marL="0" marR="0" lvl="0" indent="0" algn="ctr" defTabSz="914400" eaLnBrk="1" fontAlgn="auto" latinLnBrk="1" hangingPunct="1">
              <a:lnSpc>
                <a:spcPct val="100000"/>
              </a:lnSpc>
              <a:spcBef>
                <a:spcPts val="0"/>
              </a:spcBef>
              <a:spcAft>
                <a:spcPts val="0"/>
              </a:spcAft>
              <a:buClrTx/>
              <a:buSzTx/>
              <a:buFontTx/>
              <a:buNone/>
              <a:tabLst/>
              <a:defRPr/>
            </a:pPr>
            <a:r>
              <a:rPr lang="en-US" altLang="ko-KR" sz="1400" kern="0" dirty="0">
                <a:solidFill>
                  <a:prstClr val="black"/>
                </a:solidFill>
                <a:latin typeface="맑은 고딕" panose="020F0502020204030204"/>
              </a:rPr>
              <a:t>(</a:t>
            </a:r>
            <a:r>
              <a:rPr lang="en-US" altLang="ko-KR" sz="1400" kern="0" dirty="0">
                <a:solidFill>
                  <a:srgbClr val="FF0000"/>
                </a:solidFill>
                <a:latin typeface="Abadi" panose="020B0604020104020204" pitchFamily="34" charset="0"/>
              </a:rPr>
              <a:t>lose</a:t>
            </a:r>
            <a:r>
              <a:rPr lang="en-US" altLang="ko-KR" sz="1400" kern="0" dirty="0">
                <a:solidFill>
                  <a:srgbClr val="FF0000"/>
                </a:solidFill>
                <a:latin typeface="맑은 고딕" panose="020F0502020204030204"/>
              </a:rPr>
              <a:t>-energy</a:t>
            </a:r>
            <a:r>
              <a:rPr lang="en-US" altLang="ko-KR" sz="1400" kern="0" dirty="0">
                <a:solidFill>
                  <a:prstClr val="black"/>
                </a:solidFill>
                <a:latin typeface="맑은 고딕" panose="020F0502020204030204"/>
              </a:rPr>
              <a:t>)</a:t>
            </a:r>
            <a:endParaRPr kumimoji="0" lang="en-US" altLang="ko-KR" sz="1400" b="0" i="0" u="none" strike="noStrike" kern="0" cap="none" spc="0" normalizeH="0" baseline="0" noProof="0" dirty="0">
              <a:ln>
                <a:noFill/>
              </a:ln>
              <a:solidFill>
                <a:prstClr val="black"/>
              </a:solidFill>
              <a:effectLst/>
              <a:uLnTx/>
              <a:uFillTx/>
              <a:latin typeface="맑은 고딕" panose="020F0502020204030204"/>
            </a:endParaRPr>
          </a:p>
        </p:txBody>
      </p:sp>
      <p:sp>
        <p:nvSpPr>
          <p:cNvPr id="38" name="TextBox 37">
            <a:extLst>
              <a:ext uri="{FF2B5EF4-FFF2-40B4-BE49-F238E27FC236}">
                <a16:creationId xmlns:a16="http://schemas.microsoft.com/office/drawing/2014/main" id="{4AEF49D6-71B8-5280-0BFC-B45DC621F9B8}"/>
              </a:ext>
            </a:extLst>
          </p:cNvPr>
          <p:cNvSpPr txBox="1"/>
          <p:nvPr/>
        </p:nvSpPr>
        <p:spPr>
          <a:xfrm>
            <a:off x="2625376" y="3371653"/>
            <a:ext cx="2030464" cy="584775"/>
          </a:xfrm>
          <a:prstGeom prst="rect">
            <a:avLst/>
          </a:prstGeom>
          <a:noFill/>
        </p:spPr>
        <p:txBody>
          <a:bodyPr wrap="square" rtlCol="0">
            <a:spAutoFit/>
          </a:bodyP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a:ln>
                  <a:noFill/>
                </a:ln>
                <a:solidFill>
                  <a:prstClr val="black"/>
                </a:solidFill>
                <a:effectLst/>
                <a:uLnTx/>
                <a:uFillTx/>
              </a:rPr>
              <a:t>External</a:t>
            </a:r>
          </a:p>
          <a:p>
            <a:pPr algn="ctr" latinLnBrk="1"/>
            <a:r>
              <a:rPr lang="en-US" altLang="ko-KR" sz="1400" kern="0" dirty="0">
                <a:solidFill>
                  <a:prstClr val="black"/>
                </a:solidFill>
                <a:latin typeface="맑은 고딕" panose="020F0502020204030204"/>
              </a:rPr>
              <a:t>(</a:t>
            </a:r>
            <a:r>
              <a:rPr lang="en-US" altLang="ko-KR" sz="1400" kern="0" dirty="0">
                <a:solidFill>
                  <a:srgbClr val="FF0000"/>
                </a:solidFill>
                <a:latin typeface="맑은 고딕" panose="020F0502020204030204"/>
              </a:rPr>
              <a:t>lose or add-energy</a:t>
            </a:r>
            <a:r>
              <a:rPr lang="en-US" altLang="ko-KR" sz="1400" kern="0" dirty="0">
                <a:solidFill>
                  <a:prstClr val="black"/>
                </a:solidFill>
                <a:latin typeface="맑은 고딕" panose="020F0502020204030204"/>
              </a:rPr>
              <a:t>)</a:t>
            </a:r>
            <a:endParaRPr kumimoji="0" lang="en-US" altLang="ko-KR" sz="1400" b="0" i="0" u="none" strike="noStrike" kern="0" cap="none" spc="0" normalizeH="0" baseline="0" noProof="0" dirty="0">
              <a:ln>
                <a:noFill/>
              </a:ln>
              <a:solidFill>
                <a:prstClr val="black"/>
              </a:solidFill>
              <a:effectLst/>
              <a:uLnTx/>
              <a:uFillTx/>
              <a:latin typeface="맑은 고딕" panose="020F0502020204030204"/>
            </a:endParaRPr>
          </a:p>
        </p:txBody>
      </p:sp>
      <p:cxnSp>
        <p:nvCxnSpPr>
          <p:cNvPr id="40" name="직선 화살표 연결선 39">
            <a:extLst>
              <a:ext uri="{FF2B5EF4-FFF2-40B4-BE49-F238E27FC236}">
                <a16:creationId xmlns:a16="http://schemas.microsoft.com/office/drawing/2014/main" id="{EC5AE6B3-93ED-ED7B-2A12-83B3324C9557}"/>
              </a:ext>
            </a:extLst>
          </p:cNvPr>
          <p:cNvCxnSpPr>
            <a:cxnSpLocks/>
            <a:stCxn id="34" idx="0"/>
            <a:endCxn id="26" idx="2"/>
          </p:cNvCxnSpPr>
          <p:nvPr/>
        </p:nvCxnSpPr>
        <p:spPr>
          <a:xfrm flipV="1">
            <a:off x="1748429" y="2995370"/>
            <a:ext cx="630844" cy="3696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C584B9F3-C1FD-8764-9ED5-267584F048B2}"/>
              </a:ext>
            </a:extLst>
          </p:cNvPr>
          <p:cNvCxnSpPr>
            <a:cxnSpLocks/>
            <a:stCxn id="38" idx="0"/>
            <a:endCxn id="31" idx="2"/>
          </p:cNvCxnSpPr>
          <p:nvPr/>
        </p:nvCxnSpPr>
        <p:spPr>
          <a:xfrm flipH="1" flipV="1">
            <a:off x="2702375" y="2995370"/>
            <a:ext cx="938233" cy="3762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8629B86-0BDA-9F69-3477-9AACA8BEDBCD}"/>
              </a:ext>
            </a:extLst>
          </p:cNvPr>
          <p:cNvSpPr txBox="1"/>
          <p:nvPr/>
        </p:nvSpPr>
        <p:spPr>
          <a:xfrm>
            <a:off x="2373068" y="1192157"/>
            <a:ext cx="302005" cy="369332"/>
          </a:xfrm>
          <a:prstGeom prst="rect">
            <a:avLst/>
          </a:prstGeom>
          <a:noFill/>
        </p:spPr>
        <p:txBody>
          <a:bodyPr wrap="squar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0" lang="el-GR" altLang="ko-KR" sz="1800" b="0" i="0" u="none" strike="noStrike" kern="0" cap="none" spc="0" normalizeH="0" baseline="0" noProof="0" dirty="0">
                <a:ln>
                  <a:noFill/>
                </a:ln>
                <a:solidFill>
                  <a:prstClr val="black"/>
                </a:solidFill>
                <a:effectLst/>
                <a:uLnTx/>
                <a:uFillTx/>
              </a:rPr>
              <a:t>θ</a:t>
            </a:r>
            <a:endParaRPr kumimoji="0" lang="en-US" altLang="ko-KR" sz="1800" b="0" i="0" u="none" strike="noStrike" kern="0" cap="none" spc="0" normalizeH="0" baseline="0" noProof="0" dirty="0">
              <a:ln>
                <a:noFill/>
              </a:ln>
              <a:solidFill>
                <a:prstClr val="black"/>
              </a:solidFill>
              <a:effectLst/>
              <a:uLnTx/>
              <a:uFillTx/>
              <a:latin typeface="맑은 고딕" panose="020F0502020204030204"/>
            </a:endParaRPr>
          </a:p>
        </p:txBody>
      </p:sp>
      <p:sp>
        <p:nvSpPr>
          <p:cNvPr id="52" name="TextBox 51">
            <a:extLst>
              <a:ext uri="{FF2B5EF4-FFF2-40B4-BE49-F238E27FC236}">
                <a16:creationId xmlns:a16="http://schemas.microsoft.com/office/drawing/2014/main" id="{6725090E-2957-C151-F630-D19D38111603}"/>
              </a:ext>
            </a:extLst>
          </p:cNvPr>
          <p:cNvSpPr txBox="1"/>
          <p:nvPr/>
        </p:nvSpPr>
        <p:spPr>
          <a:xfrm>
            <a:off x="491799" y="5241974"/>
            <a:ext cx="10500745" cy="1200329"/>
          </a:xfrm>
          <a:prstGeom prst="rect">
            <a:avLst/>
          </a:prstGeom>
          <a:noFill/>
        </p:spPr>
        <p:txBody>
          <a:bodyPr wrap="square" rtlCol="0">
            <a:spAutoFit/>
          </a:bodyPr>
          <a:lstStyle/>
          <a:p>
            <a:pPr marL="342900" indent="-342900">
              <a:buFontTx/>
              <a:buAutoNum type="arabicPeriod"/>
            </a:pPr>
            <a:r>
              <a:rPr kumimoji="0" lang="en-US" altLang="ko-KR" sz="1800" b="0" i="0" u="none" strike="noStrike" kern="0" cap="none" spc="0" normalizeH="0" baseline="0" noProof="0" dirty="0">
                <a:ln>
                  <a:noFill/>
                </a:ln>
                <a:solidFill>
                  <a:prstClr val="black"/>
                </a:solidFill>
                <a:effectLst/>
                <a:uLnTx/>
                <a:uFillTx/>
                <a:latin typeface="Abadi" panose="020B0604020104020204" pitchFamily="34" charset="0"/>
              </a:rPr>
              <a:t>External layer</a:t>
            </a:r>
            <a:r>
              <a:rPr lang="en-US" altLang="ko-KR" dirty="0">
                <a:latin typeface="Abadi" panose="020B0604020104020204" pitchFamily="34" charset="0"/>
              </a:rPr>
              <a:t> can </a:t>
            </a:r>
            <a:r>
              <a:rPr lang="en-US" altLang="ko-KR" dirty="0">
                <a:solidFill>
                  <a:srgbClr val="7030A0"/>
                </a:solidFill>
                <a:latin typeface="Abadi" panose="020B0604020104020204" pitchFamily="34" charset="0"/>
              </a:rPr>
              <a:t>added finite energy</a:t>
            </a:r>
          </a:p>
          <a:p>
            <a:pPr marL="342900" indent="-342900">
              <a:buFontTx/>
              <a:buAutoNum type="arabicPeriod"/>
            </a:pPr>
            <a:r>
              <a:rPr lang="en-US" altLang="ko-KR" b="0" i="0" dirty="0">
                <a:solidFill>
                  <a:srgbClr val="374151"/>
                </a:solidFill>
                <a:effectLst/>
                <a:latin typeface="Abadi" panose="020B0604020104020204" pitchFamily="34" charset="0"/>
              </a:rPr>
              <a:t>The vector x is composed of always </a:t>
            </a:r>
            <a:r>
              <a:rPr lang="en-US" altLang="ko-KR" b="0" i="0" dirty="0">
                <a:solidFill>
                  <a:srgbClr val="FF0000"/>
                </a:solidFill>
                <a:effectLst/>
                <a:latin typeface="Abadi" panose="020B0604020104020204" pitchFamily="34" charset="0"/>
              </a:rPr>
              <a:t>positive elements</a:t>
            </a:r>
            <a:r>
              <a:rPr lang="en-US" altLang="ko-KR" b="0" i="0" dirty="0">
                <a:solidFill>
                  <a:srgbClr val="374151"/>
                </a:solidFill>
                <a:effectLst/>
                <a:latin typeface="Abadi" panose="020B0604020104020204" pitchFamily="34" charset="0"/>
              </a:rPr>
              <a:t>.</a:t>
            </a:r>
            <a:endParaRPr lang="en-US" altLang="ko-KR" dirty="0">
              <a:solidFill>
                <a:srgbClr val="7030A0"/>
              </a:solidFill>
              <a:latin typeface="Abadi" panose="020B0604020104020204" pitchFamily="34" charset="0"/>
            </a:endParaRPr>
          </a:p>
          <a:p>
            <a:pPr marL="342900" indent="-342900">
              <a:buAutoNum type="arabicPeriod"/>
            </a:pPr>
            <a:r>
              <a:rPr lang="en-US" altLang="ko-KR" b="0" i="0" dirty="0">
                <a:solidFill>
                  <a:srgbClr val="374151"/>
                </a:solidFill>
                <a:effectLst/>
                <a:latin typeface="Abadi" panose="020B0604020104020204" pitchFamily="34" charset="0"/>
              </a:rPr>
              <a:t>The </a:t>
            </a:r>
            <a:r>
              <a:rPr lang="en-US" altLang="ko-KR" b="0" i="0" dirty="0">
                <a:solidFill>
                  <a:srgbClr val="FF0000"/>
                </a:solidFill>
                <a:effectLst/>
                <a:latin typeface="Abadi" panose="020B0604020104020204" pitchFamily="34" charset="0"/>
              </a:rPr>
              <a:t>energy always decreases </a:t>
            </a:r>
            <a:r>
              <a:rPr lang="en-US" altLang="ko-KR" b="0" i="0" dirty="0">
                <a:solidFill>
                  <a:srgbClr val="374151"/>
                </a:solidFill>
                <a:effectLst/>
                <a:latin typeface="Abadi" panose="020B0604020104020204" pitchFamily="34" charset="0"/>
              </a:rPr>
              <a:t>in the local implicit layer, and this decrease is </a:t>
            </a:r>
            <a:r>
              <a:rPr lang="en-US" altLang="ko-KR" b="0" i="0" dirty="0">
                <a:solidFill>
                  <a:srgbClr val="FF0000"/>
                </a:solidFill>
                <a:effectLst/>
                <a:latin typeface="Abadi" panose="020B0604020104020204" pitchFamily="34" charset="0"/>
              </a:rPr>
              <a:t>directly proportional to x</a:t>
            </a:r>
            <a:r>
              <a:rPr lang="en-US" altLang="ko-KR" b="0" i="0" dirty="0">
                <a:solidFill>
                  <a:srgbClr val="374151"/>
                </a:solidFill>
                <a:effectLst/>
                <a:latin typeface="Abadi" panose="020B0604020104020204" pitchFamily="34" charset="0"/>
              </a:rPr>
              <a:t>.</a:t>
            </a:r>
          </a:p>
          <a:p>
            <a:pPr marL="342900" indent="-342900">
              <a:buFontTx/>
              <a:buAutoNum type="arabicPeriod"/>
            </a:pPr>
            <a:r>
              <a:rPr lang="en-US" altLang="ko-KR" dirty="0">
                <a:latin typeface="Abadi" panose="020B0604020104020204" pitchFamily="34" charset="0"/>
              </a:rPr>
              <a:t>For all x, H(x) is bounded from above</a:t>
            </a:r>
          </a:p>
        </p:txBody>
      </p:sp>
    </p:spTree>
    <p:extLst>
      <p:ext uri="{BB962C8B-B14F-4D97-AF65-F5344CB8AC3E}">
        <p14:creationId xmlns:p14="http://schemas.microsoft.com/office/powerpoint/2010/main" val="1357448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EPL Method – Design Implicit Layer</a:t>
            </a:r>
          </a:p>
        </p:txBody>
      </p:sp>
      <p:pic>
        <p:nvPicPr>
          <p:cNvPr id="5" name="그림 4">
            <a:extLst>
              <a:ext uri="{FF2B5EF4-FFF2-40B4-BE49-F238E27FC236}">
                <a16:creationId xmlns:a16="http://schemas.microsoft.com/office/drawing/2014/main" id="{22E9CB0C-5A5A-DD68-304A-D68A5570180D}"/>
              </a:ext>
            </a:extLst>
          </p:cNvPr>
          <p:cNvPicPr>
            <a:picLocks noChangeAspect="1"/>
          </p:cNvPicPr>
          <p:nvPr/>
        </p:nvPicPr>
        <p:blipFill>
          <a:blip r:embed="rId3"/>
          <a:stretch>
            <a:fillRect/>
          </a:stretch>
        </p:blipFill>
        <p:spPr>
          <a:xfrm>
            <a:off x="6110444" y="1347837"/>
            <a:ext cx="4294825" cy="621180"/>
          </a:xfrm>
          <a:prstGeom prst="rect">
            <a:avLst/>
          </a:prstGeom>
        </p:spPr>
      </p:pic>
      <p:pic>
        <p:nvPicPr>
          <p:cNvPr id="14" name="그림 13">
            <a:extLst>
              <a:ext uri="{FF2B5EF4-FFF2-40B4-BE49-F238E27FC236}">
                <a16:creationId xmlns:a16="http://schemas.microsoft.com/office/drawing/2014/main" id="{F2BE0126-D952-FBE3-E36B-EF57F0EAEF96}"/>
              </a:ext>
            </a:extLst>
          </p:cNvPr>
          <p:cNvPicPr>
            <a:picLocks noChangeAspect="1"/>
          </p:cNvPicPr>
          <p:nvPr/>
        </p:nvPicPr>
        <p:blipFill>
          <a:blip r:embed="rId4"/>
          <a:stretch>
            <a:fillRect/>
          </a:stretch>
        </p:blipFill>
        <p:spPr>
          <a:xfrm>
            <a:off x="641189" y="4132994"/>
            <a:ext cx="7560838" cy="998465"/>
          </a:xfrm>
          <a:prstGeom prst="rect">
            <a:avLst/>
          </a:prstGeom>
        </p:spPr>
      </p:pic>
      <p:sp>
        <p:nvSpPr>
          <p:cNvPr id="15" name="TextBox 14">
            <a:extLst>
              <a:ext uri="{FF2B5EF4-FFF2-40B4-BE49-F238E27FC236}">
                <a16:creationId xmlns:a16="http://schemas.microsoft.com/office/drawing/2014/main" id="{271C0A25-7282-5514-8FEA-6F0A09DEB20F}"/>
              </a:ext>
            </a:extLst>
          </p:cNvPr>
          <p:cNvSpPr txBox="1"/>
          <p:nvPr/>
        </p:nvSpPr>
        <p:spPr>
          <a:xfrm>
            <a:off x="2131569" y="1420277"/>
            <a:ext cx="302005" cy="369332"/>
          </a:xfrm>
          <a:prstGeom prst="rect">
            <a:avLst/>
          </a:prstGeom>
          <a:noFill/>
        </p:spPr>
        <p:txBody>
          <a:bodyPr wrap="squar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0" lang="el-GR" altLang="ko-KR" sz="1800" b="0" i="0" u="none" strike="noStrike" kern="0" cap="none" spc="0" normalizeH="0" baseline="0" noProof="0" dirty="0">
                <a:ln>
                  <a:noFill/>
                </a:ln>
                <a:solidFill>
                  <a:prstClr val="black"/>
                </a:solidFill>
                <a:effectLst/>
                <a:uLnTx/>
                <a:uFillTx/>
              </a:rPr>
              <a:t>θ</a:t>
            </a:r>
            <a:endParaRPr kumimoji="0" lang="en-US" altLang="ko-KR" sz="1800" b="0" i="0" u="none" strike="noStrike" kern="0" cap="none" spc="0" normalizeH="0" baseline="0" noProof="0" dirty="0">
              <a:ln>
                <a:noFill/>
              </a:ln>
              <a:solidFill>
                <a:prstClr val="black"/>
              </a:solidFill>
              <a:effectLst/>
              <a:uLnTx/>
              <a:uFillTx/>
              <a:latin typeface="맑은 고딕" panose="020F0502020204030204"/>
            </a:endParaRPr>
          </a:p>
        </p:txBody>
      </p:sp>
      <p:cxnSp>
        <p:nvCxnSpPr>
          <p:cNvPr id="16" name="직선 화살표 연결선 15">
            <a:extLst>
              <a:ext uri="{FF2B5EF4-FFF2-40B4-BE49-F238E27FC236}">
                <a16:creationId xmlns:a16="http://schemas.microsoft.com/office/drawing/2014/main" id="{F80EE5A4-5C3B-87ED-278E-2425FFBE30DE}"/>
              </a:ext>
            </a:extLst>
          </p:cNvPr>
          <p:cNvCxnSpPr>
            <a:cxnSpLocks/>
            <a:stCxn id="17" idx="3"/>
            <a:endCxn id="18" idx="1"/>
          </p:cNvCxnSpPr>
          <p:nvPr/>
        </p:nvCxnSpPr>
        <p:spPr>
          <a:xfrm flipV="1">
            <a:off x="1560575" y="2719999"/>
            <a:ext cx="1571501" cy="4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EC0DB35-43AB-6021-9B87-C0E71BF1085D}"/>
              </a:ext>
            </a:extLst>
          </p:cNvPr>
          <p:cNvSpPr txBox="1"/>
          <p:nvPr/>
        </p:nvSpPr>
        <p:spPr>
          <a:xfrm>
            <a:off x="881753" y="2535764"/>
            <a:ext cx="678822" cy="369332"/>
          </a:xfrm>
          <a:prstGeom prst="rect">
            <a:avLst/>
          </a:prstGeom>
          <a:noFill/>
        </p:spPr>
        <p:txBody>
          <a:bodyPr wrap="square" rtlCol="0">
            <a:spAutoFit/>
          </a:bodyPr>
          <a:lstStyle/>
          <a:p>
            <a:r>
              <a:rPr lang="en-US" altLang="ko-KR" dirty="0">
                <a:latin typeface="Cambria Math" panose="02040503050406030204" pitchFamily="18" charset="0"/>
                <a:ea typeface="Cambria Math" panose="02040503050406030204" pitchFamily="18" charset="0"/>
              </a:rPr>
              <a:t>x, p</a:t>
            </a:r>
            <a:endParaRPr lang="ko-KR" altLang="en-US"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5B75871-80F1-E51D-1B98-4F4236FC9600}"/>
                  </a:ext>
                </a:extLst>
              </p:cNvPr>
              <p:cNvSpPr txBox="1"/>
              <p:nvPr/>
            </p:nvSpPr>
            <p:spPr>
              <a:xfrm>
                <a:off x="3132076" y="2474355"/>
                <a:ext cx="2088232" cy="491288"/>
              </a:xfrm>
              <a:prstGeom prst="rect">
                <a:avLst/>
              </a:prstGeom>
              <a:noFill/>
            </p:spPr>
            <p:txBody>
              <a:bodyPr wrap="square" rtlCol="0">
                <a:spAutoFit/>
              </a:bodyPr>
              <a:lstStyle/>
              <a:p>
                <a:r>
                  <a:rPr lang="en-US" altLang="ko-KR" dirty="0">
                    <a:latin typeface="Cambria Math" panose="02040503050406030204" pitchFamily="18" charset="0"/>
                    <a:ea typeface="Cambria Math" panose="02040503050406030204" pitchFamily="18" charset="0"/>
                  </a:rPr>
                  <a:t>x + </a:t>
                </a:r>
                <a14:m>
                  <m:oMath xmlns:m="http://schemas.openxmlformats.org/officeDocument/2006/math">
                    <m:f>
                      <m:fPr>
                        <m:ctrlPr>
                          <a:rPr lang="en-US" altLang="ko-KR" b="0" i="1" smtClean="0">
                            <a:latin typeface="Cambria Math" panose="02040503050406030204" pitchFamily="18" charset="0"/>
                            <a:ea typeface="Cambria Math" panose="02040503050406030204" pitchFamily="18" charset="0"/>
                          </a:rPr>
                        </m:ctrlPr>
                      </m:fPr>
                      <m:num>
                        <m:r>
                          <a:rPr lang="en-US" altLang="ko-KR" b="0" i="1" smtClean="0">
                            <a:latin typeface="Cambria Math" panose="02040503050406030204" pitchFamily="18" charset="0"/>
                            <a:ea typeface="Cambria Math" panose="02040503050406030204" pitchFamily="18" charset="0"/>
                          </a:rPr>
                          <m:t>𝑑</m:t>
                        </m:r>
                        <m:r>
                          <m:rPr>
                            <m:nor/>
                          </m:rPr>
                          <a:rPr lang="en-US" altLang="ko-KR" b="1" i="0" smtClean="0">
                            <a:latin typeface="Cambria Math" panose="02040503050406030204" pitchFamily="18" charset="0"/>
                            <a:ea typeface="Cambria Math" panose="02040503050406030204" pitchFamily="18" charset="0"/>
                          </a:rPr>
                          <m:t>x</m:t>
                        </m:r>
                      </m:num>
                      <m:den>
                        <m:r>
                          <a:rPr lang="en-US" altLang="ko-KR" b="0" i="1" smtClean="0">
                            <a:latin typeface="Cambria Math" panose="02040503050406030204" pitchFamily="18" charset="0"/>
                            <a:ea typeface="Cambria Math" panose="02040503050406030204" pitchFamily="18" charset="0"/>
                          </a:rPr>
                          <m:t>𝑑</m:t>
                        </m:r>
                        <m:r>
                          <a:rPr lang="en-US" altLang="ko-KR" b="0" i="1" dirty="0" smtClean="0">
                            <a:latin typeface="Cambria Math" panose="02040503050406030204" pitchFamily="18" charset="0"/>
                            <a:ea typeface="Cambria Math" panose="02040503050406030204" pitchFamily="18" charset="0"/>
                          </a:rPr>
                          <m:t>𝑡</m:t>
                        </m:r>
                        <m:r>
                          <m:rPr>
                            <m:nor/>
                          </m:rPr>
                          <a:rPr lang="ko-KR" altLang="en-US" dirty="0">
                            <a:latin typeface="Cambria Math" panose="02040503050406030204" pitchFamily="18" charset="0"/>
                          </a:rPr>
                          <m:t> </m:t>
                        </m:r>
                      </m:den>
                    </m:f>
                  </m:oMath>
                </a14:m>
                <a:r>
                  <a:rPr lang="en-US" altLang="ko-KR" dirty="0">
                    <a:latin typeface="Cambria Math" panose="02040503050406030204" pitchFamily="18" charset="0"/>
                    <a:ea typeface="Cambria Math" panose="02040503050406030204" pitchFamily="18" charset="0"/>
                  </a:rPr>
                  <a:t> </a:t>
                </a:r>
                <a:r>
                  <a:rPr lang="en-US" altLang="ko-KR" sz="1600" dirty="0">
                    <a:latin typeface="Cambria Math" panose="02040503050406030204" pitchFamily="18" charset="0"/>
                    <a:ea typeface="Cambria Math" panose="02040503050406030204" pitchFamily="18" charset="0"/>
                  </a:rPr>
                  <a:t>dt </a:t>
                </a:r>
                <a:r>
                  <a:rPr lang="en-US" altLang="ko-KR" dirty="0">
                    <a:latin typeface="Cambria Math" panose="02040503050406030204" pitchFamily="18" charset="0"/>
                    <a:ea typeface="Cambria Math" panose="02040503050406030204" pitchFamily="18" charset="0"/>
                  </a:rPr>
                  <a:t>, p + </a:t>
                </a:r>
                <a14:m>
                  <m:oMath xmlns:m="http://schemas.openxmlformats.org/officeDocument/2006/math">
                    <m:f>
                      <m:fPr>
                        <m:ctrlPr>
                          <a:rPr lang="en-US" altLang="ko-KR" i="1">
                            <a:latin typeface="Cambria Math" panose="02040503050406030204" pitchFamily="18" charset="0"/>
                            <a:ea typeface="Cambria Math" panose="02040503050406030204" pitchFamily="18" charset="0"/>
                          </a:rPr>
                        </m:ctrlPr>
                      </m:fPr>
                      <m:num>
                        <m:r>
                          <a:rPr lang="en-US" altLang="ko-KR" i="1">
                            <a:latin typeface="Cambria Math" panose="02040503050406030204" pitchFamily="18" charset="0"/>
                            <a:ea typeface="Cambria Math" panose="02040503050406030204" pitchFamily="18" charset="0"/>
                          </a:rPr>
                          <m:t>𝑑</m:t>
                        </m:r>
                        <m:r>
                          <m:rPr>
                            <m:nor/>
                          </m:rPr>
                          <a:rPr lang="en-US" altLang="ko-KR" b="1">
                            <a:latin typeface="Cambria Math" panose="02040503050406030204" pitchFamily="18" charset="0"/>
                            <a:ea typeface="Cambria Math" panose="02040503050406030204" pitchFamily="18" charset="0"/>
                          </a:rPr>
                          <m:t>x</m:t>
                        </m:r>
                      </m:num>
                      <m:den>
                        <m:r>
                          <a:rPr lang="en-US" altLang="ko-KR" i="1">
                            <a:latin typeface="Cambria Math" panose="02040503050406030204" pitchFamily="18" charset="0"/>
                            <a:ea typeface="Cambria Math" panose="02040503050406030204" pitchFamily="18" charset="0"/>
                          </a:rPr>
                          <m:t>𝑑</m:t>
                        </m:r>
                        <m:r>
                          <a:rPr lang="en-US" altLang="ko-KR" i="1" dirty="0">
                            <a:latin typeface="Cambria Math" panose="02040503050406030204" pitchFamily="18" charset="0"/>
                            <a:ea typeface="Cambria Math" panose="02040503050406030204" pitchFamily="18" charset="0"/>
                          </a:rPr>
                          <m:t>𝑡</m:t>
                        </m:r>
                        <m:r>
                          <m:rPr>
                            <m:nor/>
                          </m:rPr>
                          <a:rPr lang="ko-KR" altLang="en-US" dirty="0">
                            <a:latin typeface="Cambria Math" panose="02040503050406030204" pitchFamily="18" charset="0"/>
                          </a:rPr>
                          <m:t> </m:t>
                        </m:r>
                      </m:den>
                    </m:f>
                  </m:oMath>
                </a14:m>
                <a:r>
                  <a:rPr lang="en-US" altLang="ko-KR" dirty="0">
                    <a:latin typeface="Cambria Math" panose="02040503050406030204" pitchFamily="18" charset="0"/>
                    <a:ea typeface="Cambria Math" panose="02040503050406030204" pitchFamily="18" charset="0"/>
                  </a:rPr>
                  <a:t> </a:t>
                </a:r>
                <a:r>
                  <a:rPr lang="en-US" altLang="ko-KR" sz="1600" dirty="0">
                    <a:latin typeface="Cambria Math" panose="02040503050406030204" pitchFamily="18" charset="0"/>
                    <a:ea typeface="Cambria Math" panose="02040503050406030204" pitchFamily="18" charset="0"/>
                  </a:rPr>
                  <a:t>dt </a:t>
                </a:r>
                <a:endParaRPr lang="ko-KR" altLang="en-US" dirty="0">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45B75871-80F1-E51D-1B98-4F4236FC9600}"/>
                  </a:ext>
                </a:extLst>
              </p:cNvPr>
              <p:cNvSpPr txBox="1">
                <a:spLocks noRot="1" noChangeAspect="1" noMove="1" noResize="1" noEditPoints="1" noAdjustHandles="1" noChangeArrowheads="1" noChangeShapeType="1" noTextEdit="1"/>
              </p:cNvSpPr>
              <p:nvPr/>
            </p:nvSpPr>
            <p:spPr>
              <a:xfrm>
                <a:off x="3132076" y="2474355"/>
                <a:ext cx="2088232" cy="491288"/>
              </a:xfrm>
              <a:prstGeom prst="rect">
                <a:avLst/>
              </a:prstGeom>
              <a:blipFill>
                <a:blip r:embed="rId5"/>
                <a:stretch>
                  <a:fillRect l="-2632" b="-6250"/>
                </a:stretch>
              </a:blipFill>
            </p:spPr>
            <p:txBody>
              <a:bodyPr/>
              <a:lstStyle/>
              <a:p>
                <a:r>
                  <a:rPr lang="ko-KR" altLang="en-US">
                    <a:noFill/>
                  </a:rPr>
                  <a:t> </a:t>
                </a:r>
              </a:p>
            </p:txBody>
          </p:sp>
        </mc:Fallback>
      </mc:AlternateContent>
      <p:sp>
        <p:nvSpPr>
          <p:cNvPr id="19" name="직사각형 18">
            <a:extLst>
              <a:ext uri="{FF2B5EF4-FFF2-40B4-BE49-F238E27FC236}">
                <a16:creationId xmlns:a16="http://schemas.microsoft.com/office/drawing/2014/main" id="{52D5B00C-23BD-16DD-43F5-DDD16F74FE75}"/>
              </a:ext>
            </a:extLst>
          </p:cNvPr>
          <p:cNvSpPr/>
          <p:nvPr/>
        </p:nvSpPr>
        <p:spPr>
          <a:xfrm>
            <a:off x="2046796" y="1836379"/>
            <a:ext cx="526151" cy="163932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cxnSp>
        <p:nvCxnSpPr>
          <p:cNvPr id="48" name="직선 화살표 연결선 47">
            <a:extLst>
              <a:ext uri="{FF2B5EF4-FFF2-40B4-BE49-F238E27FC236}">
                <a16:creationId xmlns:a16="http://schemas.microsoft.com/office/drawing/2014/main" id="{25E340C5-81B5-2A34-ACF9-50B73B285BDB}"/>
              </a:ext>
            </a:extLst>
          </p:cNvPr>
          <p:cNvCxnSpPr>
            <a:cxnSpLocks/>
          </p:cNvCxnSpPr>
          <p:nvPr/>
        </p:nvCxnSpPr>
        <p:spPr>
          <a:xfrm flipV="1">
            <a:off x="6254460" y="2058180"/>
            <a:ext cx="0" cy="1205617"/>
          </a:xfrm>
          <a:prstGeom prst="straightConnector1">
            <a:avLst/>
          </a:prstGeom>
          <a:noFill/>
          <a:ln w="6350" cap="flat" cmpd="sng" algn="ctr">
            <a:solidFill>
              <a:sysClr val="windowText" lastClr="000000"/>
            </a:solidFill>
            <a:prstDash val="solid"/>
            <a:miter lim="800000"/>
            <a:tailEnd type="triangle"/>
          </a:ln>
          <a:effectLst/>
        </p:spPr>
      </p:cxnSp>
      <p:cxnSp>
        <p:nvCxnSpPr>
          <p:cNvPr id="49" name="직선 화살표 연결선 48">
            <a:extLst>
              <a:ext uri="{FF2B5EF4-FFF2-40B4-BE49-F238E27FC236}">
                <a16:creationId xmlns:a16="http://schemas.microsoft.com/office/drawing/2014/main" id="{F2A21E2C-AA4C-F6C2-3B9F-724AF24D0844}"/>
              </a:ext>
            </a:extLst>
          </p:cNvPr>
          <p:cNvCxnSpPr>
            <a:cxnSpLocks/>
          </p:cNvCxnSpPr>
          <p:nvPr/>
        </p:nvCxnSpPr>
        <p:spPr>
          <a:xfrm>
            <a:off x="6254460" y="3277165"/>
            <a:ext cx="3993160" cy="0"/>
          </a:xfrm>
          <a:prstGeom prst="straightConnector1">
            <a:avLst/>
          </a:prstGeom>
          <a:noFill/>
          <a:ln w="6350" cap="flat" cmpd="sng" algn="ctr">
            <a:solidFill>
              <a:sysClr val="windowText" lastClr="000000"/>
            </a:solidFill>
            <a:prstDash val="solid"/>
            <a:miter lim="800000"/>
            <a:tailEnd type="triangle"/>
          </a:ln>
          <a:effectLst/>
        </p:spPr>
      </p:cxnSp>
      <p:sp>
        <p:nvSpPr>
          <p:cNvPr id="50" name="자유형: 도형 49">
            <a:extLst>
              <a:ext uri="{FF2B5EF4-FFF2-40B4-BE49-F238E27FC236}">
                <a16:creationId xmlns:a16="http://schemas.microsoft.com/office/drawing/2014/main" id="{3A442F07-C1C6-E783-1E3F-33D82FD3D0EA}"/>
              </a:ext>
            </a:extLst>
          </p:cNvPr>
          <p:cNvSpPr/>
          <p:nvPr/>
        </p:nvSpPr>
        <p:spPr>
          <a:xfrm>
            <a:off x="6414731" y="2169912"/>
            <a:ext cx="1408736" cy="919302"/>
          </a:xfrm>
          <a:custGeom>
            <a:avLst/>
            <a:gdLst>
              <a:gd name="connsiteX0" fmla="*/ 523 w 3716846"/>
              <a:gd name="connsiteY0" fmla="*/ 0 h 503339"/>
              <a:gd name="connsiteX1" fmla="*/ 612920 w 3716846"/>
              <a:gd name="connsiteY1" fmla="*/ 369115 h 503339"/>
              <a:gd name="connsiteX2" fmla="*/ 3716846 w 3716846"/>
              <a:gd name="connsiteY2" fmla="*/ 503339 h 503339"/>
            </a:gdLst>
            <a:ahLst/>
            <a:cxnLst>
              <a:cxn ang="0">
                <a:pos x="connsiteX0" y="connsiteY0"/>
              </a:cxn>
              <a:cxn ang="0">
                <a:pos x="connsiteX1" y="connsiteY1"/>
              </a:cxn>
              <a:cxn ang="0">
                <a:pos x="connsiteX2" y="connsiteY2"/>
              </a:cxn>
            </a:cxnLst>
            <a:rect l="l" t="t" r="r" b="b"/>
            <a:pathLst>
              <a:path w="3716846" h="503339">
                <a:moveTo>
                  <a:pt x="523" y="0"/>
                </a:moveTo>
                <a:cubicBezTo>
                  <a:pt x="-2972" y="142612"/>
                  <a:pt x="-6467" y="285225"/>
                  <a:pt x="612920" y="369115"/>
                </a:cubicBezTo>
                <a:cubicBezTo>
                  <a:pt x="1232307" y="453005"/>
                  <a:pt x="2474576" y="478172"/>
                  <a:pt x="3716846" y="503339"/>
                </a:cubicBezTo>
              </a:path>
            </a:pathLst>
          </a:custGeom>
          <a:noFill/>
          <a:ln w="12700" cap="flat" cmpd="sng" algn="ctr">
            <a:solidFill>
              <a:srgbClr val="70AD47">
                <a:lumMod val="75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51" name="TextBox 50">
            <a:extLst>
              <a:ext uri="{FF2B5EF4-FFF2-40B4-BE49-F238E27FC236}">
                <a16:creationId xmlns:a16="http://schemas.microsoft.com/office/drawing/2014/main" id="{C148E666-FC96-D871-9122-2A7AE1505502}"/>
              </a:ext>
            </a:extLst>
          </p:cNvPr>
          <p:cNvSpPr txBox="1"/>
          <p:nvPr/>
        </p:nvSpPr>
        <p:spPr>
          <a:xfrm>
            <a:off x="7787114" y="3369339"/>
            <a:ext cx="912740" cy="369332"/>
          </a:xfrm>
          <a:prstGeom prst="rect">
            <a:avLst/>
          </a:prstGeom>
          <a:noFill/>
        </p:spPr>
        <p:txBody>
          <a:bodyPr wrap="square" rtlCol="0">
            <a:spAutoFit/>
          </a:bodyPr>
          <a:lstStyle/>
          <a:p>
            <a:pPr latinLnBrk="1"/>
            <a:r>
              <a:rPr lang="en-US" altLang="ko-KR">
                <a:solidFill>
                  <a:prstClr val="black"/>
                </a:solidFill>
                <a:latin typeface="맑은 고딕" panose="020F0502020204030204"/>
              </a:rPr>
              <a:t>Energy</a:t>
            </a:r>
            <a:endParaRPr lang="ko-KR" altLang="en-US">
              <a:solidFill>
                <a:prstClr val="black"/>
              </a:solidFill>
              <a:latin typeface="맑은 고딕" panose="020F0502020204030204"/>
            </a:endParaRPr>
          </a:p>
        </p:txBody>
      </p:sp>
      <p:sp>
        <p:nvSpPr>
          <p:cNvPr id="52" name="자유형: 도형 51">
            <a:extLst>
              <a:ext uri="{FF2B5EF4-FFF2-40B4-BE49-F238E27FC236}">
                <a16:creationId xmlns:a16="http://schemas.microsoft.com/office/drawing/2014/main" id="{3C8D0418-30DA-EF2C-6B33-9F9120343CE8}"/>
              </a:ext>
            </a:extLst>
          </p:cNvPr>
          <p:cNvSpPr/>
          <p:nvPr/>
        </p:nvSpPr>
        <p:spPr>
          <a:xfrm>
            <a:off x="7823468" y="2418220"/>
            <a:ext cx="2395634" cy="800242"/>
          </a:xfrm>
          <a:custGeom>
            <a:avLst/>
            <a:gdLst>
              <a:gd name="connsiteX0" fmla="*/ 0 w 2323751"/>
              <a:gd name="connsiteY0" fmla="*/ 327382 h 394511"/>
              <a:gd name="connsiteX1" fmla="*/ 402672 w 2323751"/>
              <a:gd name="connsiteY1" fmla="*/ 50546 h 394511"/>
              <a:gd name="connsiteX2" fmla="*/ 713065 w 2323751"/>
              <a:gd name="connsiteY2" fmla="*/ 394494 h 394511"/>
              <a:gd name="connsiteX3" fmla="*/ 1216404 w 2323751"/>
              <a:gd name="connsiteY3" fmla="*/ 33768 h 394511"/>
              <a:gd name="connsiteX4" fmla="*/ 1526797 w 2323751"/>
              <a:gd name="connsiteY4" fmla="*/ 369327 h 394511"/>
              <a:gd name="connsiteX5" fmla="*/ 2021747 w 2323751"/>
              <a:gd name="connsiteY5" fmla="*/ 212 h 394511"/>
              <a:gd name="connsiteX6" fmla="*/ 2323751 w 2323751"/>
              <a:gd name="connsiteY6" fmla="*/ 327382 h 394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3751" h="394511">
                <a:moveTo>
                  <a:pt x="0" y="327382"/>
                </a:moveTo>
                <a:cubicBezTo>
                  <a:pt x="141914" y="183371"/>
                  <a:pt x="283828" y="39361"/>
                  <a:pt x="402672" y="50546"/>
                </a:cubicBezTo>
                <a:cubicBezTo>
                  <a:pt x="521516" y="61731"/>
                  <a:pt x="577443" y="397290"/>
                  <a:pt x="713065" y="394494"/>
                </a:cubicBezTo>
                <a:cubicBezTo>
                  <a:pt x="848687" y="391698"/>
                  <a:pt x="1080782" y="37962"/>
                  <a:pt x="1216404" y="33768"/>
                </a:cubicBezTo>
                <a:cubicBezTo>
                  <a:pt x="1352026" y="29574"/>
                  <a:pt x="1392573" y="374920"/>
                  <a:pt x="1526797" y="369327"/>
                </a:cubicBezTo>
                <a:cubicBezTo>
                  <a:pt x="1661021" y="363734"/>
                  <a:pt x="1888921" y="7203"/>
                  <a:pt x="2021747" y="212"/>
                </a:cubicBezTo>
                <a:cubicBezTo>
                  <a:pt x="2154573" y="-6779"/>
                  <a:pt x="2239162" y="160301"/>
                  <a:pt x="2323751" y="327382"/>
                </a:cubicBezTo>
              </a:path>
            </a:pathLst>
          </a:custGeom>
          <a:noFill/>
          <a:ln w="12700" cap="flat" cmpd="sng" algn="ctr">
            <a:solidFill>
              <a:srgbClr val="70AD47">
                <a:lumMod val="75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61" name="직사각형 60">
            <a:extLst>
              <a:ext uri="{FF2B5EF4-FFF2-40B4-BE49-F238E27FC236}">
                <a16:creationId xmlns:a16="http://schemas.microsoft.com/office/drawing/2014/main" id="{9A0F3CC1-6E75-CC50-BECF-9C9F96134371}"/>
              </a:ext>
            </a:extLst>
          </p:cNvPr>
          <p:cNvSpPr/>
          <p:nvPr/>
        </p:nvSpPr>
        <p:spPr>
          <a:xfrm>
            <a:off x="551384" y="4062997"/>
            <a:ext cx="7761693" cy="1150404"/>
          </a:xfrm>
          <a:prstGeom prst="rect">
            <a:avLst/>
          </a:prstGeom>
          <a:noFill/>
          <a:ln w="6350">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3" name="직선 연결선 62">
            <a:extLst>
              <a:ext uri="{FF2B5EF4-FFF2-40B4-BE49-F238E27FC236}">
                <a16:creationId xmlns:a16="http://schemas.microsoft.com/office/drawing/2014/main" id="{C5029012-ACDF-C524-B277-9E7B7A09047E}"/>
              </a:ext>
            </a:extLst>
          </p:cNvPr>
          <p:cNvCxnSpPr/>
          <p:nvPr/>
        </p:nvCxnSpPr>
        <p:spPr>
          <a:xfrm flipH="1">
            <a:off x="551384" y="3475701"/>
            <a:ext cx="1512168" cy="601371"/>
          </a:xfrm>
          <a:prstGeom prst="line">
            <a:avLst/>
          </a:prstGeom>
          <a:ln w="6350">
            <a:prstDash val="lgDash"/>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257BE779-0B0D-7C1F-7BD8-E4200D06D197}"/>
              </a:ext>
            </a:extLst>
          </p:cNvPr>
          <p:cNvCxnSpPr>
            <a:cxnSpLocks/>
          </p:cNvCxnSpPr>
          <p:nvPr/>
        </p:nvCxnSpPr>
        <p:spPr>
          <a:xfrm>
            <a:off x="2433574" y="3475701"/>
            <a:ext cx="5879503" cy="588196"/>
          </a:xfrm>
          <a:prstGeom prst="line">
            <a:avLst/>
          </a:prstGeom>
          <a:ln w="6350">
            <a:prstDash val="lgDash"/>
          </a:ln>
        </p:spPr>
        <p:style>
          <a:lnRef idx="1">
            <a:schemeClr val="accent1"/>
          </a:lnRef>
          <a:fillRef idx="0">
            <a:schemeClr val="accent1"/>
          </a:fillRef>
          <a:effectRef idx="0">
            <a:schemeClr val="accent1"/>
          </a:effectRef>
          <a:fontRef idx="minor">
            <a:schemeClr val="tx1"/>
          </a:fontRef>
        </p:style>
      </p:cxnSp>
      <p:sp>
        <p:nvSpPr>
          <p:cNvPr id="71" name="내용 개체 틀 1">
            <a:extLst>
              <a:ext uri="{FF2B5EF4-FFF2-40B4-BE49-F238E27FC236}">
                <a16:creationId xmlns:a16="http://schemas.microsoft.com/office/drawing/2014/main" id="{E28360E9-F6EA-BAE0-B29E-43923921F656}"/>
              </a:ext>
            </a:extLst>
          </p:cNvPr>
          <p:cNvSpPr>
            <a:spLocks noGrp="1"/>
          </p:cNvSpPr>
          <p:nvPr>
            <p:ph idx="1"/>
          </p:nvPr>
        </p:nvSpPr>
        <p:spPr>
          <a:xfrm>
            <a:off x="347982" y="6063668"/>
            <a:ext cx="10858576" cy="864589"/>
          </a:xfrm>
        </p:spPr>
        <p:txBody>
          <a:bodyPr>
            <a:normAutofit/>
          </a:bodyPr>
          <a:lstStyle/>
          <a:p>
            <a:r>
              <a:rPr lang="en-US" altLang="ko-KR" sz="2400" b="0" i="0" dirty="0">
                <a:solidFill>
                  <a:srgbClr val="374151"/>
                </a:solidFill>
                <a:effectLst/>
                <a:latin typeface="Abadi" panose="020B0604020104020204" pitchFamily="34" charset="0"/>
              </a:rPr>
              <a:t>Can this structure fully explain the </a:t>
            </a:r>
            <a:r>
              <a:rPr lang="en-US" altLang="ko-KR" sz="2400" b="0" i="0" dirty="0">
                <a:solidFill>
                  <a:srgbClr val="FF0000"/>
                </a:solidFill>
                <a:effectLst/>
                <a:latin typeface="Abadi" panose="020B0604020104020204" pitchFamily="34" charset="0"/>
              </a:rPr>
              <a:t>movement of molecules </a:t>
            </a:r>
            <a:r>
              <a:rPr lang="en-US" altLang="ko-KR" sz="2400" b="0" i="0" dirty="0">
                <a:solidFill>
                  <a:srgbClr val="374151"/>
                </a:solidFill>
                <a:effectLst/>
                <a:latin typeface="Abadi" panose="020B0604020104020204" pitchFamily="34" charset="0"/>
              </a:rPr>
              <a:t>in a neuron?</a:t>
            </a:r>
            <a:endParaRPr lang="en-US" altLang="ko-KR" sz="2800" b="0" i="0" dirty="0">
              <a:solidFill>
                <a:schemeClr val="tx1"/>
              </a:solidFill>
              <a:effectLst/>
              <a:latin typeface="Abadi" panose="020B0604020104020204" pitchFamily="34" charset="0"/>
            </a:endParaRPr>
          </a:p>
        </p:txBody>
      </p:sp>
      <p:sp>
        <p:nvSpPr>
          <p:cNvPr id="73" name="직사각형 72">
            <a:extLst>
              <a:ext uri="{FF2B5EF4-FFF2-40B4-BE49-F238E27FC236}">
                <a16:creationId xmlns:a16="http://schemas.microsoft.com/office/drawing/2014/main" id="{82719487-31E2-AC57-9AD5-629F1701C9FB}"/>
              </a:ext>
            </a:extLst>
          </p:cNvPr>
          <p:cNvSpPr/>
          <p:nvPr/>
        </p:nvSpPr>
        <p:spPr>
          <a:xfrm>
            <a:off x="1073418" y="4127938"/>
            <a:ext cx="5454629" cy="998465"/>
          </a:xfrm>
          <a:prstGeom prst="rect">
            <a:avLst/>
          </a:prstGeom>
          <a:noFill/>
          <a:ln w="38100" cap="flat" cmpd="sng" algn="ctr">
            <a:solidFill>
              <a:srgbClr val="B9CDE5"/>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74" name="직사각형 73">
            <a:extLst>
              <a:ext uri="{FF2B5EF4-FFF2-40B4-BE49-F238E27FC236}">
                <a16:creationId xmlns:a16="http://schemas.microsoft.com/office/drawing/2014/main" id="{0DD57345-5331-FA73-A272-97983AE4527C}"/>
              </a:ext>
            </a:extLst>
          </p:cNvPr>
          <p:cNvSpPr/>
          <p:nvPr/>
        </p:nvSpPr>
        <p:spPr>
          <a:xfrm>
            <a:off x="6586276" y="4127938"/>
            <a:ext cx="1615751" cy="998465"/>
          </a:xfrm>
          <a:prstGeom prst="rect">
            <a:avLst/>
          </a:prstGeom>
          <a:noFill/>
          <a:ln w="57150" cap="flat" cmpd="sng" algn="ctr">
            <a:solidFill>
              <a:srgbClr val="BFBFBF"/>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77" name="TextBox 76">
            <a:extLst>
              <a:ext uri="{FF2B5EF4-FFF2-40B4-BE49-F238E27FC236}">
                <a16:creationId xmlns:a16="http://schemas.microsoft.com/office/drawing/2014/main" id="{4515A95D-8303-DA3E-CD45-722BB0FC3849}"/>
              </a:ext>
            </a:extLst>
          </p:cNvPr>
          <p:cNvSpPr txBox="1"/>
          <p:nvPr/>
        </p:nvSpPr>
        <p:spPr>
          <a:xfrm>
            <a:off x="3092890" y="5353138"/>
            <a:ext cx="1415686" cy="584775"/>
          </a:xfrm>
          <a:prstGeom prst="rect">
            <a:avLst/>
          </a:prstGeom>
          <a:noFill/>
        </p:spPr>
        <p:txBody>
          <a:bodyPr wrap="square" rtlCol="0">
            <a:spAutoFit/>
          </a:bodyP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a:ln>
                  <a:noFill/>
                </a:ln>
                <a:solidFill>
                  <a:prstClr val="black"/>
                </a:solidFill>
                <a:effectLst/>
                <a:uLnTx/>
                <a:uFillTx/>
              </a:rPr>
              <a:t>Local</a:t>
            </a:r>
          </a:p>
          <a:p>
            <a:pPr marL="0" marR="0" lvl="0" indent="0" algn="ctr" defTabSz="914400" eaLnBrk="1" fontAlgn="auto" latinLnBrk="1" hangingPunct="1">
              <a:lnSpc>
                <a:spcPct val="100000"/>
              </a:lnSpc>
              <a:spcBef>
                <a:spcPts val="0"/>
              </a:spcBef>
              <a:spcAft>
                <a:spcPts val="0"/>
              </a:spcAft>
              <a:buClrTx/>
              <a:buSzTx/>
              <a:buFontTx/>
              <a:buNone/>
              <a:tabLst/>
              <a:defRPr/>
            </a:pPr>
            <a:r>
              <a:rPr lang="en-US" altLang="ko-KR" sz="1400" kern="0" dirty="0">
                <a:solidFill>
                  <a:prstClr val="black"/>
                </a:solidFill>
                <a:latin typeface="맑은 고딕" panose="020F0502020204030204"/>
              </a:rPr>
              <a:t>(</a:t>
            </a:r>
            <a:r>
              <a:rPr lang="en-US" altLang="ko-KR" sz="1400" kern="0" dirty="0">
                <a:solidFill>
                  <a:srgbClr val="FF0000"/>
                </a:solidFill>
                <a:latin typeface="Abadi" panose="020B0604020104020204" pitchFamily="34" charset="0"/>
              </a:rPr>
              <a:t>lose</a:t>
            </a:r>
            <a:r>
              <a:rPr lang="en-US" altLang="ko-KR" sz="1400" kern="0" dirty="0">
                <a:solidFill>
                  <a:srgbClr val="FF0000"/>
                </a:solidFill>
                <a:latin typeface="맑은 고딕" panose="020F0502020204030204"/>
              </a:rPr>
              <a:t>-energy</a:t>
            </a:r>
            <a:r>
              <a:rPr lang="en-US" altLang="ko-KR" sz="1400" kern="0" dirty="0">
                <a:solidFill>
                  <a:prstClr val="black"/>
                </a:solidFill>
                <a:latin typeface="맑은 고딕" panose="020F0502020204030204"/>
              </a:rPr>
              <a:t>)</a:t>
            </a:r>
            <a:endParaRPr kumimoji="0" lang="en-US" altLang="ko-KR" sz="1400" b="0" i="0" u="none" strike="noStrike" kern="0" cap="none" spc="0" normalizeH="0" baseline="0" noProof="0" dirty="0">
              <a:ln>
                <a:noFill/>
              </a:ln>
              <a:solidFill>
                <a:prstClr val="black"/>
              </a:solidFill>
              <a:effectLst/>
              <a:uLnTx/>
              <a:uFillTx/>
              <a:latin typeface="맑은 고딕" panose="020F0502020204030204"/>
            </a:endParaRPr>
          </a:p>
        </p:txBody>
      </p:sp>
      <p:sp>
        <p:nvSpPr>
          <p:cNvPr id="78" name="TextBox 77">
            <a:extLst>
              <a:ext uri="{FF2B5EF4-FFF2-40B4-BE49-F238E27FC236}">
                <a16:creationId xmlns:a16="http://schemas.microsoft.com/office/drawing/2014/main" id="{CD356115-9BEF-D908-D1BA-FB48553AE10C}"/>
              </a:ext>
            </a:extLst>
          </p:cNvPr>
          <p:cNvSpPr txBox="1"/>
          <p:nvPr/>
        </p:nvSpPr>
        <p:spPr>
          <a:xfrm>
            <a:off x="6378920" y="5353137"/>
            <a:ext cx="2030464" cy="584775"/>
          </a:xfrm>
          <a:prstGeom prst="rect">
            <a:avLst/>
          </a:prstGeom>
          <a:noFill/>
        </p:spPr>
        <p:txBody>
          <a:bodyPr wrap="square" rtlCol="0">
            <a:spAutoFit/>
          </a:bodyP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a:ln>
                  <a:noFill/>
                </a:ln>
                <a:solidFill>
                  <a:prstClr val="black"/>
                </a:solidFill>
                <a:effectLst/>
                <a:uLnTx/>
                <a:uFillTx/>
              </a:rPr>
              <a:t>External</a:t>
            </a:r>
          </a:p>
          <a:p>
            <a:pPr algn="ctr" latinLnBrk="1"/>
            <a:r>
              <a:rPr lang="en-US" altLang="ko-KR" sz="1400" kern="0" dirty="0">
                <a:solidFill>
                  <a:prstClr val="black"/>
                </a:solidFill>
                <a:latin typeface="맑은 고딕" panose="020F0502020204030204"/>
              </a:rPr>
              <a:t>(</a:t>
            </a:r>
            <a:r>
              <a:rPr lang="en-US" altLang="ko-KR" sz="1400" kern="0" dirty="0">
                <a:solidFill>
                  <a:srgbClr val="FF0000"/>
                </a:solidFill>
                <a:latin typeface="맑은 고딕" panose="020F0502020204030204"/>
              </a:rPr>
              <a:t>lose or add-energy</a:t>
            </a:r>
            <a:r>
              <a:rPr lang="en-US" altLang="ko-KR" sz="1400" kern="0" dirty="0">
                <a:solidFill>
                  <a:prstClr val="black"/>
                </a:solidFill>
                <a:latin typeface="맑은 고딕" panose="020F0502020204030204"/>
              </a:rPr>
              <a:t>)</a:t>
            </a:r>
            <a:endParaRPr kumimoji="0" lang="en-US" altLang="ko-KR" sz="1400" b="0" i="0" u="none" strike="noStrike" kern="0" cap="none" spc="0" normalizeH="0" baseline="0" noProof="0" dirty="0">
              <a:ln>
                <a:noFill/>
              </a:ln>
              <a:solidFill>
                <a:prstClr val="black"/>
              </a:solidFill>
              <a:effectLst/>
              <a:uLnTx/>
              <a:uFillTx/>
              <a:latin typeface="맑은 고딕" panose="020F0502020204030204"/>
            </a:endParaRPr>
          </a:p>
        </p:txBody>
      </p:sp>
      <p:cxnSp>
        <p:nvCxnSpPr>
          <p:cNvPr id="80" name="직선 화살표 연결선 79">
            <a:extLst>
              <a:ext uri="{FF2B5EF4-FFF2-40B4-BE49-F238E27FC236}">
                <a16:creationId xmlns:a16="http://schemas.microsoft.com/office/drawing/2014/main" id="{ABECF14D-8562-E287-C523-15EA8F87F6E2}"/>
              </a:ext>
            </a:extLst>
          </p:cNvPr>
          <p:cNvCxnSpPr>
            <a:stCxn id="77" idx="0"/>
            <a:endCxn id="73" idx="2"/>
          </p:cNvCxnSpPr>
          <p:nvPr/>
        </p:nvCxnSpPr>
        <p:spPr>
          <a:xfrm flipV="1">
            <a:off x="3800733" y="5126403"/>
            <a:ext cx="0" cy="226735"/>
          </a:xfrm>
          <a:prstGeom prst="straightConnector1">
            <a:avLst/>
          </a:prstGeom>
          <a:ln>
            <a:solidFill>
              <a:srgbClr val="B9CDE5"/>
            </a:solidFill>
            <a:tailEnd type="triangle"/>
          </a:ln>
        </p:spPr>
        <p:style>
          <a:lnRef idx="1">
            <a:schemeClr val="accent1"/>
          </a:lnRef>
          <a:fillRef idx="0">
            <a:schemeClr val="accent1"/>
          </a:fillRef>
          <a:effectRef idx="0">
            <a:schemeClr val="accent1"/>
          </a:effectRef>
          <a:fontRef idx="minor">
            <a:schemeClr val="tx1"/>
          </a:fontRef>
        </p:style>
      </p:cxnSp>
      <p:cxnSp>
        <p:nvCxnSpPr>
          <p:cNvPr id="83" name="직선 화살표 연결선 82">
            <a:extLst>
              <a:ext uri="{FF2B5EF4-FFF2-40B4-BE49-F238E27FC236}">
                <a16:creationId xmlns:a16="http://schemas.microsoft.com/office/drawing/2014/main" id="{35F4A426-C8B8-27ED-8B1E-275F2588A8AA}"/>
              </a:ext>
            </a:extLst>
          </p:cNvPr>
          <p:cNvCxnSpPr>
            <a:stCxn id="78" idx="0"/>
            <a:endCxn id="74" idx="2"/>
          </p:cNvCxnSpPr>
          <p:nvPr/>
        </p:nvCxnSpPr>
        <p:spPr>
          <a:xfrm flipV="1">
            <a:off x="7394152" y="5126403"/>
            <a:ext cx="0" cy="226734"/>
          </a:xfrm>
          <a:prstGeom prst="straightConnector1">
            <a:avLst/>
          </a:prstGeom>
          <a:ln>
            <a:solidFill>
              <a:srgbClr val="BFBFBF"/>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939CAB1-3E5E-9834-F15D-C46FA7AC4C10}"/>
              </a:ext>
            </a:extLst>
          </p:cNvPr>
          <p:cNvSpPr txBox="1"/>
          <p:nvPr/>
        </p:nvSpPr>
        <p:spPr>
          <a:xfrm>
            <a:off x="968696" y="1948607"/>
            <a:ext cx="318782" cy="523220"/>
          </a:xfrm>
          <a:prstGeom prst="rect">
            <a:avLst/>
          </a:prstGeom>
          <a:noFill/>
        </p:spPr>
        <p:txBody>
          <a:bodyPr wrap="square" rtlCol="0">
            <a:spAutoFit/>
          </a:bodyPr>
          <a:lstStyle/>
          <a:p>
            <a:r>
              <a:rPr lang="en-US" altLang="ko-KR" sz="2800" dirty="0"/>
              <a:t>X</a:t>
            </a:r>
            <a:endParaRPr lang="ko-KR" altLang="en-US" sz="2800" dirty="0"/>
          </a:p>
        </p:txBody>
      </p:sp>
      <p:sp>
        <p:nvSpPr>
          <p:cNvPr id="7" name="TextBox 6">
            <a:extLst>
              <a:ext uri="{FF2B5EF4-FFF2-40B4-BE49-F238E27FC236}">
                <a16:creationId xmlns:a16="http://schemas.microsoft.com/office/drawing/2014/main" id="{35F0B1DC-8617-AE1A-9B5D-76F318CC5B2F}"/>
              </a:ext>
            </a:extLst>
          </p:cNvPr>
          <p:cNvSpPr txBox="1"/>
          <p:nvPr/>
        </p:nvSpPr>
        <p:spPr>
          <a:xfrm>
            <a:off x="3955969" y="1948607"/>
            <a:ext cx="526152" cy="523220"/>
          </a:xfrm>
          <a:prstGeom prst="rect">
            <a:avLst/>
          </a:prstGeom>
          <a:noFill/>
        </p:spPr>
        <p:txBody>
          <a:bodyPr wrap="square" rtlCol="0">
            <a:spAutoFit/>
          </a:bodyPr>
          <a:lstStyle/>
          <a:p>
            <a:r>
              <a:rPr lang="en-US" altLang="ko-KR" sz="2800" dirty="0"/>
              <a:t>X‘</a:t>
            </a:r>
            <a:endParaRPr lang="ko-KR" altLang="en-US" sz="2800" dirty="0"/>
          </a:p>
        </p:txBody>
      </p:sp>
      <p:sp>
        <p:nvSpPr>
          <p:cNvPr id="8" name="직사각형 7">
            <a:extLst>
              <a:ext uri="{FF2B5EF4-FFF2-40B4-BE49-F238E27FC236}">
                <a16:creationId xmlns:a16="http://schemas.microsoft.com/office/drawing/2014/main" id="{E5752992-18A7-9FB3-2AAD-41FD9AC8E226}"/>
              </a:ext>
            </a:extLst>
          </p:cNvPr>
          <p:cNvSpPr/>
          <p:nvPr/>
        </p:nvSpPr>
        <p:spPr>
          <a:xfrm>
            <a:off x="2114415" y="1915364"/>
            <a:ext cx="153998" cy="1513636"/>
          </a:xfrm>
          <a:prstGeom prst="rect">
            <a:avLst/>
          </a:prstGeom>
          <a:solidFill>
            <a:schemeClr val="accent1">
              <a:lumMod val="40000"/>
              <a:lumOff val="60000"/>
            </a:scheme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9" name="직사각형 8">
            <a:extLst>
              <a:ext uri="{FF2B5EF4-FFF2-40B4-BE49-F238E27FC236}">
                <a16:creationId xmlns:a16="http://schemas.microsoft.com/office/drawing/2014/main" id="{1EB1492B-0339-7FC6-7840-D8A47E0FFBEF}"/>
              </a:ext>
            </a:extLst>
          </p:cNvPr>
          <p:cNvSpPr/>
          <p:nvPr/>
        </p:nvSpPr>
        <p:spPr>
          <a:xfrm>
            <a:off x="2341951" y="1908884"/>
            <a:ext cx="153998" cy="1513636"/>
          </a:xfrm>
          <a:prstGeom prst="rect">
            <a:avLst/>
          </a:prstGeom>
          <a:solidFill>
            <a:schemeClr val="bg1">
              <a:lumMod val="75000"/>
            </a:schemeClr>
          </a:solidFill>
          <a:ln w="12700" cap="flat" cmpd="sng" algn="ctr">
            <a:solidFill>
              <a:schemeClr val="tx1"/>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525328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Design Implicit Layer – Flow</a:t>
            </a:r>
          </a:p>
        </p:txBody>
      </p:sp>
      <p:pic>
        <p:nvPicPr>
          <p:cNvPr id="27" name="그림 26">
            <a:extLst>
              <a:ext uri="{FF2B5EF4-FFF2-40B4-BE49-F238E27FC236}">
                <a16:creationId xmlns:a16="http://schemas.microsoft.com/office/drawing/2014/main" id="{24B5E480-F648-2EFF-B6B8-E6CD0E210AB2}"/>
              </a:ext>
            </a:extLst>
          </p:cNvPr>
          <p:cNvPicPr>
            <a:picLocks noChangeAspect="1"/>
          </p:cNvPicPr>
          <p:nvPr/>
        </p:nvPicPr>
        <p:blipFill>
          <a:blip r:embed="rId3"/>
          <a:stretch>
            <a:fillRect/>
          </a:stretch>
        </p:blipFill>
        <p:spPr>
          <a:xfrm>
            <a:off x="1374795" y="1533909"/>
            <a:ext cx="6262974" cy="327476"/>
          </a:xfrm>
          <a:prstGeom prst="rect">
            <a:avLst/>
          </a:prstGeom>
        </p:spPr>
      </p:pic>
      <p:pic>
        <p:nvPicPr>
          <p:cNvPr id="93" name="그림 92">
            <a:extLst>
              <a:ext uri="{FF2B5EF4-FFF2-40B4-BE49-F238E27FC236}">
                <a16:creationId xmlns:a16="http://schemas.microsoft.com/office/drawing/2014/main" id="{E6B6F34F-8C47-AEF8-1BCB-6B88B75BCB04}"/>
              </a:ext>
            </a:extLst>
          </p:cNvPr>
          <p:cNvPicPr>
            <a:picLocks noChangeAspect="1"/>
          </p:cNvPicPr>
          <p:nvPr/>
        </p:nvPicPr>
        <p:blipFill>
          <a:blip r:embed="rId4"/>
          <a:stretch>
            <a:fillRect/>
          </a:stretch>
        </p:blipFill>
        <p:spPr>
          <a:xfrm>
            <a:off x="4329488" y="1920270"/>
            <a:ext cx="5337523" cy="418043"/>
          </a:xfrm>
          <a:prstGeom prst="rect">
            <a:avLst/>
          </a:prstGeom>
        </p:spPr>
      </p:pic>
      <p:sp>
        <p:nvSpPr>
          <p:cNvPr id="105" name="내용 개체 틀 1">
            <a:extLst>
              <a:ext uri="{FF2B5EF4-FFF2-40B4-BE49-F238E27FC236}">
                <a16:creationId xmlns:a16="http://schemas.microsoft.com/office/drawing/2014/main" id="{975BF744-0C7B-3377-CCE2-39BA0814731E}"/>
              </a:ext>
            </a:extLst>
          </p:cNvPr>
          <p:cNvSpPr>
            <a:spLocks noGrp="1"/>
          </p:cNvSpPr>
          <p:nvPr>
            <p:ph idx="1"/>
          </p:nvPr>
        </p:nvSpPr>
        <p:spPr>
          <a:xfrm>
            <a:off x="551384" y="936367"/>
            <a:ext cx="10858576" cy="5786478"/>
          </a:xfrm>
        </p:spPr>
        <p:txBody>
          <a:bodyPr/>
          <a:lstStyle/>
          <a:p>
            <a:r>
              <a:rPr lang="en-US" altLang="ko-KR" dirty="0"/>
              <a:t>Chemical Flow</a:t>
            </a:r>
          </a:p>
          <a:p>
            <a:pPr marL="0" indent="0">
              <a:buNone/>
            </a:pPr>
            <a:endParaRPr lang="ko-KR" altLang="en-US" dirty="0"/>
          </a:p>
        </p:txBody>
      </p:sp>
      <p:sp>
        <p:nvSpPr>
          <p:cNvPr id="106" name="직사각형 105">
            <a:extLst>
              <a:ext uri="{FF2B5EF4-FFF2-40B4-BE49-F238E27FC236}">
                <a16:creationId xmlns:a16="http://schemas.microsoft.com/office/drawing/2014/main" id="{AAFE3572-07B2-377A-DF34-8D25E53452F6}"/>
              </a:ext>
            </a:extLst>
          </p:cNvPr>
          <p:cNvSpPr/>
          <p:nvPr/>
        </p:nvSpPr>
        <p:spPr>
          <a:xfrm>
            <a:off x="440391" y="2589154"/>
            <a:ext cx="5328592" cy="38641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7" name="직사각형 106">
            <a:extLst>
              <a:ext uri="{FF2B5EF4-FFF2-40B4-BE49-F238E27FC236}">
                <a16:creationId xmlns:a16="http://schemas.microsoft.com/office/drawing/2014/main" id="{2CB8E8E4-A233-0F89-CE05-F6E99AD6C4AF}"/>
              </a:ext>
            </a:extLst>
          </p:cNvPr>
          <p:cNvSpPr/>
          <p:nvPr/>
        </p:nvSpPr>
        <p:spPr>
          <a:xfrm>
            <a:off x="440391" y="6141218"/>
            <a:ext cx="5328592" cy="3121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t>Diffusion</a:t>
            </a:r>
            <a:endParaRPr lang="ko-KR" altLang="en-US" dirty="0"/>
          </a:p>
        </p:txBody>
      </p:sp>
      <p:pic>
        <p:nvPicPr>
          <p:cNvPr id="108" name="Picture 2" descr="활성화 에너지 - 위키백과, 우리 모두의 백과사전">
            <a:extLst>
              <a:ext uri="{FF2B5EF4-FFF2-40B4-BE49-F238E27FC236}">
                <a16:creationId xmlns:a16="http://schemas.microsoft.com/office/drawing/2014/main" id="{026E6B1E-EBFF-CF3E-12C0-1A1F649B5E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9108" y="4611602"/>
            <a:ext cx="2093256" cy="1276375"/>
          </a:xfrm>
          <a:prstGeom prst="rect">
            <a:avLst/>
          </a:prstGeom>
          <a:noFill/>
          <a:extLst>
            <a:ext uri="{909E8E84-426E-40DD-AFC4-6F175D3DCCD1}">
              <a14:hiddenFill xmlns:a14="http://schemas.microsoft.com/office/drawing/2010/main">
                <a:solidFill>
                  <a:srgbClr val="FFFFFF"/>
                </a:solidFill>
              </a14:hiddenFill>
            </a:ext>
          </a:extLst>
        </p:spPr>
      </p:pic>
      <p:sp>
        <p:nvSpPr>
          <p:cNvPr id="109" name="다이아몬드 108">
            <a:extLst>
              <a:ext uri="{FF2B5EF4-FFF2-40B4-BE49-F238E27FC236}">
                <a16:creationId xmlns:a16="http://schemas.microsoft.com/office/drawing/2014/main" id="{E6FCE904-D3C0-4CF3-34FD-E0084D4C6311}"/>
              </a:ext>
            </a:extLst>
          </p:cNvPr>
          <p:cNvSpPr/>
          <p:nvPr/>
        </p:nvSpPr>
        <p:spPr>
          <a:xfrm>
            <a:off x="6283349" y="4972380"/>
            <a:ext cx="425887" cy="396779"/>
          </a:xfrm>
          <a:prstGeom prst="diamond">
            <a:avLst/>
          </a:prstGeom>
          <a:solidFill>
            <a:srgbClr val="E7E6E6">
              <a:lumMod val="9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110" name="타원 109">
            <a:extLst>
              <a:ext uri="{FF2B5EF4-FFF2-40B4-BE49-F238E27FC236}">
                <a16:creationId xmlns:a16="http://schemas.microsoft.com/office/drawing/2014/main" id="{D8C175E2-7D71-3007-3A71-AF08EF9333A8}"/>
              </a:ext>
            </a:extLst>
          </p:cNvPr>
          <p:cNvSpPr/>
          <p:nvPr/>
        </p:nvSpPr>
        <p:spPr>
          <a:xfrm>
            <a:off x="6906544" y="4990317"/>
            <a:ext cx="388533" cy="361973"/>
          </a:xfrm>
          <a:prstGeom prst="ellipse">
            <a:avLst/>
          </a:prstGeom>
          <a:solidFill>
            <a:srgbClr val="A9D18E"/>
          </a:solidFill>
          <a:ln w="12700" cap="flat" cmpd="sng" algn="ctr">
            <a:solidFill>
              <a:srgbClr val="70AD47">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111" name="타원 110">
            <a:extLst>
              <a:ext uri="{FF2B5EF4-FFF2-40B4-BE49-F238E27FC236}">
                <a16:creationId xmlns:a16="http://schemas.microsoft.com/office/drawing/2014/main" id="{997F4F89-A45D-064A-4382-58F2358FD7C7}"/>
              </a:ext>
            </a:extLst>
          </p:cNvPr>
          <p:cNvSpPr/>
          <p:nvPr/>
        </p:nvSpPr>
        <p:spPr>
          <a:xfrm>
            <a:off x="6023992" y="4509757"/>
            <a:ext cx="388533" cy="361973"/>
          </a:xfrm>
          <a:prstGeom prst="ellipse">
            <a:avLst/>
          </a:prstGeom>
          <a:solidFill>
            <a:srgbClr val="A9D18E"/>
          </a:solidFill>
          <a:ln w="12700" cap="flat" cmpd="sng" algn="ctr">
            <a:solidFill>
              <a:srgbClr val="70AD47">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112" name="타원 111">
            <a:extLst>
              <a:ext uri="{FF2B5EF4-FFF2-40B4-BE49-F238E27FC236}">
                <a16:creationId xmlns:a16="http://schemas.microsoft.com/office/drawing/2014/main" id="{4C39A6D3-BB96-08C3-6F16-5F96ED3B6C77}"/>
              </a:ext>
            </a:extLst>
          </p:cNvPr>
          <p:cNvSpPr/>
          <p:nvPr/>
        </p:nvSpPr>
        <p:spPr>
          <a:xfrm>
            <a:off x="6023992" y="5500170"/>
            <a:ext cx="388533" cy="361973"/>
          </a:xfrm>
          <a:prstGeom prst="ellipse">
            <a:avLst/>
          </a:prstGeom>
          <a:solidFill>
            <a:srgbClr val="A9D18E"/>
          </a:solidFill>
          <a:ln w="12700" cap="flat" cmpd="sng" algn="ctr">
            <a:solidFill>
              <a:srgbClr val="70AD47">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p:cxnSp>
        <p:nvCxnSpPr>
          <p:cNvPr id="113" name="직선 연결선 112">
            <a:extLst>
              <a:ext uri="{FF2B5EF4-FFF2-40B4-BE49-F238E27FC236}">
                <a16:creationId xmlns:a16="http://schemas.microsoft.com/office/drawing/2014/main" id="{E8ED917D-FE57-DB38-4DCC-639D092B7FAB}"/>
              </a:ext>
            </a:extLst>
          </p:cNvPr>
          <p:cNvCxnSpPr>
            <a:cxnSpLocks/>
            <a:stCxn id="109" idx="0"/>
            <a:endCxn id="111" idx="5"/>
          </p:cNvCxnSpPr>
          <p:nvPr/>
        </p:nvCxnSpPr>
        <p:spPr>
          <a:xfrm flipH="1" flipV="1">
            <a:off x="6355626" y="4818720"/>
            <a:ext cx="140667" cy="153660"/>
          </a:xfrm>
          <a:prstGeom prst="line">
            <a:avLst/>
          </a:prstGeom>
          <a:noFill/>
          <a:ln w="6350" cap="flat" cmpd="sng" algn="ctr">
            <a:solidFill>
              <a:srgbClr val="FFC000">
                <a:lumMod val="50000"/>
              </a:srgbClr>
            </a:solidFill>
            <a:prstDash val="solid"/>
            <a:miter lim="800000"/>
          </a:ln>
          <a:effectLst/>
        </p:spPr>
      </p:cxnSp>
      <p:cxnSp>
        <p:nvCxnSpPr>
          <p:cNvPr id="114" name="직선 연결선 113">
            <a:extLst>
              <a:ext uri="{FF2B5EF4-FFF2-40B4-BE49-F238E27FC236}">
                <a16:creationId xmlns:a16="http://schemas.microsoft.com/office/drawing/2014/main" id="{9436E21D-095A-D9C2-A134-E679D47D8B23}"/>
              </a:ext>
            </a:extLst>
          </p:cNvPr>
          <p:cNvCxnSpPr>
            <a:cxnSpLocks/>
            <a:stCxn id="109" idx="2"/>
            <a:endCxn id="112" idx="7"/>
          </p:cNvCxnSpPr>
          <p:nvPr/>
        </p:nvCxnSpPr>
        <p:spPr>
          <a:xfrm flipH="1">
            <a:off x="6355626" y="5369159"/>
            <a:ext cx="140667" cy="184021"/>
          </a:xfrm>
          <a:prstGeom prst="line">
            <a:avLst/>
          </a:prstGeom>
          <a:noFill/>
          <a:ln w="6350" cap="flat" cmpd="sng" algn="ctr">
            <a:solidFill>
              <a:srgbClr val="FFC000">
                <a:lumMod val="50000"/>
              </a:srgbClr>
            </a:solidFill>
            <a:prstDash val="solid"/>
            <a:miter lim="800000"/>
          </a:ln>
          <a:effectLst/>
        </p:spPr>
      </p:cxnSp>
      <p:sp>
        <p:nvSpPr>
          <p:cNvPr id="115" name="TextBox 114">
            <a:extLst>
              <a:ext uri="{FF2B5EF4-FFF2-40B4-BE49-F238E27FC236}">
                <a16:creationId xmlns:a16="http://schemas.microsoft.com/office/drawing/2014/main" id="{F13DA653-BBF4-B0EA-765A-4524C9C465B2}"/>
              </a:ext>
            </a:extLst>
          </p:cNvPr>
          <p:cNvSpPr txBox="1"/>
          <p:nvPr/>
        </p:nvSpPr>
        <p:spPr>
          <a:xfrm>
            <a:off x="6344610" y="4998362"/>
            <a:ext cx="291070" cy="307777"/>
          </a:xfrm>
          <a:prstGeom prst="rect">
            <a:avLst/>
          </a:prstGeom>
          <a:noFill/>
        </p:spPr>
        <p:txBody>
          <a:bodyPr wrap="square" rtlCol="0">
            <a:spAutoFit/>
          </a:bodyPr>
          <a:lstStyle/>
          <a:p>
            <a:pPr algn="ctr" latinLnBrk="1"/>
            <a:r>
              <a:rPr lang="en-US" altLang="ko-KR" sz="1400" dirty="0">
                <a:solidFill>
                  <a:prstClr val="black"/>
                </a:solidFill>
                <a:latin typeface="맑은 고딕" panose="020F0502020204030204"/>
              </a:rPr>
              <a:t>r</a:t>
            </a:r>
            <a:endParaRPr lang="ko-KR" altLang="en-US" sz="1400" dirty="0">
              <a:solidFill>
                <a:prstClr val="black"/>
              </a:solidFill>
              <a:latin typeface="맑은 고딕" panose="020F0502020204030204"/>
            </a:endParaRPr>
          </a:p>
        </p:txBody>
      </p:sp>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0DECAED9-0529-0DA4-0BD0-00DF9937207A}"/>
                  </a:ext>
                </a:extLst>
              </p:cNvPr>
              <p:cNvSpPr txBox="1"/>
              <p:nvPr/>
            </p:nvSpPr>
            <p:spPr>
              <a:xfrm>
                <a:off x="6943545" y="5006868"/>
                <a:ext cx="291070"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r>
                        <a:rPr lang="en-US" altLang="ko-KR" sz="1400" i="1" smtClean="0">
                          <a:solidFill>
                            <a:srgbClr val="836967"/>
                          </a:solidFill>
                          <a:latin typeface="Cambria Math" panose="02040503050406030204" pitchFamily="18" charset="0"/>
                        </a:rPr>
                        <m:t>𝐶</m:t>
                      </m:r>
                    </m:oMath>
                  </m:oMathPara>
                </a14:m>
                <a:endParaRPr lang="ko-KR" altLang="en-US" sz="1400" dirty="0">
                  <a:solidFill>
                    <a:prstClr val="black"/>
                  </a:solidFill>
                  <a:latin typeface="맑은 고딕" panose="020F0502020204030204"/>
                </a:endParaRPr>
              </a:p>
            </p:txBody>
          </p:sp>
        </mc:Choice>
        <mc:Fallback xmlns="">
          <p:sp>
            <p:nvSpPr>
              <p:cNvPr id="116" name="TextBox 115">
                <a:extLst>
                  <a:ext uri="{FF2B5EF4-FFF2-40B4-BE49-F238E27FC236}">
                    <a16:creationId xmlns:a16="http://schemas.microsoft.com/office/drawing/2014/main" id="{0DECAED9-0529-0DA4-0BD0-00DF9937207A}"/>
                  </a:ext>
                </a:extLst>
              </p:cNvPr>
              <p:cNvSpPr txBox="1">
                <a:spLocks noRot="1" noChangeAspect="1" noMove="1" noResize="1" noEditPoints="1" noAdjustHandles="1" noChangeArrowheads="1" noChangeShapeType="1" noTextEdit="1"/>
              </p:cNvSpPr>
              <p:nvPr/>
            </p:nvSpPr>
            <p:spPr>
              <a:xfrm>
                <a:off x="6943545" y="5006868"/>
                <a:ext cx="291070" cy="307777"/>
              </a:xfrm>
              <a:prstGeom prst="rect">
                <a:avLst/>
              </a:prstGeom>
              <a:blipFill>
                <a:blip r:embed="rId6"/>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B6A04845-BF34-9E12-47E5-7C07A81B82F6}"/>
                  </a:ext>
                </a:extLst>
              </p:cNvPr>
              <p:cNvSpPr txBox="1"/>
              <p:nvPr/>
            </p:nvSpPr>
            <p:spPr>
              <a:xfrm>
                <a:off x="6064312" y="4520387"/>
                <a:ext cx="291070"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r>
                        <a:rPr lang="en-US" altLang="ko-KR" sz="1400" i="1" smtClean="0">
                          <a:solidFill>
                            <a:srgbClr val="836967"/>
                          </a:solidFill>
                          <a:latin typeface="Cambria Math" panose="02040503050406030204" pitchFamily="18" charset="0"/>
                        </a:rPr>
                        <m:t>𝐴</m:t>
                      </m:r>
                    </m:oMath>
                  </m:oMathPara>
                </a14:m>
                <a:endParaRPr lang="ko-KR" altLang="en-US" sz="1400" dirty="0">
                  <a:solidFill>
                    <a:prstClr val="black"/>
                  </a:solidFill>
                  <a:latin typeface="맑은 고딕" panose="020F0502020204030204"/>
                </a:endParaRPr>
              </a:p>
            </p:txBody>
          </p:sp>
        </mc:Choice>
        <mc:Fallback xmlns="">
          <p:sp>
            <p:nvSpPr>
              <p:cNvPr id="117" name="TextBox 116">
                <a:extLst>
                  <a:ext uri="{FF2B5EF4-FFF2-40B4-BE49-F238E27FC236}">
                    <a16:creationId xmlns:a16="http://schemas.microsoft.com/office/drawing/2014/main" id="{B6A04845-BF34-9E12-47E5-7C07A81B82F6}"/>
                  </a:ext>
                </a:extLst>
              </p:cNvPr>
              <p:cNvSpPr txBox="1">
                <a:spLocks noRot="1" noChangeAspect="1" noMove="1" noResize="1" noEditPoints="1" noAdjustHandles="1" noChangeArrowheads="1" noChangeShapeType="1" noTextEdit="1"/>
              </p:cNvSpPr>
              <p:nvPr/>
            </p:nvSpPr>
            <p:spPr>
              <a:xfrm>
                <a:off x="6064312" y="4520387"/>
                <a:ext cx="291070" cy="307777"/>
              </a:xfrm>
              <a:prstGeom prst="rect">
                <a:avLst/>
              </a:prstGeom>
              <a:blipFill>
                <a:blip r:embed="rId7"/>
                <a:stretch>
                  <a:fillRect/>
                </a:stretch>
              </a:blipFill>
            </p:spPr>
            <p:txBody>
              <a:bodyPr/>
              <a:lstStyle/>
              <a:p>
                <a:r>
                  <a:rPr lang="ko-KR" altLang="en-US">
                    <a:noFill/>
                  </a:rPr>
                  <a:t> </a:t>
                </a:r>
              </a:p>
            </p:txBody>
          </p:sp>
        </mc:Fallback>
      </mc:AlternateContent>
      <p:cxnSp>
        <p:nvCxnSpPr>
          <p:cNvPr id="118" name="직선 연결선 117">
            <a:extLst>
              <a:ext uri="{FF2B5EF4-FFF2-40B4-BE49-F238E27FC236}">
                <a16:creationId xmlns:a16="http://schemas.microsoft.com/office/drawing/2014/main" id="{157C33AE-09CD-C024-EDA8-30A102D09E67}"/>
              </a:ext>
            </a:extLst>
          </p:cNvPr>
          <p:cNvCxnSpPr>
            <a:cxnSpLocks/>
            <a:stCxn id="110" idx="2"/>
            <a:endCxn id="109" idx="3"/>
          </p:cNvCxnSpPr>
          <p:nvPr/>
        </p:nvCxnSpPr>
        <p:spPr>
          <a:xfrm flipH="1" flipV="1">
            <a:off x="6709236" y="5170770"/>
            <a:ext cx="197308" cy="534"/>
          </a:xfrm>
          <a:prstGeom prst="line">
            <a:avLst/>
          </a:prstGeom>
          <a:noFill/>
          <a:ln w="25400" cap="flat" cmpd="dbl" algn="ctr">
            <a:solidFill>
              <a:srgbClr val="FFC000">
                <a:lumMod val="50000"/>
              </a:srgbClr>
            </a:solidFill>
            <a:prstDash val="solid"/>
            <a:miter lim="800000"/>
          </a:ln>
          <a:effectLst/>
        </p:spPr>
      </p:cxnSp>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B9F75B44-B5DB-C97C-8243-41D8CDEA5F57}"/>
                  </a:ext>
                </a:extLst>
              </p:cNvPr>
              <p:cNvSpPr txBox="1"/>
              <p:nvPr/>
            </p:nvSpPr>
            <p:spPr>
              <a:xfrm>
                <a:off x="6064407" y="5516027"/>
                <a:ext cx="291070"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r>
                        <a:rPr lang="en-US" altLang="ko-KR" sz="1400" b="0" i="1" smtClean="0">
                          <a:solidFill>
                            <a:srgbClr val="836967"/>
                          </a:solidFill>
                          <a:latin typeface="Cambria Math" panose="02040503050406030204" pitchFamily="18" charset="0"/>
                        </a:rPr>
                        <m:t>𝐵</m:t>
                      </m:r>
                    </m:oMath>
                  </m:oMathPara>
                </a14:m>
                <a:endParaRPr lang="ko-KR" altLang="en-US" sz="1400" dirty="0">
                  <a:solidFill>
                    <a:prstClr val="black"/>
                  </a:solidFill>
                  <a:latin typeface="맑은 고딕" panose="020F0502020204030204"/>
                </a:endParaRPr>
              </a:p>
            </p:txBody>
          </p:sp>
        </mc:Choice>
        <mc:Fallback xmlns="">
          <p:sp>
            <p:nvSpPr>
              <p:cNvPr id="119" name="TextBox 118">
                <a:extLst>
                  <a:ext uri="{FF2B5EF4-FFF2-40B4-BE49-F238E27FC236}">
                    <a16:creationId xmlns:a16="http://schemas.microsoft.com/office/drawing/2014/main" id="{B9F75B44-B5DB-C97C-8243-41D8CDEA5F57}"/>
                  </a:ext>
                </a:extLst>
              </p:cNvPr>
              <p:cNvSpPr txBox="1">
                <a:spLocks noRot="1" noChangeAspect="1" noMove="1" noResize="1" noEditPoints="1" noAdjustHandles="1" noChangeArrowheads="1" noChangeShapeType="1" noTextEdit="1"/>
              </p:cNvSpPr>
              <p:nvPr/>
            </p:nvSpPr>
            <p:spPr>
              <a:xfrm>
                <a:off x="6064407" y="5516027"/>
                <a:ext cx="291070" cy="307777"/>
              </a:xfrm>
              <a:prstGeom prst="rect">
                <a:avLst/>
              </a:prstGeom>
              <a:blipFill>
                <a:blip r:embed="rId8"/>
                <a:stretch>
                  <a:fillRect/>
                </a:stretch>
              </a:blipFill>
            </p:spPr>
            <p:txBody>
              <a:bodyPr/>
              <a:lstStyle/>
              <a:p>
                <a:r>
                  <a:rPr lang="ko-KR" altLang="en-US">
                    <a:noFill/>
                  </a:rPr>
                  <a:t> </a:t>
                </a:r>
              </a:p>
            </p:txBody>
          </p:sp>
        </mc:Fallback>
      </mc:AlternateContent>
      <p:sp>
        <p:nvSpPr>
          <p:cNvPr id="120" name="직사각형 119">
            <a:extLst>
              <a:ext uri="{FF2B5EF4-FFF2-40B4-BE49-F238E27FC236}">
                <a16:creationId xmlns:a16="http://schemas.microsoft.com/office/drawing/2014/main" id="{95645745-36A0-5279-AB91-AB52D7C1721C}"/>
              </a:ext>
            </a:extLst>
          </p:cNvPr>
          <p:cNvSpPr/>
          <p:nvPr/>
        </p:nvSpPr>
        <p:spPr>
          <a:xfrm>
            <a:off x="5879976" y="2589154"/>
            <a:ext cx="5328592" cy="38641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1" name="직사각형 120">
            <a:extLst>
              <a:ext uri="{FF2B5EF4-FFF2-40B4-BE49-F238E27FC236}">
                <a16:creationId xmlns:a16="http://schemas.microsoft.com/office/drawing/2014/main" id="{36B62E53-7835-3534-86E6-3997FC3BE199}"/>
              </a:ext>
            </a:extLst>
          </p:cNvPr>
          <p:cNvSpPr/>
          <p:nvPr/>
        </p:nvSpPr>
        <p:spPr>
          <a:xfrm>
            <a:off x="5879976" y="6141218"/>
            <a:ext cx="5328592" cy="3121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t>Chemical Reaction</a:t>
            </a:r>
            <a:endParaRPr lang="ko-KR" altLang="en-US" dirty="0"/>
          </a:p>
        </p:txBody>
      </p:sp>
      <p:cxnSp>
        <p:nvCxnSpPr>
          <p:cNvPr id="6145" name="직선 연결선 6144">
            <a:extLst>
              <a:ext uri="{FF2B5EF4-FFF2-40B4-BE49-F238E27FC236}">
                <a16:creationId xmlns:a16="http://schemas.microsoft.com/office/drawing/2014/main" id="{84F945EF-EC94-8DF5-AE1F-9F8AF0DD10A2}"/>
              </a:ext>
            </a:extLst>
          </p:cNvPr>
          <p:cNvCxnSpPr>
            <a:cxnSpLocks/>
            <a:stCxn id="127" idx="2"/>
            <a:endCxn id="6144" idx="6"/>
          </p:cNvCxnSpPr>
          <p:nvPr/>
        </p:nvCxnSpPr>
        <p:spPr>
          <a:xfrm flipH="1" flipV="1">
            <a:off x="1288016" y="5725480"/>
            <a:ext cx="397534" cy="10085"/>
          </a:xfrm>
          <a:prstGeom prst="line">
            <a:avLst/>
          </a:prstGeom>
          <a:noFill/>
          <a:ln w="6350" cap="flat" cmpd="sng" algn="ctr">
            <a:solidFill>
              <a:srgbClr val="FFC000">
                <a:lumMod val="50000"/>
              </a:srgbClr>
            </a:solidFill>
            <a:prstDash val="solid"/>
            <a:miter lim="800000"/>
          </a:ln>
          <a:effectLst/>
        </p:spPr>
      </p:cxnSp>
      <p:grpSp>
        <p:nvGrpSpPr>
          <p:cNvPr id="6179" name="그룹 6178">
            <a:extLst>
              <a:ext uri="{FF2B5EF4-FFF2-40B4-BE49-F238E27FC236}">
                <a16:creationId xmlns:a16="http://schemas.microsoft.com/office/drawing/2014/main" id="{BC20B35E-8463-80C5-BCC6-88433793B0E2}"/>
              </a:ext>
            </a:extLst>
          </p:cNvPr>
          <p:cNvGrpSpPr/>
          <p:nvPr/>
        </p:nvGrpSpPr>
        <p:grpSpPr>
          <a:xfrm>
            <a:off x="899483" y="5535669"/>
            <a:ext cx="388533" cy="370797"/>
            <a:chOff x="937661" y="5132865"/>
            <a:chExt cx="388533" cy="370797"/>
          </a:xfrm>
        </p:grpSpPr>
        <p:sp>
          <p:nvSpPr>
            <p:cNvPr id="6144" name="타원 6143">
              <a:extLst>
                <a:ext uri="{FF2B5EF4-FFF2-40B4-BE49-F238E27FC236}">
                  <a16:creationId xmlns:a16="http://schemas.microsoft.com/office/drawing/2014/main" id="{1B0D91F8-1D79-92C5-4361-C81BDFB5CEFA}"/>
                </a:ext>
              </a:extLst>
            </p:cNvPr>
            <p:cNvSpPr/>
            <p:nvPr/>
          </p:nvSpPr>
          <p:spPr>
            <a:xfrm>
              <a:off x="937661" y="5141689"/>
              <a:ext cx="388533" cy="361973"/>
            </a:xfrm>
            <a:prstGeom prst="ellipse">
              <a:avLst/>
            </a:prstGeom>
            <a:solidFill>
              <a:srgbClr val="A9D18E"/>
            </a:solidFill>
            <a:ln w="12700" cap="flat" cmpd="sng" algn="ctr">
              <a:solidFill>
                <a:srgbClr val="70AD47">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6147" name="TextBox 6146">
                  <a:extLst>
                    <a:ext uri="{FF2B5EF4-FFF2-40B4-BE49-F238E27FC236}">
                      <a16:creationId xmlns:a16="http://schemas.microsoft.com/office/drawing/2014/main" id="{472AD30E-49E8-E90B-EBF1-F83407D67497}"/>
                    </a:ext>
                  </a:extLst>
                </p:cNvPr>
                <p:cNvSpPr txBox="1"/>
                <p:nvPr/>
              </p:nvSpPr>
              <p:spPr>
                <a:xfrm>
                  <a:off x="965028" y="5132865"/>
                  <a:ext cx="291070"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𝑔</m:t>
                            </m:r>
                          </m:e>
                          <m:sub>
                            <m:r>
                              <a:rPr lang="en-US" altLang="ko-KR" sz="1400" b="0" i="1" smtClean="0">
                                <a:solidFill>
                                  <a:prstClr val="black"/>
                                </a:solidFill>
                                <a:latin typeface="Cambria Math" panose="02040503050406030204" pitchFamily="18" charset="0"/>
                              </a:rPr>
                              <m:t>1</m:t>
                            </m:r>
                          </m:sub>
                        </m:sSub>
                      </m:oMath>
                    </m:oMathPara>
                  </a14:m>
                  <a:endParaRPr lang="ko-KR" altLang="en-US" sz="1400" dirty="0">
                    <a:solidFill>
                      <a:prstClr val="black"/>
                    </a:solidFill>
                    <a:latin typeface="맑은 고딕" panose="020F0502020204030204"/>
                  </a:endParaRPr>
                </a:p>
              </p:txBody>
            </p:sp>
          </mc:Choice>
          <mc:Fallback xmlns="">
            <p:sp>
              <p:nvSpPr>
                <p:cNvPr id="6147" name="TextBox 6146">
                  <a:extLst>
                    <a:ext uri="{FF2B5EF4-FFF2-40B4-BE49-F238E27FC236}">
                      <a16:creationId xmlns:a16="http://schemas.microsoft.com/office/drawing/2014/main" id="{472AD30E-49E8-E90B-EBF1-F83407D67497}"/>
                    </a:ext>
                  </a:extLst>
                </p:cNvPr>
                <p:cNvSpPr txBox="1">
                  <a:spLocks noRot="1" noChangeAspect="1" noMove="1" noResize="1" noEditPoints="1" noAdjustHandles="1" noChangeArrowheads="1" noChangeShapeType="1" noTextEdit="1"/>
                </p:cNvSpPr>
                <p:nvPr/>
              </p:nvSpPr>
              <p:spPr>
                <a:xfrm>
                  <a:off x="965028" y="5132865"/>
                  <a:ext cx="291070" cy="307777"/>
                </a:xfrm>
                <a:prstGeom prst="rect">
                  <a:avLst/>
                </a:prstGeom>
                <a:blipFill>
                  <a:blip r:embed="rId9"/>
                  <a:stretch>
                    <a:fillRect r="-4167" b="-3922"/>
                  </a:stretch>
                </a:blipFill>
              </p:spPr>
              <p:txBody>
                <a:bodyPr/>
                <a:lstStyle/>
                <a:p>
                  <a:r>
                    <a:rPr lang="ko-KR" altLang="en-US">
                      <a:noFill/>
                    </a:rPr>
                    <a:t> </a:t>
                  </a:r>
                </a:p>
              </p:txBody>
            </p:sp>
          </mc:Fallback>
        </mc:AlternateContent>
      </p:grpSp>
      <p:grpSp>
        <p:nvGrpSpPr>
          <p:cNvPr id="6180" name="그룹 6179">
            <a:extLst>
              <a:ext uri="{FF2B5EF4-FFF2-40B4-BE49-F238E27FC236}">
                <a16:creationId xmlns:a16="http://schemas.microsoft.com/office/drawing/2014/main" id="{8AEF4E16-753F-F8D6-F7DB-D5C662C4A169}"/>
              </a:ext>
            </a:extLst>
          </p:cNvPr>
          <p:cNvGrpSpPr/>
          <p:nvPr/>
        </p:nvGrpSpPr>
        <p:grpSpPr>
          <a:xfrm>
            <a:off x="1685550" y="5535669"/>
            <a:ext cx="358269" cy="366785"/>
            <a:chOff x="1723728" y="5128471"/>
            <a:chExt cx="358269" cy="366785"/>
          </a:xfrm>
        </p:grpSpPr>
        <p:sp>
          <p:nvSpPr>
            <p:cNvPr id="127" name="타원 126">
              <a:extLst>
                <a:ext uri="{FF2B5EF4-FFF2-40B4-BE49-F238E27FC236}">
                  <a16:creationId xmlns:a16="http://schemas.microsoft.com/office/drawing/2014/main" id="{892873E5-46F3-4248-E783-2A01F8296A1A}"/>
                </a:ext>
              </a:extLst>
            </p:cNvPr>
            <p:cNvSpPr/>
            <p:nvPr/>
          </p:nvSpPr>
          <p:spPr>
            <a:xfrm>
              <a:off x="1723728" y="5161478"/>
              <a:ext cx="358269" cy="333778"/>
            </a:xfrm>
            <a:prstGeom prst="ellipse">
              <a:avLst/>
            </a:prstGeom>
            <a:solidFill>
              <a:srgbClr val="A9D18E"/>
            </a:solidFill>
            <a:ln w="12700" cap="flat" cmpd="sng" algn="ctr">
              <a:solidFill>
                <a:srgbClr val="70AD47">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6148" name="TextBox 6147">
                  <a:extLst>
                    <a:ext uri="{FF2B5EF4-FFF2-40B4-BE49-F238E27FC236}">
                      <a16:creationId xmlns:a16="http://schemas.microsoft.com/office/drawing/2014/main" id="{65786B0E-A551-A84A-590B-43BC950CC4B4}"/>
                    </a:ext>
                  </a:extLst>
                </p:cNvPr>
                <p:cNvSpPr txBox="1"/>
                <p:nvPr/>
              </p:nvSpPr>
              <p:spPr>
                <a:xfrm>
                  <a:off x="1732016" y="5128471"/>
                  <a:ext cx="291070"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𝑔</m:t>
                            </m:r>
                          </m:e>
                          <m:sub>
                            <m:r>
                              <a:rPr lang="en-US" altLang="ko-KR" sz="1400" b="0" i="1" smtClean="0">
                                <a:solidFill>
                                  <a:prstClr val="black"/>
                                </a:solidFill>
                                <a:latin typeface="Cambria Math" panose="02040503050406030204" pitchFamily="18" charset="0"/>
                              </a:rPr>
                              <m:t>2</m:t>
                            </m:r>
                          </m:sub>
                        </m:sSub>
                      </m:oMath>
                    </m:oMathPara>
                  </a14:m>
                  <a:endParaRPr lang="ko-KR" altLang="en-US" sz="1400" dirty="0">
                    <a:solidFill>
                      <a:prstClr val="black"/>
                    </a:solidFill>
                    <a:latin typeface="맑은 고딕" panose="020F0502020204030204"/>
                  </a:endParaRPr>
                </a:p>
              </p:txBody>
            </p:sp>
          </mc:Choice>
          <mc:Fallback xmlns="">
            <p:sp>
              <p:nvSpPr>
                <p:cNvPr id="6148" name="TextBox 6147">
                  <a:extLst>
                    <a:ext uri="{FF2B5EF4-FFF2-40B4-BE49-F238E27FC236}">
                      <a16:creationId xmlns:a16="http://schemas.microsoft.com/office/drawing/2014/main" id="{65786B0E-A551-A84A-590B-43BC950CC4B4}"/>
                    </a:ext>
                  </a:extLst>
                </p:cNvPr>
                <p:cNvSpPr txBox="1">
                  <a:spLocks noRot="1" noChangeAspect="1" noMove="1" noResize="1" noEditPoints="1" noAdjustHandles="1" noChangeArrowheads="1" noChangeShapeType="1" noTextEdit="1"/>
                </p:cNvSpPr>
                <p:nvPr/>
              </p:nvSpPr>
              <p:spPr>
                <a:xfrm>
                  <a:off x="1732016" y="5128471"/>
                  <a:ext cx="291070" cy="307777"/>
                </a:xfrm>
                <a:prstGeom prst="rect">
                  <a:avLst/>
                </a:prstGeom>
                <a:blipFill>
                  <a:blip r:embed="rId10"/>
                  <a:stretch>
                    <a:fillRect r="-6250" b="-3922"/>
                  </a:stretch>
                </a:blipFill>
              </p:spPr>
              <p:txBody>
                <a:bodyPr/>
                <a:lstStyle/>
                <a:p>
                  <a:r>
                    <a:rPr lang="ko-KR" altLang="en-US">
                      <a:noFill/>
                    </a:rPr>
                    <a:t> </a:t>
                  </a:r>
                </a:p>
              </p:txBody>
            </p:sp>
          </mc:Fallback>
        </mc:AlternateContent>
      </p:grpSp>
      <p:grpSp>
        <p:nvGrpSpPr>
          <p:cNvPr id="6181" name="그룹 6180">
            <a:extLst>
              <a:ext uri="{FF2B5EF4-FFF2-40B4-BE49-F238E27FC236}">
                <a16:creationId xmlns:a16="http://schemas.microsoft.com/office/drawing/2014/main" id="{80A66A3C-6FEC-3713-CD3D-097E83756322}"/>
              </a:ext>
            </a:extLst>
          </p:cNvPr>
          <p:cNvGrpSpPr/>
          <p:nvPr/>
        </p:nvGrpSpPr>
        <p:grpSpPr>
          <a:xfrm>
            <a:off x="2450626" y="5535669"/>
            <a:ext cx="358269" cy="367505"/>
            <a:chOff x="2488804" y="5138864"/>
            <a:chExt cx="358269" cy="367505"/>
          </a:xfrm>
        </p:grpSpPr>
        <p:sp>
          <p:nvSpPr>
            <p:cNvPr id="6155" name="타원 6154">
              <a:extLst>
                <a:ext uri="{FF2B5EF4-FFF2-40B4-BE49-F238E27FC236}">
                  <a16:creationId xmlns:a16="http://schemas.microsoft.com/office/drawing/2014/main" id="{5B45CB16-773A-863C-EA01-4D1D34565D3D}"/>
                </a:ext>
              </a:extLst>
            </p:cNvPr>
            <p:cNvSpPr/>
            <p:nvPr/>
          </p:nvSpPr>
          <p:spPr>
            <a:xfrm>
              <a:off x="2488804" y="5172591"/>
              <a:ext cx="358269" cy="333778"/>
            </a:xfrm>
            <a:prstGeom prst="ellipse">
              <a:avLst/>
            </a:prstGeom>
            <a:solidFill>
              <a:srgbClr val="A9D18E"/>
            </a:solidFill>
            <a:ln w="12700" cap="flat" cmpd="sng" algn="ctr">
              <a:solidFill>
                <a:srgbClr val="70AD47">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6156" name="TextBox 6155">
                  <a:extLst>
                    <a:ext uri="{FF2B5EF4-FFF2-40B4-BE49-F238E27FC236}">
                      <a16:creationId xmlns:a16="http://schemas.microsoft.com/office/drawing/2014/main" id="{E4CEDA17-686D-5898-11C0-AF9257525FBD}"/>
                    </a:ext>
                  </a:extLst>
                </p:cNvPr>
                <p:cNvSpPr txBox="1"/>
                <p:nvPr/>
              </p:nvSpPr>
              <p:spPr>
                <a:xfrm>
                  <a:off x="2491585" y="5138864"/>
                  <a:ext cx="291070"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𝑔</m:t>
                            </m:r>
                          </m:e>
                          <m:sub>
                            <m:r>
                              <a:rPr lang="en-US" altLang="ko-KR" sz="1400" b="0" i="1" smtClean="0">
                                <a:solidFill>
                                  <a:prstClr val="black"/>
                                </a:solidFill>
                                <a:latin typeface="Cambria Math" panose="02040503050406030204" pitchFamily="18" charset="0"/>
                              </a:rPr>
                              <m:t>3</m:t>
                            </m:r>
                          </m:sub>
                        </m:sSub>
                      </m:oMath>
                    </m:oMathPara>
                  </a14:m>
                  <a:endParaRPr lang="ko-KR" altLang="en-US" sz="1400" dirty="0">
                    <a:solidFill>
                      <a:prstClr val="black"/>
                    </a:solidFill>
                    <a:latin typeface="맑은 고딕" panose="020F0502020204030204"/>
                  </a:endParaRPr>
                </a:p>
              </p:txBody>
            </p:sp>
          </mc:Choice>
          <mc:Fallback xmlns="">
            <p:sp>
              <p:nvSpPr>
                <p:cNvPr id="6156" name="TextBox 6155">
                  <a:extLst>
                    <a:ext uri="{FF2B5EF4-FFF2-40B4-BE49-F238E27FC236}">
                      <a16:creationId xmlns:a16="http://schemas.microsoft.com/office/drawing/2014/main" id="{E4CEDA17-686D-5898-11C0-AF9257525FBD}"/>
                    </a:ext>
                  </a:extLst>
                </p:cNvPr>
                <p:cNvSpPr txBox="1">
                  <a:spLocks noRot="1" noChangeAspect="1" noMove="1" noResize="1" noEditPoints="1" noAdjustHandles="1" noChangeArrowheads="1" noChangeShapeType="1" noTextEdit="1"/>
                </p:cNvSpPr>
                <p:nvPr/>
              </p:nvSpPr>
              <p:spPr>
                <a:xfrm>
                  <a:off x="2491585" y="5138864"/>
                  <a:ext cx="291070" cy="307777"/>
                </a:xfrm>
                <a:prstGeom prst="rect">
                  <a:avLst/>
                </a:prstGeom>
                <a:blipFill>
                  <a:blip r:embed="rId11"/>
                  <a:stretch>
                    <a:fillRect r="-6250" b="-3922"/>
                  </a:stretch>
                </a:blipFill>
              </p:spPr>
              <p:txBody>
                <a:bodyPr/>
                <a:lstStyle/>
                <a:p>
                  <a:r>
                    <a:rPr lang="ko-KR" altLang="en-US">
                      <a:noFill/>
                    </a:rPr>
                    <a:t> </a:t>
                  </a:r>
                </a:p>
              </p:txBody>
            </p:sp>
          </mc:Fallback>
        </mc:AlternateContent>
      </p:grpSp>
      <p:grpSp>
        <p:nvGrpSpPr>
          <p:cNvPr id="6183" name="그룹 6182">
            <a:extLst>
              <a:ext uri="{FF2B5EF4-FFF2-40B4-BE49-F238E27FC236}">
                <a16:creationId xmlns:a16="http://schemas.microsoft.com/office/drawing/2014/main" id="{6C7EE779-EB06-8F1E-E924-7ED203F6BC7F}"/>
              </a:ext>
            </a:extLst>
          </p:cNvPr>
          <p:cNvGrpSpPr/>
          <p:nvPr/>
        </p:nvGrpSpPr>
        <p:grpSpPr>
          <a:xfrm>
            <a:off x="4030130" y="5535669"/>
            <a:ext cx="358269" cy="366785"/>
            <a:chOff x="4068308" y="5166787"/>
            <a:chExt cx="358269" cy="366785"/>
          </a:xfrm>
        </p:grpSpPr>
        <p:sp>
          <p:nvSpPr>
            <p:cNvPr id="6159" name="타원 6158">
              <a:extLst>
                <a:ext uri="{FF2B5EF4-FFF2-40B4-BE49-F238E27FC236}">
                  <a16:creationId xmlns:a16="http://schemas.microsoft.com/office/drawing/2014/main" id="{978909A5-A219-2621-C8D9-1FF9AD1D565D}"/>
                </a:ext>
              </a:extLst>
            </p:cNvPr>
            <p:cNvSpPr/>
            <p:nvPr/>
          </p:nvSpPr>
          <p:spPr>
            <a:xfrm>
              <a:off x="4068308" y="5199794"/>
              <a:ext cx="358269" cy="333778"/>
            </a:xfrm>
            <a:prstGeom prst="ellipse">
              <a:avLst/>
            </a:prstGeom>
            <a:solidFill>
              <a:srgbClr val="A9D18E"/>
            </a:solidFill>
            <a:ln w="12700" cap="flat" cmpd="sng" algn="ctr">
              <a:solidFill>
                <a:srgbClr val="70AD47">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6160" name="TextBox 6159">
                  <a:extLst>
                    <a:ext uri="{FF2B5EF4-FFF2-40B4-BE49-F238E27FC236}">
                      <a16:creationId xmlns:a16="http://schemas.microsoft.com/office/drawing/2014/main" id="{C869997D-5891-E075-DDEF-A2E0D2CC8972}"/>
                    </a:ext>
                  </a:extLst>
                </p:cNvPr>
                <p:cNvSpPr txBox="1"/>
                <p:nvPr/>
              </p:nvSpPr>
              <p:spPr>
                <a:xfrm>
                  <a:off x="4076596" y="5166787"/>
                  <a:ext cx="291070"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𝑔</m:t>
                            </m:r>
                          </m:e>
                          <m:sub>
                            <m:r>
                              <a:rPr lang="en-US" altLang="ko-KR" sz="1400" b="0" i="1" smtClean="0">
                                <a:solidFill>
                                  <a:prstClr val="black"/>
                                </a:solidFill>
                                <a:latin typeface="Cambria Math" panose="02040503050406030204" pitchFamily="18" charset="0"/>
                              </a:rPr>
                              <m:t>5</m:t>
                            </m:r>
                          </m:sub>
                        </m:sSub>
                      </m:oMath>
                    </m:oMathPara>
                  </a14:m>
                  <a:endParaRPr lang="ko-KR" altLang="en-US" sz="1400" dirty="0">
                    <a:solidFill>
                      <a:prstClr val="black"/>
                    </a:solidFill>
                    <a:latin typeface="맑은 고딕" panose="020F0502020204030204"/>
                  </a:endParaRPr>
                </a:p>
              </p:txBody>
            </p:sp>
          </mc:Choice>
          <mc:Fallback xmlns="">
            <p:sp>
              <p:nvSpPr>
                <p:cNvPr id="6160" name="TextBox 6159">
                  <a:extLst>
                    <a:ext uri="{FF2B5EF4-FFF2-40B4-BE49-F238E27FC236}">
                      <a16:creationId xmlns:a16="http://schemas.microsoft.com/office/drawing/2014/main" id="{C869997D-5891-E075-DDEF-A2E0D2CC8972}"/>
                    </a:ext>
                  </a:extLst>
                </p:cNvPr>
                <p:cNvSpPr txBox="1">
                  <a:spLocks noRot="1" noChangeAspect="1" noMove="1" noResize="1" noEditPoints="1" noAdjustHandles="1" noChangeArrowheads="1" noChangeShapeType="1" noTextEdit="1"/>
                </p:cNvSpPr>
                <p:nvPr/>
              </p:nvSpPr>
              <p:spPr>
                <a:xfrm>
                  <a:off x="4076596" y="5166787"/>
                  <a:ext cx="291070" cy="307777"/>
                </a:xfrm>
                <a:prstGeom prst="rect">
                  <a:avLst/>
                </a:prstGeom>
                <a:blipFill>
                  <a:blip r:embed="rId12"/>
                  <a:stretch>
                    <a:fillRect r="-8333" b="-3922"/>
                  </a:stretch>
                </a:blipFill>
              </p:spPr>
              <p:txBody>
                <a:bodyPr/>
                <a:lstStyle/>
                <a:p>
                  <a:r>
                    <a:rPr lang="ko-KR" altLang="en-US">
                      <a:noFill/>
                    </a:rPr>
                    <a:t> </a:t>
                  </a:r>
                </a:p>
              </p:txBody>
            </p:sp>
          </mc:Fallback>
        </mc:AlternateContent>
      </p:grpSp>
      <p:grpSp>
        <p:nvGrpSpPr>
          <p:cNvPr id="6184" name="그룹 6183">
            <a:extLst>
              <a:ext uri="{FF2B5EF4-FFF2-40B4-BE49-F238E27FC236}">
                <a16:creationId xmlns:a16="http://schemas.microsoft.com/office/drawing/2014/main" id="{E8BE2F90-050D-19BA-5E11-DB77128B70BF}"/>
              </a:ext>
            </a:extLst>
          </p:cNvPr>
          <p:cNvGrpSpPr/>
          <p:nvPr/>
        </p:nvGrpSpPr>
        <p:grpSpPr>
          <a:xfrm>
            <a:off x="4835457" y="5535669"/>
            <a:ext cx="358269" cy="366785"/>
            <a:chOff x="4873635" y="5191336"/>
            <a:chExt cx="358269" cy="366785"/>
          </a:xfrm>
        </p:grpSpPr>
        <p:sp>
          <p:nvSpPr>
            <p:cNvPr id="6161" name="타원 6160">
              <a:extLst>
                <a:ext uri="{FF2B5EF4-FFF2-40B4-BE49-F238E27FC236}">
                  <a16:creationId xmlns:a16="http://schemas.microsoft.com/office/drawing/2014/main" id="{C78D0D78-EA9A-92C2-91F8-DE7B4740BC82}"/>
                </a:ext>
              </a:extLst>
            </p:cNvPr>
            <p:cNvSpPr/>
            <p:nvPr/>
          </p:nvSpPr>
          <p:spPr>
            <a:xfrm>
              <a:off x="4873635" y="5224343"/>
              <a:ext cx="358269" cy="333778"/>
            </a:xfrm>
            <a:prstGeom prst="ellipse">
              <a:avLst/>
            </a:prstGeom>
            <a:solidFill>
              <a:srgbClr val="A9D18E"/>
            </a:solidFill>
            <a:ln w="12700" cap="flat" cmpd="sng" algn="ctr">
              <a:solidFill>
                <a:srgbClr val="70AD47">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6162" name="TextBox 6161">
                  <a:extLst>
                    <a:ext uri="{FF2B5EF4-FFF2-40B4-BE49-F238E27FC236}">
                      <a16:creationId xmlns:a16="http://schemas.microsoft.com/office/drawing/2014/main" id="{B3F9DED0-9F50-AA98-25C9-D26BD1A64FAC}"/>
                    </a:ext>
                  </a:extLst>
                </p:cNvPr>
                <p:cNvSpPr txBox="1"/>
                <p:nvPr/>
              </p:nvSpPr>
              <p:spPr>
                <a:xfrm>
                  <a:off x="4881923" y="5191336"/>
                  <a:ext cx="291070"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𝑔</m:t>
                            </m:r>
                          </m:e>
                          <m:sub>
                            <m:r>
                              <a:rPr lang="en-US" altLang="ko-KR" sz="1400" b="0" i="1" smtClean="0">
                                <a:solidFill>
                                  <a:prstClr val="black"/>
                                </a:solidFill>
                                <a:latin typeface="Cambria Math" panose="02040503050406030204" pitchFamily="18" charset="0"/>
                              </a:rPr>
                              <m:t>6</m:t>
                            </m:r>
                          </m:sub>
                        </m:sSub>
                      </m:oMath>
                    </m:oMathPara>
                  </a14:m>
                  <a:endParaRPr lang="ko-KR" altLang="en-US" sz="1400" dirty="0">
                    <a:solidFill>
                      <a:prstClr val="black"/>
                    </a:solidFill>
                    <a:latin typeface="맑은 고딕" panose="020F0502020204030204"/>
                  </a:endParaRPr>
                </a:p>
              </p:txBody>
            </p:sp>
          </mc:Choice>
          <mc:Fallback xmlns="">
            <p:sp>
              <p:nvSpPr>
                <p:cNvPr id="6162" name="TextBox 6161">
                  <a:extLst>
                    <a:ext uri="{FF2B5EF4-FFF2-40B4-BE49-F238E27FC236}">
                      <a16:creationId xmlns:a16="http://schemas.microsoft.com/office/drawing/2014/main" id="{B3F9DED0-9F50-AA98-25C9-D26BD1A64FAC}"/>
                    </a:ext>
                  </a:extLst>
                </p:cNvPr>
                <p:cNvSpPr txBox="1">
                  <a:spLocks noRot="1" noChangeAspect="1" noMove="1" noResize="1" noEditPoints="1" noAdjustHandles="1" noChangeArrowheads="1" noChangeShapeType="1" noTextEdit="1"/>
                </p:cNvSpPr>
                <p:nvPr/>
              </p:nvSpPr>
              <p:spPr>
                <a:xfrm>
                  <a:off x="4881923" y="5191336"/>
                  <a:ext cx="291070" cy="307777"/>
                </a:xfrm>
                <a:prstGeom prst="rect">
                  <a:avLst/>
                </a:prstGeom>
                <a:blipFill>
                  <a:blip r:embed="rId13"/>
                  <a:stretch>
                    <a:fillRect r="-8511" b="-3922"/>
                  </a:stretch>
                </a:blipFill>
              </p:spPr>
              <p:txBody>
                <a:bodyPr/>
                <a:lstStyle/>
                <a:p>
                  <a:r>
                    <a:rPr lang="ko-KR" altLang="en-US">
                      <a:noFill/>
                    </a:rPr>
                    <a:t> </a:t>
                  </a:r>
                </a:p>
              </p:txBody>
            </p:sp>
          </mc:Fallback>
        </mc:AlternateContent>
      </p:grpSp>
      <p:cxnSp>
        <p:nvCxnSpPr>
          <p:cNvPr id="6163" name="직선 연결선 6162">
            <a:extLst>
              <a:ext uri="{FF2B5EF4-FFF2-40B4-BE49-F238E27FC236}">
                <a16:creationId xmlns:a16="http://schemas.microsoft.com/office/drawing/2014/main" id="{878CA779-0023-B5C7-160D-1A708B09ED5A}"/>
              </a:ext>
            </a:extLst>
          </p:cNvPr>
          <p:cNvCxnSpPr>
            <a:cxnSpLocks/>
            <a:stCxn id="6155" idx="2"/>
            <a:endCxn id="127" idx="6"/>
          </p:cNvCxnSpPr>
          <p:nvPr/>
        </p:nvCxnSpPr>
        <p:spPr>
          <a:xfrm flipH="1" flipV="1">
            <a:off x="2043819" y="5735565"/>
            <a:ext cx="406807" cy="720"/>
          </a:xfrm>
          <a:prstGeom prst="line">
            <a:avLst/>
          </a:prstGeom>
          <a:noFill/>
          <a:ln w="6350" cap="flat" cmpd="sng" algn="ctr">
            <a:solidFill>
              <a:srgbClr val="FFC000">
                <a:lumMod val="50000"/>
              </a:srgbClr>
            </a:solidFill>
            <a:prstDash val="solid"/>
            <a:miter lim="800000"/>
          </a:ln>
          <a:effectLst/>
        </p:spPr>
      </p:cxnSp>
      <p:cxnSp>
        <p:nvCxnSpPr>
          <p:cNvPr id="6170" name="직선 연결선 6169">
            <a:extLst>
              <a:ext uri="{FF2B5EF4-FFF2-40B4-BE49-F238E27FC236}">
                <a16:creationId xmlns:a16="http://schemas.microsoft.com/office/drawing/2014/main" id="{7D899FBA-AE55-ABE8-366A-B0E8D95C8114}"/>
              </a:ext>
            </a:extLst>
          </p:cNvPr>
          <p:cNvCxnSpPr>
            <a:cxnSpLocks/>
            <a:stCxn id="6157" idx="2"/>
            <a:endCxn id="6155" idx="6"/>
          </p:cNvCxnSpPr>
          <p:nvPr/>
        </p:nvCxnSpPr>
        <p:spPr>
          <a:xfrm flipH="1">
            <a:off x="2808895" y="5735565"/>
            <a:ext cx="427339" cy="720"/>
          </a:xfrm>
          <a:prstGeom prst="line">
            <a:avLst/>
          </a:prstGeom>
          <a:noFill/>
          <a:ln w="6350" cap="flat" cmpd="sng" algn="ctr">
            <a:solidFill>
              <a:srgbClr val="FFC000">
                <a:lumMod val="50000"/>
              </a:srgbClr>
            </a:solidFill>
            <a:prstDash val="solid"/>
            <a:miter lim="800000"/>
          </a:ln>
          <a:effectLst/>
        </p:spPr>
      </p:cxnSp>
      <p:cxnSp>
        <p:nvCxnSpPr>
          <p:cNvPr id="6173" name="직선 연결선 6172">
            <a:extLst>
              <a:ext uri="{FF2B5EF4-FFF2-40B4-BE49-F238E27FC236}">
                <a16:creationId xmlns:a16="http://schemas.microsoft.com/office/drawing/2014/main" id="{2ABCD8E3-B8BC-03B6-20B2-AB998D088D25}"/>
              </a:ext>
            </a:extLst>
          </p:cNvPr>
          <p:cNvCxnSpPr>
            <a:cxnSpLocks/>
            <a:stCxn id="6159" idx="2"/>
            <a:endCxn id="6157" idx="6"/>
          </p:cNvCxnSpPr>
          <p:nvPr/>
        </p:nvCxnSpPr>
        <p:spPr>
          <a:xfrm flipH="1">
            <a:off x="3594503" y="5735565"/>
            <a:ext cx="435627" cy="0"/>
          </a:xfrm>
          <a:prstGeom prst="line">
            <a:avLst/>
          </a:prstGeom>
          <a:noFill/>
          <a:ln w="6350" cap="flat" cmpd="sng" algn="ctr">
            <a:solidFill>
              <a:srgbClr val="FFC000">
                <a:lumMod val="50000"/>
              </a:srgbClr>
            </a:solidFill>
            <a:prstDash val="solid"/>
            <a:miter lim="800000"/>
          </a:ln>
          <a:effectLst/>
        </p:spPr>
      </p:cxnSp>
      <p:cxnSp>
        <p:nvCxnSpPr>
          <p:cNvPr id="6176" name="직선 연결선 6175">
            <a:extLst>
              <a:ext uri="{FF2B5EF4-FFF2-40B4-BE49-F238E27FC236}">
                <a16:creationId xmlns:a16="http://schemas.microsoft.com/office/drawing/2014/main" id="{DAA7005F-99A0-7070-490C-08C07917781E}"/>
              </a:ext>
            </a:extLst>
          </p:cNvPr>
          <p:cNvCxnSpPr>
            <a:cxnSpLocks/>
            <a:stCxn id="6161" idx="2"/>
            <a:endCxn id="6159" idx="6"/>
          </p:cNvCxnSpPr>
          <p:nvPr/>
        </p:nvCxnSpPr>
        <p:spPr>
          <a:xfrm flipH="1">
            <a:off x="4388399" y="5735565"/>
            <a:ext cx="447058" cy="0"/>
          </a:xfrm>
          <a:prstGeom prst="line">
            <a:avLst/>
          </a:prstGeom>
          <a:noFill/>
          <a:ln w="6350" cap="flat" cmpd="sng" algn="ctr">
            <a:solidFill>
              <a:srgbClr val="FFC000">
                <a:lumMod val="50000"/>
              </a:srgbClr>
            </a:solidFill>
            <a:prstDash val="solid"/>
            <a:miter lim="800000"/>
          </a:ln>
          <a:effectLst/>
        </p:spPr>
      </p:cxnSp>
      <p:grpSp>
        <p:nvGrpSpPr>
          <p:cNvPr id="6182" name="그룹 6181">
            <a:extLst>
              <a:ext uri="{FF2B5EF4-FFF2-40B4-BE49-F238E27FC236}">
                <a16:creationId xmlns:a16="http://schemas.microsoft.com/office/drawing/2014/main" id="{78019720-FA29-EE7F-CD8E-BA0B343CA44C}"/>
              </a:ext>
            </a:extLst>
          </p:cNvPr>
          <p:cNvGrpSpPr/>
          <p:nvPr/>
        </p:nvGrpSpPr>
        <p:grpSpPr>
          <a:xfrm>
            <a:off x="3236234" y="5535669"/>
            <a:ext cx="358269" cy="366785"/>
            <a:chOff x="3274412" y="5161478"/>
            <a:chExt cx="358269" cy="366785"/>
          </a:xfrm>
        </p:grpSpPr>
        <p:sp>
          <p:nvSpPr>
            <p:cNvPr id="6157" name="타원 6156">
              <a:extLst>
                <a:ext uri="{FF2B5EF4-FFF2-40B4-BE49-F238E27FC236}">
                  <a16:creationId xmlns:a16="http://schemas.microsoft.com/office/drawing/2014/main" id="{EACEF675-8746-F184-742B-E6632624EB0E}"/>
                </a:ext>
              </a:extLst>
            </p:cNvPr>
            <p:cNvSpPr/>
            <p:nvPr/>
          </p:nvSpPr>
          <p:spPr>
            <a:xfrm>
              <a:off x="3274412" y="5194485"/>
              <a:ext cx="358269" cy="333778"/>
            </a:xfrm>
            <a:prstGeom prst="ellipse">
              <a:avLst/>
            </a:prstGeom>
            <a:solidFill>
              <a:srgbClr val="A9D18E"/>
            </a:solidFill>
            <a:ln w="12700" cap="flat" cmpd="sng" algn="ctr">
              <a:solidFill>
                <a:srgbClr val="70AD47">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6158" name="TextBox 6157">
                  <a:extLst>
                    <a:ext uri="{FF2B5EF4-FFF2-40B4-BE49-F238E27FC236}">
                      <a16:creationId xmlns:a16="http://schemas.microsoft.com/office/drawing/2014/main" id="{6EAE94A0-DC85-2F68-4EAF-6EFBC4B26593}"/>
                    </a:ext>
                  </a:extLst>
                </p:cNvPr>
                <p:cNvSpPr txBox="1"/>
                <p:nvPr/>
              </p:nvSpPr>
              <p:spPr>
                <a:xfrm>
                  <a:off x="3282700" y="5161478"/>
                  <a:ext cx="291070"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𝑔</m:t>
                            </m:r>
                          </m:e>
                          <m:sub>
                            <m:r>
                              <a:rPr lang="en-US" altLang="ko-KR" sz="1400" i="1" smtClean="0">
                                <a:solidFill>
                                  <a:prstClr val="black"/>
                                </a:solidFill>
                                <a:latin typeface="Cambria Math" panose="02040503050406030204" pitchFamily="18" charset="0"/>
                              </a:rPr>
                              <m:t>4</m:t>
                            </m:r>
                          </m:sub>
                        </m:sSub>
                      </m:oMath>
                    </m:oMathPara>
                  </a14:m>
                  <a:endParaRPr lang="ko-KR" altLang="en-US" sz="1400" dirty="0">
                    <a:solidFill>
                      <a:prstClr val="black"/>
                    </a:solidFill>
                    <a:latin typeface="맑은 고딕" panose="020F0502020204030204"/>
                  </a:endParaRPr>
                </a:p>
              </p:txBody>
            </p:sp>
          </mc:Choice>
          <mc:Fallback xmlns="">
            <p:sp>
              <p:nvSpPr>
                <p:cNvPr id="6158" name="TextBox 6157">
                  <a:extLst>
                    <a:ext uri="{FF2B5EF4-FFF2-40B4-BE49-F238E27FC236}">
                      <a16:creationId xmlns:a16="http://schemas.microsoft.com/office/drawing/2014/main" id="{6EAE94A0-DC85-2F68-4EAF-6EFBC4B26593}"/>
                    </a:ext>
                  </a:extLst>
                </p:cNvPr>
                <p:cNvSpPr txBox="1">
                  <a:spLocks noRot="1" noChangeAspect="1" noMove="1" noResize="1" noEditPoints="1" noAdjustHandles="1" noChangeArrowheads="1" noChangeShapeType="1" noTextEdit="1"/>
                </p:cNvSpPr>
                <p:nvPr/>
              </p:nvSpPr>
              <p:spPr>
                <a:xfrm>
                  <a:off x="3282700" y="5161478"/>
                  <a:ext cx="291070" cy="307777"/>
                </a:xfrm>
                <a:prstGeom prst="rect">
                  <a:avLst/>
                </a:prstGeom>
                <a:blipFill>
                  <a:blip r:embed="rId14"/>
                  <a:stretch>
                    <a:fillRect r="-6250" b="-3922"/>
                  </a:stretch>
                </a:blipFill>
              </p:spPr>
              <p:txBody>
                <a:bodyPr/>
                <a:lstStyle/>
                <a:p>
                  <a:r>
                    <a:rPr lang="ko-KR" altLang="en-US">
                      <a:noFill/>
                    </a:rPr>
                    <a:t> </a:t>
                  </a:r>
                </a:p>
              </p:txBody>
            </p:sp>
          </mc:Fallback>
        </mc:AlternateContent>
      </p:grpSp>
      <p:pic>
        <p:nvPicPr>
          <p:cNvPr id="6187" name="Picture 4" descr="Analytical Solution of Fick's 2nd law — MATLAB Number ONE">
            <a:extLst>
              <a:ext uri="{FF2B5EF4-FFF2-40B4-BE49-F238E27FC236}">
                <a16:creationId xmlns:a16="http://schemas.microsoft.com/office/drawing/2014/main" id="{33716406-A78B-D02D-1011-B370C3E5FB1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5399" y="3380256"/>
            <a:ext cx="4725571" cy="2068917"/>
          </a:xfrm>
          <a:prstGeom prst="rect">
            <a:avLst/>
          </a:prstGeom>
          <a:noFill/>
          <a:extLst>
            <a:ext uri="{909E8E84-426E-40DD-AFC4-6F175D3DCCD1}">
              <a14:hiddenFill xmlns:a14="http://schemas.microsoft.com/office/drawing/2010/main">
                <a:solidFill>
                  <a:srgbClr val="FFFFFF"/>
                </a:solidFill>
              </a14:hiddenFill>
            </a:ext>
          </a:extLst>
        </p:spPr>
      </p:pic>
      <p:pic>
        <p:nvPicPr>
          <p:cNvPr id="6189" name="그림 6188">
            <a:extLst>
              <a:ext uri="{FF2B5EF4-FFF2-40B4-BE49-F238E27FC236}">
                <a16:creationId xmlns:a16="http://schemas.microsoft.com/office/drawing/2014/main" id="{3093A94F-93B4-D526-B434-074436D9DFB5}"/>
              </a:ext>
            </a:extLst>
          </p:cNvPr>
          <p:cNvPicPr>
            <a:picLocks noChangeAspect="1"/>
          </p:cNvPicPr>
          <p:nvPr/>
        </p:nvPicPr>
        <p:blipFill>
          <a:blip r:embed="rId16"/>
          <a:stretch>
            <a:fillRect/>
          </a:stretch>
        </p:blipFill>
        <p:spPr>
          <a:xfrm>
            <a:off x="2146359" y="2659347"/>
            <a:ext cx="1645385" cy="625589"/>
          </a:xfrm>
          <a:prstGeom prst="rect">
            <a:avLst/>
          </a:prstGeom>
        </p:spPr>
      </p:pic>
      <p:pic>
        <p:nvPicPr>
          <p:cNvPr id="6191" name="그림 6190">
            <a:extLst>
              <a:ext uri="{FF2B5EF4-FFF2-40B4-BE49-F238E27FC236}">
                <a16:creationId xmlns:a16="http://schemas.microsoft.com/office/drawing/2014/main" id="{CBD6FE37-F735-D7B4-BDC6-8A4B53727099}"/>
              </a:ext>
            </a:extLst>
          </p:cNvPr>
          <p:cNvPicPr>
            <a:picLocks noChangeAspect="1"/>
          </p:cNvPicPr>
          <p:nvPr/>
        </p:nvPicPr>
        <p:blipFill>
          <a:blip r:embed="rId17"/>
          <a:stretch>
            <a:fillRect/>
          </a:stretch>
        </p:blipFill>
        <p:spPr>
          <a:xfrm>
            <a:off x="4007768" y="2732098"/>
            <a:ext cx="957894" cy="541100"/>
          </a:xfrm>
          <a:prstGeom prst="rect">
            <a:avLst/>
          </a:prstGeom>
        </p:spPr>
      </p:pic>
      <p:sp>
        <p:nvSpPr>
          <p:cNvPr id="6192" name="TextBox 6191">
            <a:extLst>
              <a:ext uri="{FF2B5EF4-FFF2-40B4-BE49-F238E27FC236}">
                <a16:creationId xmlns:a16="http://schemas.microsoft.com/office/drawing/2014/main" id="{C89797EE-C1B8-77E0-6E08-B8E06DA46F38}"/>
              </a:ext>
            </a:extLst>
          </p:cNvPr>
          <p:cNvSpPr txBox="1"/>
          <p:nvPr/>
        </p:nvSpPr>
        <p:spPr>
          <a:xfrm>
            <a:off x="623392" y="2708920"/>
            <a:ext cx="1382696" cy="369332"/>
          </a:xfrm>
          <a:prstGeom prst="rect">
            <a:avLst/>
          </a:prstGeom>
          <a:noFill/>
        </p:spPr>
        <p:txBody>
          <a:bodyPr wrap="square" rtlCol="0">
            <a:spAutoFit/>
          </a:bodyPr>
          <a:lstStyle/>
          <a:p>
            <a:pPr latinLnBrk="1"/>
            <a:r>
              <a:rPr lang="en-US" altLang="ko-KR" b="1" i="0" dirty="0">
                <a:solidFill>
                  <a:srgbClr val="0372A6"/>
                </a:solidFill>
                <a:effectLst/>
                <a:latin typeface="Tahoma" panose="020B0604030504040204" pitchFamily="34" charset="0"/>
              </a:rPr>
              <a:t>Fick’s Law</a:t>
            </a:r>
            <a:endParaRPr lang="ko-KR" altLang="en-US" dirty="0">
              <a:solidFill>
                <a:prstClr val="black"/>
              </a:solidFill>
              <a:latin typeface="Tahoma" panose="020B0604030504040204" pitchFamily="34" charset="0"/>
              <a:cs typeface="Tahoma" panose="020B0604030504040204" pitchFamily="34" charset="0"/>
            </a:endParaRPr>
          </a:p>
        </p:txBody>
      </p:sp>
      <p:pic>
        <p:nvPicPr>
          <p:cNvPr id="6193" name="Picture 6" descr="Rate of a Chemical Reaction and Factors Affecting Rate - Chemistry Class 12  - NEET PDF Download">
            <a:extLst>
              <a:ext uri="{FF2B5EF4-FFF2-40B4-BE49-F238E27FC236}">
                <a16:creationId xmlns:a16="http://schemas.microsoft.com/office/drawing/2014/main" id="{434604FC-3E88-3578-0BD8-A6BD9886126C}"/>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9426832" y="4509120"/>
            <a:ext cx="1656184" cy="138125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194" name="TextBox 6193">
                <a:extLst>
                  <a:ext uri="{FF2B5EF4-FFF2-40B4-BE49-F238E27FC236}">
                    <a16:creationId xmlns:a16="http://schemas.microsoft.com/office/drawing/2014/main" id="{EEA84F2B-7A63-6ED4-9F82-88BFF9DD2470}"/>
                  </a:ext>
                </a:extLst>
              </p:cNvPr>
              <p:cNvSpPr txBox="1"/>
              <p:nvPr/>
            </p:nvSpPr>
            <p:spPr>
              <a:xfrm>
                <a:off x="5909254" y="2715730"/>
                <a:ext cx="5171216" cy="1634935"/>
              </a:xfrm>
              <a:prstGeom prst="rect">
                <a:avLst/>
              </a:prstGeom>
              <a:noFill/>
            </p:spPr>
            <p:txBody>
              <a:bodyPr wrap="square" rtlCol="0">
                <a:spAutoFit/>
              </a:bodyPr>
              <a:lstStyle/>
              <a:p>
                <a:pPr latinLnBrk="1"/>
                <a:r>
                  <a:rPr lang="en-US" altLang="ko-KR" b="1" i="0" dirty="0">
                    <a:solidFill>
                      <a:srgbClr val="0372A6"/>
                    </a:solidFill>
                    <a:effectLst/>
                    <a:latin typeface="Tahoma" panose="020B0604030504040204" pitchFamily="34" charset="0"/>
                  </a:rPr>
                  <a:t>First order reactions</a:t>
                </a:r>
                <a:endParaRPr lang="en-US" altLang="ko-KR" dirty="0">
                  <a:solidFill>
                    <a:prstClr val="black"/>
                  </a:solidFill>
                  <a:latin typeface="맑은 고딕" panose="020F0502020204030204"/>
                </a:endParaRPr>
              </a:p>
              <a:p>
                <a:pPr latinLnBrk="1">
                  <a:spcBef>
                    <a:spcPts val="600"/>
                  </a:spcBef>
                </a:pPr>
                <a:r>
                  <a:rPr lang="en-US" altLang="ko-KR" dirty="0">
                    <a:solidFill>
                      <a:prstClr val="black"/>
                    </a:solidFill>
                    <a:latin typeface="맑은 고딕" panose="020F0502020204030204"/>
                  </a:rPr>
                  <a:t>	     </a:t>
                </a:r>
                <a:r>
                  <a:rPr lang="en-US" altLang="ko-KR" dirty="0">
                    <a:solidFill>
                      <a:prstClr val="black"/>
                    </a:solidFill>
                    <a:latin typeface="Cambria Math" panose="02040503050406030204" pitchFamily="18" charset="0"/>
                    <a:ea typeface="Cambria Math" panose="02040503050406030204" pitchFamily="18" charset="0"/>
                  </a:rPr>
                  <a:t>A+B → C  :  k</a:t>
                </a:r>
                <a:r>
                  <a:rPr lang="en-US" altLang="ko-KR" baseline="-25000" dirty="0">
                    <a:solidFill>
                      <a:prstClr val="black"/>
                    </a:solidFill>
                    <a:latin typeface="Cambria Math" panose="02040503050406030204" pitchFamily="18" charset="0"/>
                    <a:ea typeface="Cambria Math" panose="02040503050406030204" pitchFamily="18" charset="0"/>
                  </a:rPr>
                  <a:t>1</a:t>
                </a:r>
                <a:r>
                  <a:rPr lang="en-US" altLang="ko-KR" dirty="0">
                    <a:solidFill>
                      <a:prstClr val="black"/>
                    </a:solidFill>
                    <a:latin typeface="Cambria Math" panose="02040503050406030204" pitchFamily="18" charset="0"/>
                    <a:ea typeface="Cambria Math" panose="02040503050406030204" pitchFamily="18" charset="0"/>
                  </a:rPr>
                  <a:t>[A][B]</a:t>
                </a:r>
              </a:p>
              <a:p>
                <a:pPr latinLnBrk="1"/>
                <a:r>
                  <a:rPr lang="en-US" altLang="ko-KR" dirty="0">
                    <a:solidFill>
                      <a:prstClr val="black"/>
                    </a:solidFill>
                    <a:latin typeface="Cambria Math" panose="02040503050406030204" pitchFamily="18" charset="0"/>
                    <a:ea typeface="Cambria Math" panose="02040503050406030204" pitchFamily="18" charset="0"/>
                  </a:rPr>
                  <a:t>	        C ← A+B  :  k</a:t>
                </a:r>
                <a:r>
                  <a:rPr lang="en-US" altLang="ko-KR" baseline="-25000" dirty="0">
                    <a:solidFill>
                      <a:prstClr val="black"/>
                    </a:solidFill>
                    <a:latin typeface="Cambria Math" panose="02040503050406030204" pitchFamily="18" charset="0"/>
                    <a:ea typeface="Cambria Math" panose="02040503050406030204" pitchFamily="18" charset="0"/>
                  </a:rPr>
                  <a:t>2</a:t>
                </a:r>
                <a:r>
                  <a:rPr lang="en-US" altLang="ko-KR" dirty="0">
                    <a:solidFill>
                      <a:prstClr val="black"/>
                    </a:solidFill>
                    <a:latin typeface="Cambria Math" panose="02040503050406030204" pitchFamily="18" charset="0"/>
                    <a:ea typeface="Cambria Math" panose="02040503050406030204" pitchFamily="18" charset="0"/>
                  </a:rPr>
                  <a:t>[C]</a:t>
                </a:r>
              </a:p>
              <a:p>
                <a:pPr latinLnBrk="1"/>
                <a:endParaRPr lang="en-US" altLang="ko-KR" baseline="-25000" dirty="0">
                  <a:solidFill>
                    <a:prstClr val="black"/>
                  </a:solidFill>
                  <a:latin typeface="Cambria Math" panose="02040503050406030204" pitchFamily="18" charset="0"/>
                  <a:ea typeface="Cambria Math" panose="02040503050406030204" pitchFamily="18" charset="0"/>
                </a:endParaRPr>
              </a:p>
              <a:p>
                <a:pPr latinLnBrk="1"/>
                <a14:m>
                  <m:oMath xmlns:m="http://schemas.openxmlformats.org/officeDocument/2006/math">
                    <m:f>
                      <m:fPr>
                        <m:ctrlPr>
                          <a:rPr lang="en-US" altLang="ko-KR" i="1" kern="0">
                            <a:solidFill>
                              <a:prstClr val="black"/>
                            </a:solidFill>
                            <a:latin typeface="Cambria Math" panose="02040503050406030204" pitchFamily="18" charset="0"/>
                            <a:ea typeface="Cambria Math" panose="02040503050406030204" pitchFamily="18" charset="0"/>
                          </a:rPr>
                        </m:ctrlPr>
                      </m:fPr>
                      <m:num>
                        <m:r>
                          <m:rPr>
                            <m:nor/>
                          </m:rPr>
                          <a:rPr lang="en-US" altLang="ko-KR" b="0" i="0" dirty="0" smtClean="0">
                            <a:solidFill>
                              <a:prstClr val="black"/>
                            </a:solidFill>
                            <a:latin typeface="Cambria Math" panose="02040503050406030204" pitchFamily="18" charset="0"/>
                            <a:ea typeface="Cambria Math" panose="02040503050406030204" pitchFamily="18" charset="0"/>
                          </a:rPr>
                          <m:t>d</m:t>
                        </m:r>
                        <m:r>
                          <m:rPr>
                            <m:nor/>
                          </m:rPr>
                          <a:rPr lang="en-US" altLang="ko-KR" dirty="0">
                            <a:solidFill>
                              <a:prstClr val="black"/>
                            </a:solidFill>
                            <a:latin typeface="Cambria Math" panose="02040503050406030204" pitchFamily="18" charset="0"/>
                            <a:ea typeface="Cambria Math" panose="02040503050406030204" pitchFamily="18" charset="0"/>
                          </a:rPr>
                          <m:t>A</m:t>
                        </m:r>
                      </m:num>
                      <m:den>
                        <m:r>
                          <m:rPr>
                            <m:nor/>
                          </m:rPr>
                          <a:rPr lang="en-US" altLang="ko-KR" b="0" dirty="0" smtClean="0">
                            <a:solidFill>
                              <a:prstClr val="black"/>
                            </a:solidFill>
                            <a:latin typeface="Cambria Math" panose="02040503050406030204" pitchFamily="18" charset="0"/>
                            <a:ea typeface="Cambria Math" panose="02040503050406030204" pitchFamily="18" charset="0"/>
                          </a:rPr>
                          <m:t>dt</m:t>
                        </m:r>
                      </m:den>
                    </m:f>
                    <m:r>
                      <m:rPr>
                        <m:nor/>
                      </m:rPr>
                      <a:rPr lang="en-US" altLang="ko-KR" b="0" i="0" dirty="0" smtClean="0">
                        <a:solidFill>
                          <a:prstClr val="black"/>
                        </a:solidFill>
                        <a:latin typeface="Cambria Math" panose="02040503050406030204" pitchFamily="18" charset="0"/>
                        <a:ea typeface="Cambria Math" panose="02040503050406030204" pitchFamily="18" charset="0"/>
                      </a:rPr>
                      <m:t> =  − </m:t>
                    </m:r>
                    <m:r>
                      <m:rPr>
                        <m:nor/>
                      </m:rPr>
                      <a:rPr lang="en-US" altLang="ko-KR" dirty="0">
                        <a:solidFill>
                          <a:prstClr val="black"/>
                        </a:solidFill>
                        <a:latin typeface="Cambria Math" panose="02040503050406030204" pitchFamily="18" charset="0"/>
                        <a:ea typeface="Cambria Math" panose="02040503050406030204" pitchFamily="18" charset="0"/>
                      </a:rPr>
                      <m:t>k</m:t>
                    </m:r>
                    <m:r>
                      <m:rPr>
                        <m:nor/>
                      </m:rPr>
                      <a:rPr lang="en-US" altLang="ko-KR" baseline="-25000" dirty="0">
                        <a:solidFill>
                          <a:prstClr val="black"/>
                        </a:solidFill>
                        <a:latin typeface="Cambria Math" panose="02040503050406030204" pitchFamily="18" charset="0"/>
                        <a:ea typeface="Cambria Math" panose="02040503050406030204" pitchFamily="18" charset="0"/>
                      </a:rPr>
                      <m:t>1</m:t>
                    </m:r>
                    <m:r>
                      <m:rPr>
                        <m:nor/>
                      </m:rPr>
                      <a:rPr lang="en-US" altLang="ko-KR" dirty="0">
                        <a:solidFill>
                          <a:prstClr val="black"/>
                        </a:solidFill>
                        <a:latin typeface="Cambria Math" panose="02040503050406030204" pitchFamily="18" charset="0"/>
                        <a:ea typeface="Cambria Math" panose="02040503050406030204" pitchFamily="18" charset="0"/>
                      </a:rPr>
                      <m:t>[</m:t>
                    </m:r>
                    <m:r>
                      <m:rPr>
                        <m:nor/>
                      </m:rPr>
                      <a:rPr lang="en-US" altLang="ko-KR" dirty="0">
                        <a:solidFill>
                          <a:prstClr val="black"/>
                        </a:solidFill>
                        <a:latin typeface="Cambria Math" panose="02040503050406030204" pitchFamily="18" charset="0"/>
                        <a:ea typeface="Cambria Math" panose="02040503050406030204" pitchFamily="18" charset="0"/>
                      </a:rPr>
                      <m:t>A</m:t>
                    </m:r>
                    <m:r>
                      <m:rPr>
                        <m:nor/>
                      </m:rPr>
                      <a:rPr lang="en-US" altLang="ko-KR" dirty="0">
                        <a:solidFill>
                          <a:prstClr val="black"/>
                        </a:solidFill>
                        <a:latin typeface="Cambria Math" panose="02040503050406030204" pitchFamily="18" charset="0"/>
                        <a:ea typeface="Cambria Math" panose="02040503050406030204" pitchFamily="18" charset="0"/>
                      </a:rPr>
                      <m:t>][</m:t>
                    </m:r>
                    <m:r>
                      <m:rPr>
                        <m:nor/>
                      </m:rPr>
                      <a:rPr lang="en-US" altLang="ko-KR" dirty="0">
                        <a:solidFill>
                          <a:prstClr val="black"/>
                        </a:solidFill>
                        <a:latin typeface="Cambria Math" panose="02040503050406030204" pitchFamily="18" charset="0"/>
                        <a:ea typeface="Cambria Math" panose="02040503050406030204" pitchFamily="18" charset="0"/>
                      </a:rPr>
                      <m:t>B</m:t>
                    </m:r>
                    <m:r>
                      <m:rPr>
                        <m:nor/>
                      </m:rPr>
                      <a:rPr lang="en-US" altLang="ko-KR" dirty="0">
                        <a:solidFill>
                          <a:prstClr val="black"/>
                        </a:solidFill>
                        <a:latin typeface="Cambria Math" panose="02040503050406030204" pitchFamily="18" charset="0"/>
                        <a:ea typeface="Cambria Math" panose="02040503050406030204" pitchFamily="18" charset="0"/>
                      </a:rPr>
                      <m:t>]</m:t>
                    </m:r>
                    <m:r>
                      <a:rPr lang="en-US" altLang="ko-KR" b="0" i="1" dirty="0" smtClean="0">
                        <a:solidFill>
                          <a:prstClr val="black"/>
                        </a:solidFill>
                        <a:latin typeface="Cambria Math" panose="02040503050406030204" pitchFamily="18" charset="0"/>
                        <a:ea typeface="Cambria Math" panose="02040503050406030204" pitchFamily="18" charset="0"/>
                      </a:rPr>
                      <m:t> </m:t>
                    </m:r>
                    <m:r>
                      <m:rPr>
                        <m:nor/>
                      </m:rPr>
                      <a:rPr lang="en-US" altLang="ko-KR" b="0" i="0" dirty="0" smtClean="0">
                        <a:solidFill>
                          <a:prstClr val="black"/>
                        </a:solidFill>
                        <a:latin typeface="Cambria Math" panose="02040503050406030204" pitchFamily="18" charset="0"/>
                        <a:ea typeface="Cambria Math" panose="02040503050406030204" pitchFamily="18" charset="0"/>
                      </a:rPr>
                      <m:t>+</m:t>
                    </m:r>
                    <m:r>
                      <m:rPr>
                        <m:nor/>
                      </m:rPr>
                      <a:rPr lang="en-US" altLang="ko-KR" dirty="0">
                        <a:solidFill>
                          <a:prstClr val="black"/>
                        </a:solidFill>
                        <a:latin typeface="Cambria Math" panose="02040503050406030204" pitchFamily="18" charset="0"/>
                        <a:ea typeface="Cambria Math" panose="02040503050406030204" pitchFamily="18" charset="0"/>
                      </a:rPr>
                      <m:t>k</m:t>
                    </m:r>
                    <m:r>
                      <m:rPr>
                        <m:nor/>
                      </m:rPr>
                      <a:rPr lang="en-US" altLang="ko-KR" baseline="-25000" dirty="0">
                        <a:solidFill>
                          <a:prstClr val="black"/>
                        </a:solidFill>
                        <a:latin typeface="Cambria Math" panose="02040503050406030204" pitchFamily="18" charset="0"/>
                        <a:ea typeface="Cambria Math" panose="02040503050406030204" pitchFamily="18" charset="0"/>
                      </a:rPr>
                      <m:t>2</m:t>
                    </m:r>
                    <m:r>
                      <m:rPr>
                        <m:nor/>
                      </m:rPr>
                      <a:rPr lang="en-US" altLang="ko-KR" dirty="0">
                        <a:solidFill>
                          <a:prstClr val="black"/>
                        </a:solidFill>
                        <a:latin typeface="Cambria Math" panose="02040503050406030204" pitchFamily="18" charset="0"/>
                        <a:ea typeface="Cambria Math" panose="02040503050406030204" pitchFamily="18" charset="0"/>
                      </a:rPr>
                      <m:t>[</m:t>
                    </m:r>
                    <m:r>
                      <m:rPr>
                        <m:nor/>
                      </m:rPr>
                      <a:rPr lang="en-US" altLang="ko-KR" dirty="0">
                        <a:solidFill>
                          <a:prstClr val="black"/>
                        </a:solidFill>
                        <a:latin typeface="Cambria Math" panose="02040503050406030204" pitchFamily="18" charset="0"/>
                        <a:ea typeface="Cambria Math" panose="02040503050406030204" pitchFamily="18" charset="0"/>
                      </a:rPr>
                      <m:t>C</m:t>
                    </m:r>
                    <m:r>
                      <m:rPr>
                        <m:nor/>
                      </m:rPr>
                      <a:rPr lang="en-US" altLang="ko-KR" dirty="0">
                        <a:solidFill>
                          <a:prstClr val="black"/>
                        </a:solidFill>
                        <a:latin typeface="Cambria Math" panose="02040503050406030204" pitchFamily="18" charset="0"/>
                        <a:ea typeface="Cambria Math" panose="02040503050406030204" pitchFamily="18" charset="0"/>
                      </a:rPr>
                      <m:t>] =</m:t>
                    </m:r>
                    <m:r>
                      <m:rPr>
                        <m:nor/>
                      </m:rPr>
                      <a:rPr lang="en-US" altLang="ko-KR" dirty="0">
                        <a:solidFill>
                          <a:prstClr val="black"/>
                        </a:solidFill>
                        <a:latin typeface="Cambria Math" panose="02040503050406030204" pitchFamily="18" charset="0"/>
                        <a:ea typeface="Cambria Math" panose="02040503050406030204" pitchFamily="18" charset="0"/>
                      </a:rPr>
                      <m:t>k</m:t>
                    </m:r>
                    <m:r>
                      <m:rPr>
                        <m:nor/>
                      </m:rPr>
                      <a:rPr lang="en-US" altLang="ko-KR" baseline="-25000" dirty="0">
                        <a:solidFill>
                          <a:prstClr val="black"/>
                        </a:solidFill>
                        <a:latin typeface="Cambria Math" panose="02040503050406030204" pitchFamily="18" charset="0"/>
                        <a:ea typeface="Cambria Math" panose="02040503050406030204" pitchFamily="18" charset="0"/>
                      </a:rPr>
                      <m:t>1</m:t>
                    </m:r>
                    <m:r>
                      <a:rPr lang="en-US" altLang="ko-KR" b="0" i="1" dirty="0" smtClean="0">
                        <a:solidFill>
                          <a:prstClr val="black"/>
                        </a:solidFill>
                        <a:latin typeface="Cambria Math" panose="02040503050406030204" pitchFamily="18" charset="0"/>
                        <a:ea typeface="Cambria Math" panose="02040503050406030204" pitchFamily="18" charset="0"/>
                      </a:rPr>
                      <m:t>(</m:t>
                    </m:r>
                    <m:r>
                      <m:rPr>
                        <m:nor/>
                      </m:rPr>
                      <a:rPr lang="en-US" altLang="ko-KR" dirty="0">
                        <a:solidFill>
                          <a:prstClr val="black"/>
                        </a:solidFill>
                        <a:latin typeface="Cambria Math" panose="02040503050406030204" pitchFamily="18" charset="0"/>
                        <a:ea typeface="Cambria Math" panose="02040503050406030204" pitchFamily="18" charset="0"/>
                      </a:rPr>
                      <m:t>[</m:t>
                    </m:r>
                    <m:r>
                      <m:rPr>
                        <m:nor/>
                      </m:rPr>
                      <a:rPr lang="en-US" altLang="ko-KR" dirty="0">
                        <a:solidFill>
                          <a:prstClr val="black"/>
                        </a:solidFill>
                        <a:latin typeface="Cambria Math" panose="02040503050406030204" pitchFamily="18" charset="0"/>
                        <a:ea typeface="Cambria Math" panose="02040503050406030204" pitchFamily="18" charset="0"/>
                      </a:rPr>
                      <m:t>C</m:t>
                    </m:r>
                    <m:r>
                      <m:rPr>
                        <m:nor/>
                      </m:rPr>
                      <a:rPr lang="en-US" altLang="ko-KR" dirty="0">
                        <a:solidFill>
                          <a:prstClr val="black"/>
                        </a:solidFill>
                        <a:latin typeface="Cambria Math" panose="02040503050406030204" pitchFamily="18" charset="0"/>
                        <a:ea typeface="Cambria Math" panose="02040503050406030204" pitchFamily="18" charset="0"/>
                      </a:rPr>
                      <m:t>]</m:t>
                    </m:r>
                    <m:r>
                      <a:rPr lang="en-US" altLang="ko-KR" b="0" i="1" dirty="0" smtClean="0">
                        <a:solidFill>
                          <a:prstClr val="black"/>
                        </a:solidFill>
                        <a:latin typeface="Cambria Math" panose="02040503050406030204" pitchFamily="18" charset="0"/>
                        <a:ea typeface="Cambria Math" panose="02040503050406030204" pitchFamily="18" charset="0"/>
                      </a:rPr>
                      <m:t> −</m:t>
                    </m:r>
                    <m:r>
                      <a:rPr lang="en-US" altLang="ko-KR" b="0" i="1" dirty="0" smtClean="0">
                        <a:solidFill>
                          <a:prstClr val="black"/>
                        </a:solidFill>
                        <a:latin typeface="Cambria Math" panose="02040503050406030204" pitchFamily="18" charset="0"/>
                        <a:ea typeface="Cambria Math" panose="02040503050406030204" pitchFamily="18" charset="0"/>
                      </a:rPr>
                      <m:t>𝑘</m:t>
                    </m:r>
                    <m:r>
                      <m:rPr>
                        <m:nor/>
                      </m:rPr>
                      <a:rPr lang="en-US" altLang="ko-KR" dirty="0">
                        <a:solidFill>
                          <a:prstClr val="black"/>
                        </a:solidFill>
                        <a:latin typeface="Cambria Math" panose="02040503050406030204" pitchFamily="18" charset="0"/>
                        <a:ea typeface="Cambria Math" panose="02040503050406030204" pitchFamily="18" charset="0"/>
                      </a:rPr>
                      <m:t>[</m:t>
                    </m:r>
                    <m:r>
                      <m:rPr>
                        <m:nor/>
                      </m:rPr>
                      <a:rPr lang="en-US" altLang="ko-KR" dirty="0">
                        <a:solidFill>
                          <a:prstClr val="black"/>
                        </a:solidFill>
                        <a:latin typeface="Cambria Math" panose="02040503050406030204" pitchFamily="18" charset="0"/>
                        <a:ea typeface="Cambria Math" panose="02040503050406030204" pitchFamily="18" charset="0"/>
                      </a:rPr>
                      <m:t>A</m:t>
                    </m:r>
                    <m:r>
                      <m:rPr>
                        <m:nor/>
                      </m:rPr>
                      <a:rPr lang="en-US" altLang="ko-KR" dirty="0">
                        <a:solidFill>
                          <a:prstClr val="black"/>
                        </a:solidFill>
                        <a:latin typeface="Cambria Math" panose="02040503050406030204" pitchFamily="18" charset="0"/>
                        <a:ea typeface="Cambria Math" panose="02040503050406030204" pitchFamily="18" charset="0"/>
                      </a:rPr>
                      <m:t>][</m:t>
                    </m:r>
                    <m:r>
                      <m:rPr>
                        <m:nor/>
                      </m:rPr>
                      <a:rPr lang="en-US" altLang="ko-KR" dirty="0">
                        <a:solidFill>
                          <a:prstClr val="black"/>
                        </a:solidFill>
                        <a:latin typeface="Cambria Math" panose="02040503050406030204" pitchFamily="18" charset="0"/>
                        <a:ea typeface="Cambria Math" panose="02040503050406030204" pitchFamily="18" charset="0"/>
                      </a:rPr>
                      <m:t>B</m:t>
                    </m:r>
                    <m:r>
                      <m:rPr>
                        <m:nor/>
                      </m:rPr>
                      <a:rPr lang="en-US" altLang="ko-KR" dirty="0">
                        <a:solidFill>
                          <a:prstClr val="black"/>
                        </a:solidFill>
                        <a:latin typeface="Cambria Math" panose="02040503050406030204" pitchFamily="18" charset="0"/>
                        <a:ea typeface="Cambria Math" panose="02040503050406030204" pitchFamily="18" charset="0"/>
                      </a:rPr>
                      <m:t>]</m:t>
                    </m:r>
                    <m:r>
                      <a:rPr lang="en-US" altLang="ko-KR" b="0" i="1" dirty="0" smtClean="0">
                        <a:solidFill>
                          <a:prstClr val="black"/>
                        </a:solidFill>
                        <a:latin typeface="Cambria Math" panose="02040503050406030204" pitchFamily="18" charset="0"/>
                        <a:ea typeface="Cambria Math" panose="02040503050406030204" pitchFamily="18" charset="0"/>
                      </a:rPr>
                      <m:t>),  </m:t>
                    </m:r>
                    <m:f>
                      <m:fPr>
                        <m:ctrlPr>
                          <a:rPr kumimoji="0" lang="en-US" altLang="ko-KR"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ctrlPr>
                      </m:fPr>
                      <m:num>
                        <m:r>
                          <m:rPr>
                            <m:nor/>
                          </m:rPr>
                          <a:rPr lang="en-US" altLang="ko-KR" dirty="0">
                            <a:solidFill>
                              <a:prstClr val="black"/>
                            </a:solidFill>
                            <a:latin typeface="Cambria Math" panose="02040503050406030204" pitchFamily="18" charset="0"/>
                            <a:ea typeface="Cambria Math" panose="02040503050406030204" pitchFamily="18" charset="0"/>
                          </a:rPr>
                          <m:t>k</m:t>
                        </m:r>
                        <m:r>
                          <m:rPr>
                            <m:nor/>
                          </m:rPr>
                          <a:rPr lang="en-US" altLang="ko-KR" baseline="-25000" dirty="0">
                            <a:solidFill>
                              <a:prstClr val="black"/>
                            </a:solidFill>
                            <a:latin typeface="Cambria Math" panose="02040503050406030204" pitchFamily="18" charset="0"/>
                            <a:ea typeface="Cambria Math" panose="02040503050406030204" pitchFamily="18" charset="0"/>
                          </a:rPr>
                          <m:t>1</m:t>
                        </m:r>
                      </m:num>
                      <m:den>
                        <m:r>
                          <m:rPr>
                            <m:nor/>
                          </m:rPr>
                          <a:rPr lang="en-US" altLang="ko-KR" dirty="0">
                            <a:solidFill>
                              <a:prstClr val="black"/>
                            </a:solidFill>
                            <a:latin typeface="Cambria Math" panose="02040503050406030204" pitchFamily="18" charset="0"/>
                            <a:ea typeface="Cambria Math" panose="02040503050406030204" pitchFamily="18" charset="0"/>
                          </a:rPr>
                          <m:t>k</m:t>
                        </m:r>
                        <m:r>
                          <m:rPr>
                            <m:nor/>
                          </m:rPr>
                          <a:rPr lang="en-US" altLang="ko-KR" baseline="-25000" dirty="0">
                            <a:solidFill>
                              <a:prstClr val="black"/>
                            </a:solidFill>
                            <a:latin typeface="Cambria Math" panose="02040503050406030204" pitchFamily="18" charset="0"/>
                            <a:ea typeface="Cambria Math" panose="02040503050406030204" pitchFamily="18" charset="0"/>
                          </a:rPr>
                          <m:t>2</m:t>
                        </m:r>
                      </m:den>
                    </m:f>
                  </m:oMath>
                </a14:m>
                <a:r>
                  <a:rPr lang="en-US" altLang="ko-KR" baseline="-25000" dirty="0">
                    <a:solidFill>
                      <a:prstClr val="black"/>
                    </a:solidFill>
                    <a:latin typeface="Cambria Math" panose="02040503050406030204" pitchFamily="18" charset="0"/>
                    <a:ea typeface="Cambria Math" panose="02040503050406030204" pitchFamily="18" charset="0"/>
                  </a:rPr>
                  <a:t>= </a:t>
                </a:r>
                <a:r>
                  <a:rPr lang="en-US" altLang="ko-KR" dirty="0">
                    <a:solidFill>
                      <a:prstClr val="black"/>
                    </a:solidFill>
                    <a:latin typeface="Cambria Math" panose="02040503050406030204" pitchFamily="18" charset="0"/>
                    <a:ea typeface="Cambria Math" panose="02040503050406030204" pitchFamily="18" charset="0"/>
                  </a:rPr>
                  <a:t>k </a:t>
                </a:r>
                <a:endParaRPr lang="ko-KR" altLang="en-US" baseline="-25000" dirty="0">
                  <a:solidFill>
                    <a:prstClr val="black"/>
                  </a:solidFill>
                  <a:latin typeface="Cambria Math" panose="02040503050406030204" pitchFamily="18" charset="0"/>
                </a:endParaRPr>
              </a:p>
            </p:txBody>
          </p:sp>
        </mc:Choice>
        <mc:Fallback xmlns="">
          <p:sp>
            <p:nvSpPr>
              <p:cNvPr id="6194" name="TextBox 6193">
                <a:extLst>
                  <a:ext uri="{FF2B5EF4-FFF2-40B4-BE49-F238E27FC236}">
                    <a16:creationId xmlns:a16="http://schemas.microsoft.com/office/drawing/2014/main" id="{EEA84F2B-7A63-6ED4-9F82-88BFF9DD2470}"/>
                  </a:ext>
                </a:extLst>
              </p:cNvPr>
              <p:cNvSpPr txBox="1">
                <a:spLocks noRot="1" noChangeAspect="1" noMove="1" noResize="1" noEditPoints="1" noAdjustHandles="1" noChangeArrowheads="1" noChangeShapeType="1" noTextEdit="1"/>
              </p:cNvSpPr>
              <p:nvPr/>
            </p:nvSpPr>
            <p:spPr>
              <a:xfrm>
                <a:off x="5909254" y="2715730"/>
                <a:ext cx="5171216" cy="1634935"/>
              </a:xfrm>
              <a:prstGeom prst="rect">
                <a:avLst/>
              </a:prstGeom>
              <a:blipFill>
                <a:blip r:embed="rId19"/>
                <a:stretch>
                  <a:fillRect l="-942" t="-1859" r="-1413" b="-37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138037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그림 74">
            <a:extLst>
              <a:ext uri="{FF2B5EF4-FFF2-40B4-BE49-F238E27FC236}">
                <a16:creationId xmlns:a16="http://schemas.microsoft.com/office/drawing/2014/main" id="{DE8CCC52-5F05-C000-5905-E455347B6DDD}"/>
              </a:ext>
            </a:extLst>
          </p:cNvPr>
          <p:cNvPicPr>
            <a:picLocks noChangeAspect="1"/>
          </p:cNvPicPr>
          <p:nvPr/>
        </p:nvPicPr>
        <p:blipFill>
          <a:blip r:embed="rId3"/>
          <a:stretch>
            <a:fillRect/>
          </a:stretch>
        </p:blipFill>
        <p:spPr>
          <a:xfrm>
            <a:off x="7676442" y="4607301"/>
            <a:ext cx="1537168" cy="508579"/>
          </a:xfrm>
          <a:prstGeom prst="rect">
            <a:avLst/>
          </a:prstGeom>
        </p:spPr>
      </p:pic>
      <p:sp>
        <p:nvSpPr>
          <p:cNvPr id="21" name="직사각형 20">
            <a:extLst>
              <a:ext uri="{FF2B5EF4-FFF2-40B4-BE49-F238E27FC236}">
                <a16:creationId xmlns:a16="http://schemas.microsoft.com/office/drawing/2014/main" id="{06F05D46-C6B0-A9EA-BF3E-BADC18C826DA}"/>
              </a:ext>
            </a:extLst>
          </p:cNvPr>
          <p:cNvSpPr/>
          <p:nvPr/>
        </p:nvSpPr>
        <p:spPr>
          <a:xfrm>
            <a:off x="6335758" y="3284984"/>
            <a:ext cx="4292798" cy="2736304"/>
          </a:xfrm>
          <a:prstGeom prst="rect">
            <a:avLst/>
          </a:prstGeom>
          <a:no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제목 3"/>
          <p:cNvSpPr>
            <a:spLocks noGrp="1"/>
          </p:cNvSpPr>
          <p:nvPr>
            <p:ph type="title"/>
          </p:nvPr>
        </p:nvSpPr>
        <p:spPr/>
        <p:txBody>
          <a:bodyPr/>
          <a:lstStyle/>
          <a:p>
            <a:r>
              <a:rPr lang="en-US" altLang="ko-KR" dirty="0"/>
              <a:t>Design Implicit Layer – Flow</a:t>
            </a:r>
          </a:p>
        </p:txBody>
      </p:sp>
      <p:sp>
        <p:nvSpPr>
          <p:cNvPr id="105" name="내용 개체 틀 1">
            <a:extLst>
              <a:ext uri="{FF2B5EF4-FFF2-40B4-BE49-F238E27FC236}">
                <a16:creationId xmlns:a16="http://schemas.microsoft.com/office/drawing/2014/main" id="{975BF744-0C7B-3377-CCE2-39BA0814731E}"/>
              </a:ext>
            </a:extLst>
          </p:cNvPr>
          <p:cNvSpPr>
            <a:spLocks noGrp="1"/>
          </p:cNvSpPr>
          <p:nvPr>
            <p:ph idx="1"/>
          </p:nvPr>
        </p:nvSpPr>
        <p:spPr>
          <a:xfrm>
            <a:off x="551384" y="936367"/>
            <a:ext cx="10858576" cy="5786478"/>
          </a:xfrm>
        </p:spPr>
        <p:txBody>
          <a:bodyPr/>
          <a:lstStyle/>
          <a:p>
            <a:r>
              <a:rPr lang="en-US" altLang="ko-KR" dirty="0"/>
              <a:t>Hamiltonian Flow &amp;  Collision Flow</a:t>
            </a:r>
          </a:p>
          <a:p>
            <a:pPr marL="0" indent="0">
              <a:buNone/>
            </a:pPr>
            <a:endParaRPr lang="ko-KR" altLang="en-US" dirty="0"/>
          </a:p>
        </p:txBody>
      </p:sp>
      <p:sp>
        <p:nvSpPr>
          <p:cNvPr id="106" name="직사각형 105">
            <a:extLst>
              <a:ext uri="{FF2B5EF4-FFF2-40B4-BE49-F238E27FC236}">
                <a16:creationId xmlns:a16="http://schemas.microsoft.com/office/drawing/2014/main" id="{AAFE3572-07B2-377A-DF34-8D25E53452F6}"/>
              </a:ext>
            </a:extLst>
          </p:cNvPr>
          <p:cNvSpPr/>
          <p:nvPr/>
        </p:nvSpPr>
        <p:spPr>
          <a:xfrm>
            <a:off x="440391" y="2589154"/>
            <a:ext cx="5328592" cy="38641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7" name="직사각형 106">
            <a:extLst>
              <a:ext uri="{FF2B5EF4-FFF2-40B4-BE49-F238E27FC236}">
                <a16:creationId xmlns:a16="http://schemas.microsoft.com/office/drawing/2014/main" id="{2CB8E8E4-A233-0F89-CE05-F6E99AD6C4AF}"/>
              </a:ext>
            </a:extLst>
          </p:cNvPr>
          <p:cNvSpPr/>
          <p:nvPr/>
        </p:nvSpPr>
        <p:spPr>
          <a:xfrm>
            <a:off x="440391" y="6141218"/>
            <a:ext cx="5328592" cy="3121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t>Diffusion</a:t>
            </a:r>
            <a:endParaRPr lang="ko-KR" altLang="en-US" dirty="0"/>
          </a:p>
        </p:txBody>
      </p:sp>
      <p:sp>
        <p:nvSpPr>
          <p:cNvPr id="120" name="직사각형 119">
            <a:extLst>
              <a:ext uri="{FF2B5EF4-FFF2-40B4-BE49-F238E27FC236}">
                <a16:creationId xmlns:a16="http://schemas.microsoft.com/office/drawing/2014/main" id="{95645745-36A0-5279-AB91-AB52D7C1721C}"/>
              </a:ext>
            </a:extLst>
          </p:cNvPr>
          <p:cNvSpPr/>
          <p:nvPr/>
        </p:nvSpPr>
        <p:spPr>
          <a:xfrm>
            <a:off x="5879976" y="2589154"/>
            <a:ext cx="5328592" cy="38641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1" name="직사각형 120">
            <a:extLst>
              <a:ext uri="{FF2B5EF4-FFF2-40B4-BE49-F238E27FC236}">
                <a16:creationId xmlns:a16="http://schemas.microsoft.com/office/drawing/2014/main" id="{36B62E53-7835-3534-86E6-3997FC3BE199}"/>
              </a:ext>
            </a:extLst>
          </p:cNvPr>
          <p:cNvSpPr/>
          <p:nvPr/>
        </p:nvSpPr>
        <p:spPr>
          <a:xfrm>
            <a:off x="5879976" y="6141218"/>
            <a:ext cx="5328592" cy="3121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t>Chemical Reaction</a:t>
            </a:r>
            <a:endParaRPr lang="ko-KR" altLang="en-US" dirty="0"/>
          </a:p>
        </p:txBody>
      </p:sp>
      <p:cxnSp>
        <p:nvCxnSpPr>
          <p:cNvPr id="6145" name="직선 연결선 6144">
            <a:extLst>
              <a:ext uri="{FF2B5EF4-FFF2-40B4-BE49-F238E27FC236}">
                <a16:creationId xmlns:a16="http://schemas.microsoft.com/office/drawing/2014/main" id="{84F945EF-EC94-8DF5-AE1F-9F8AF0DD10A2}"/>
              </a:ext>
            </a:extLst>
          </p:cNvPr>
          <p:cNvCxnSpPr>
            <a:cxnSpLocks/>
            <a:stCxn id="127" idx="2"/>
            <a:endCxn id="6144" idx="6"/>
          </p:cNvCxnSpPr>
          <p:nvPr/>
        </p:nvCxnSpPr>
        <p:spPr>
          <a:xfrm flipH="1" flipV="1">
            <a:off x="6725023" y="5694735"/>
            <a:ext cx="397534" cy="10085"/>
          </a:xfrm>
          <a:prstGeom prst="line">
            <a:avLst/>
          </a:prstGeom>
          <a:noFill/>
          <a:ln w="6350" cap="flat" cmpd="sng" algn="ctr">
            <a:solidFill>
              <a:srgbClr val="FFC000">
                <a:lumMod val="50000"/>
              </a:srgbClr>
            </a:solidFill>
            <a:prstDash val="solid"/>
            <a:miter lim="800000"/>
          </a:ln>
          <a:effectLst/>
        </p:spPr>
      </p:cxnSp>
      <p:grpSp>
        <p:nvGrpSpPr>
          <p:cNvPr id="6179" name="그룹 6178">
            <a:extLst>
              <a:ext uri="{FF2B5EF4-FFF2-40B4-BE49-F238E27FC236}">
                <a16:creationId xmlns:a16="http://schemas.microsoft.com/office/drawing/2014/main" id="{BC20B35E-8463-80C5-BCC6-88433793B0E2}"/>
              </a:ext>
            </a:extLst>
          </p:cNvPr>
          <p:cNvGrpSpPr/>
          <p:nvPr/>
        </p:nvGrpSpPr>
        <p:grpSpPr>
          <a:xfrm>
            <a:off x="6336490" y="5504924"/>
            <a:ext cx="388533" cy="370797"/>
            <a:chOff x="937661" y="5132865"/>
            <a:chExt cx="388533" cy="370797"/>
          </a:xfrm>
        </p:grpSpPr>
        <p:sp>
          <p:nvSpPr>
            <p:cNvPr id="6144" name="타원 6143">
              <a:extLst>
                <a:ext uri="{FF2B5EF4-FFF2-40B4-BE49-F238E27FC236}">
                  <a16:creationId xmlns:a16="http://schemas.microsoft.com/office/drawing/2014/main" id="{1B0D91F8-1D79-92C5-4361-C81BDFB5CEFA}"/>
                </a:ext>
              </a:extLst>
            </p:cNvPr>
            <p:cNvSpPr/>
            <p:nvPr/>
          </p:nvSpPr>
          <p:spPr>
            <a:xfrm>
              <a:off x="937661" y="5141689"/>
              <a:ext cx="388533" cy="361973"/>
            </a:xfrm>
            <a:prstGeom prst="ellipse">
              <a:avLst/>
            </a:prstGeom>
            <a:solidFill>
              <a:srgbClr val="A9D18E"/>
            </a:solidFill>
            <a:ln w="12700" cap="flat" cmpd="sng" algn="ctr">
              <a:solidFill>
                <a:srgbClr val="70AD47">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6147" name="TextBox 6146">
                  <a:extLst>
                    <a:ext uri="{FF2B5EF4-FFF2-40B4-BE49-F238E27FC236}">
                      <a16:creationId xmlns:a16="http://schemas.microsoft.com/office/drawing/2014/main" id="{472AD30E-49E8-E90B-EBF1-F83407D67497}"/>
                    </a:ext>
                  </a:extLst>
                </p:cNvPr>
                <p:cNvSpPr txBox="1"/>
                <p:nvPr/>
              </p:nvSpPr>
              <p:spPr>
                <a:xfrm>
                  <a:off x="965028" y="5132865"/>
                  <a:ext cx="291070"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𝑔</m:t>
                            </m:r>
                          </m:e>
                          <m:sub>
                            <m:r>
                              <a:rPr lang="en-US" altLang="ko-KR" sz="1400" b="0" i="1" smtClean="0">
                                <a:solidFill>
                                  <a:prstClr val="black"/>
                                </a:solidFill>
                                <a:latin typeface="Cambria Math" panose="02040503050406030204" pitchFamily="18" charset="0"/>
                              </a:rPr>
                              <m:t>1</m:t>
                            </m:r>
                          </m:sub>
                        </m:sSub>
                      </m:oMath>
                    </m:oMathPara>
                  </a14:m>
                  <a:endParaRPr lang="ko-KR" altLang="en-US" sz="1400" dirty="0">
                    <a:solidFill>
                      <a:prstClr val="black"/>
                    </a:solidFill>
                    <a:latin typeface="맑은 고딕" panose="020F0502020204030204"/>
                  </a:endParaRPr>
                </a:p>
              </p:txBody>
            </p:sp>
          </mc:Choice>
          <mc:Fallback xmlns="">
            <p:sp>
              <p:nvSpPr>
                <p:cNvPr id="6147" name="TextBox 6146">
                  <a:extLst>
                    <a:ext uri="{FF2B5EF4-FFF2-40B4-BE49-F238E27FC236}">
                      <a16:creationId xmlns:a16="http://schemas.microsoft.com/office/drawing/2014/main" id="{472AD30E-49E8-E90B-EBF1-F83407D67497}"/>
                    </a:ext>
                  </a:extLst>
                </p:cNvPr>
                <p:cNvSpPr txBox="1">
                  <a:spLocks noRot="1" noChangeAspect="1" noMove="1" noResize="1" noEditPoints="1" noAdjustHandles="1" noChangeArrowheads="1" noChangeShapeType="1" noTextEdit="1"/>
                </p:cNvSpPr>
                <p:nvPr/>
              </p:nvSpPr>
              <p:spPr>
                <a:xfrm>
                  <a:off x="965028" y="5132865"/>
                  <a:ext cx="291070" cy="307777"/>
                </a:xfrm>
                <a:prstGeom prst="rect">
                  <a:avLst/>
                </a:prstGeom>
                <a:blipFill>
                  <a:blip r:embed="rId4"/>
                  <a:stretch>
                    <a:fillRect r="-4167" b="-3922"/>
                  </a:stretch>
                </a:blipFill>
              </p:spPr>
              <p:txBody>
                <a:bodyPr/>
                <a:lstStyle/>
                <a:p>
                  <a:r>
                    <a:rPr lang="ko-KR" altLang="en-US">
                      <a:noFill/>
                    </a:rPr>
                    <a:t> </a:t>
                  </a:r>
                </a:p>
              </p:txBody>
            </p:sp>
          </mc:Fallback>
        </mc:AlternateContent>
      </p:grpSp>
      <p:grpSp>
        <p:nvGrpSpPr>
          <p:cNvPr id="6180" name="그룹 6179">
            <a:extLst>
              <a:ext uri="{FF2B5EF4-FFF2-40B4-BE49-F238E27FC236}">
                <a16:creationId xmlns:a16="http://schemas.microsoft.com/office/drawing/2014/main" id="{8AEF4E16-753F-F8D6-F7DB-D5C662C4A169}"/>
              </a:ext>
            </a:extLst>
          </p:cNvPr>
          <p:cNvGrpSpPr/>
          <p:nvPr/>
        </p:nvGrpSpPr>
        <p:grpSpPr>
          <a:xfrm>
            <a:off x="7122557" y="5504924"/>
            <a:ext cx="358269" cy="366785"/>
            <a:chOff x="1723728" y="5128471"/>
            <a:chExt cx="358269" cy="366785"/>
          </a:xfrm>
        </p:grpSpPr>
        <p:sp>
          <p:nvSpPr>
            <p:cNvPr id="127" name="타원 126">
              <a:extLst>
                <a:ext uri="{FF2B5EF4-FFF2-40B4-BE49-F238E27FC236}">
                  <a16:creationId xmlns:a16="http://schemas.microsoft.com/office/drawing/2014/main" id="{892873E5-46F3-4248-E783-2A01F8296A1A}"/>
                </a:ext>
              </a:extLst>
            </p:cNvPr>
            <p:cNvSpPr/>
            <p:nvPr/>
          </p:nvSpPr>
          <p:spPr>
            <a:xfrm>
              <a:off x="1723728" y="5161478"/>
              <a:ext cx="358269" cy="333778"/>
            </a:xfrm>
            <a:prstGeom prst="ellipse">
              <a:avLst/>
            </a:prstGeom>
            <a:solidFill>
              <a:srgbClr val="A9D18E"/>
            </a:solidFill>
            <a:ln w="12700" cap="flat" cmpd="sng" algn="ctr">
              <a:solidFill>
                <a:srgbClr val="70AD47">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6148" name="TextBox 6147">
                  <a:extLst>
                    <a:ext uri="{FF2B5EF4-FFF2-40B4-BE49-F238E27FC236}">
                      <a16:creationId xmlns:a16="http://schemas.microsoft.com/office/drawing/2014/main" id="{65786B0E-A551-A84A-590B-43BC950CC4B4}"/>
                    </a:ext>
                  </a:extLst>
                </p:cNvPr>
                <p:cNvSpPr txBox="1"/>
                <p:nvPr/>
              </p:nvSpPr>
              <p:spPr>
                <a:xfrm>
                  <a:off x="1732016" y="5128471"/>
                  <a:ext cx="291070"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𝑔</m:t>
                            </m:r>
                          </m:e>
                          <m:sub>
                            <m:r>
                              <a:rPr lang="en-US" altLang="ko-KR" sz="1400" b="0" i="1" smtClean="0">
                                <a:solidFill>
                                  <a:prstClr val="black"/>
                                </a:solidFill>
                                <a:latin typeface="Cambria Math" panose="02040503050406030204" pitchFamily="18" charset="0"/>
                              </a:rPr>
                              <m:t>2</m:t>
                            </m:r>
                          </m:sub>
                        </m:sSub>
                      </m:oMath>
                    </m:oMathPara>
                  </a14:m>
                  <a:endParaRPr lang="ko-KR" altLang="en-US" sz="1400" dirty="0">
                    <a:solidFill>
                      <a:prstClr val="black"/>
                    </a:solidFill>
                    <a:latin typeface="맑은 고딕" panose="020F0502020204030204"/>
                  </a:endParaRPr>
                </a:p>
              </p:txBody>
            </p:sp>
          </mc:Choice>
          <mc:Fallback xmlns="">
            <p:sp>
              <p:nvSpPr>
                <p:cNvPr id="6148" name="TextBox 6147">
                  <a:extLst>
                    <a:ext uri="{FF2B5EF4-FFF2-40B4-BE49-F238E27FC236}">
                      <a16:creationId xmlns:a16="http://schemas.microsoft.com/office/drawing/2014/main" id="{65786B0E-A551-A84A-590B-43BC950CC4B4}"/>
                    </a:ext>
                  </a:extLst>
                </p:cNvPr>
                <p:cNvSpPr txBox="1">
                  <a:spLocks noRot="1" noChangeAspect="1" noMove="1" noResize="1" noEditPoints="1" noAdjustHandles="1" noChangeArrowheads="1" noChangeShapeType="1" noTextEdit="1"/>
                </p:cNvSpPr>
                <p:nvPr/>
              </p:nvSpPr>
              <p:spPr>
                <a:xfrm>
                  <a:off x="1732016" y="5128471"/>
                  <a:ext cx="291070" cy="307777"/>
                </a:xfrm>
                <a:prstGeom prst="rect">
                  <a:avLst/>
                </a:prstGeom>
                <a:blipFill>
                  <a:blip r:embed="rId5"/>
                  <a:stretch>
                    <a:fillRect r="-6250" b="-3922"/>
                  </a:stretch>
                </a:blipFill>
              </p:spPr>
              <p:txBody>
                <a:bodyPr/>
                <a:lstStyle/>
                <a:p>
                  <a:r>
                    <a:rPr lang="ko-KR" altLang="en-US">
                      <a:noFill/>
                    </a:rPr>
                    <a:t> </a:t>
                  </a:r>
                </a:p>
              </p:txBody>
            </p:sp>
          </mc:Fallback>
        </mc:AlternateContent>
      </p:grpSp>
      <p:grpSp>
        <p:nvGrpSpPr>
          <p:cNvPr id="6181" name="그룹 6180">
            <a:extLst>
              <a:ext uri="{FF2B5EF4-FFF2-40B4-BE49-F238E27FC236}">
                <a16:creationId xmlns:a16="http://schemas.microsoft.com/office/drawing/2014/main" id="{80A66A3C-6FEC-3713-CD3D-097E83756322}"/>
              </a:ext>
            </a:extLst>
          </p:cNvPr>
          <p:cNvGrpSpPr/>
          <p:nvPr/>
        </p:nvGrpSpPr>
        <p:grpSpPr>
          <a:xfrm>
            <a:off x="7887633" y="5504924"/>
            <a:ext cx="358269" cy="367505"/>
            <a:chOff x="2488804" y="5138864"/>
            <a:chExt cx="358269" cy="367505"/>
          </a:xfrm>
        </p:grpSpPr>
        <p:sp>
          <p:nvSpPr>
            <p:cNvPr id="6155" name="타원 6154">
              <a:extLst>
                <a:ext uri="{FF2B5EF4-FFF2-40B4-BE49-F238E27FC236}">
                  <a16:creationId xmlns:a16="http://schemas.microsoft.com/office/drawing/2014/main" id="{5B45CB16-773A-863C-EA01-4D1D34565D3D}"/>
                </a:ext>
              </a:extLst>
            </p:cNvPr>
            <p:cNvSpPr/>
            <p:nvPr/>
          </p:nvSpPr>
          <p:spPr>
            <a:xfrm>
              <a:off x="2488804" y="5172591"/>
              <a:ext cx="358269" cy="333778"/>
            </a:xfrm>
            <a:prstGeom prst="ellipse">
              <a:avLst/>
            </a:prstGeom>
            <a:solidFill>
              <a:srgbClr val="A9D18E"/>
            </a:solidFill>
            <a:ln w="12700" cap="flat" cmpd="sng" algn="ctr">
              <a:solidFill>
                <a:srgbClr val="70AD47">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6156" name="TextBox 6155">
                  <a:extLst>
                    <a:ext uri="{FF2B5EF4-FFF2-40B4-BE49-F238E27FC236}">
                      <a16:creationId xmlns:a16="http://schemas.microsoft.com/office/drawing/2014/main" id="{E4CEDA17-686D-5898-11C0-AF9257525FBD}"/>
                    </a:ext>
                  </a:extLst>
                </p:cNvPr>
                <p:cNvSpPr txBox="1"/>
                <p:nvPr/>
              </p:nvSpPr>
              <p:spPr>
                <a:xfrm>
                  <a:off x="2491585" y="5138864"/>
                  <a:ext cx="291070"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𝑔</m:t>
                            </m:r>
                          </m:e>
                          <m:sub>
                            <m:r>
                              <a:rPr lang="en-US" altLang="ko-KR" sz="1400" b="0" i="1" smtClean="0">
                                <a:solidFill>
                                  <a:prstClr val="black"/>
                                </a:solidFill>
                                <a:latin typeface="Cambria Math" panose="02040503050406030204" pitchFamily="18" charset="0"/>
                              </a:rPr>
                              <m:t>3</m:t>
                            </m:r>
                          </m:sub>
                        </m:sSub>
                      </m:oMath>
                    </m:oMathPara>
                  </a14:m>
                  <a:endParaRPr lang="ko-KR" altLang="en-US" sz="1400" dirty="0">
                    <a:solidFill>
                      <a:prstClr val="black"/>
                    </a:solidFill>
                    <a:latin typeface="맑은 고딕" panose="020F0502020204030204"/>
                  </a:endParaRPr>
                </a:p>
              </p:txBody>
            </p:sp>
          </mc:Choice>
          <mc:Fallback xmlns="">
            <p:sp>
              <p:nvSpPr>
                <p:cNvPr id="6156" name="TextBox 6155">
                  <a:extLst>
                    <a:ext uri="{FF2B5EF4-FFF2-40B4-BE49-F238E27FC236}">
                      <a16:creationId xmlns:a16="http://schemas.microsoft.com/office/drawing/2014/main" id="{E4CEDA17-686D-5898-11C0-AF9257525FBD}"/>
                    </a:ext>
                  </a:extLst>
                </p:cNvPr>
                <p:cNvSpPr txBox="1">
                  <a:spLocks noRot="1" noChangeAspect="1" noMove="1" noResize="1" noEditPoints="1" noAdjustHandles="1" noChangeArrowheads="1" noChangeShapeType="1" noTextEdit="1"/>
                </p:cNvSpPr>
                <p:nvPr/>
              </p:nvSpPr>
              <p:spPr>
                <a:xfrm>
                  <a:off x="2491585" y="5138864"/>
                  <a:ext cx="291070" cy="307777"/>
                </a:xfrm>
                <a:prstGeom prst="rect">
                  <a:avLst/>
                </a:prstGeom>
                <a:blipFill>
                  <a:blip r:embed="rId6"/>
                  <a:stretch>
                    <a:fillRect r="-6250" b="-3922"/>
                  </a:stretch>
                </a:blipFill>
              </p:spPr>
              <p:txBody>
                <a:bodyPr/>
                <a:lstStyle/>
                <a:p>
                  <a:r>
                    <a:rPr lang="ko-KR" altLang="en-US">
                      <a:noFill/>
                    </a:rPr>
                    <a:t> </a:t>
                  </a:r>
                </a:p>
              </p:txBody>
            </p:sp>
          </mc:Fallback>
        </mc:AlternateContent>
      </p:grpSp>
      <p:grpSp>
        <p:nvGrpSpPr>
          <p:cNvPr id="6183" name="그룹 6182">
            <a:extLst>
              <a:ext uri="{FF2B5EF4-FFF2-40B4-BE49-F238E27FC236}">
                <a16:creationId xmlns:a16="http://schemas.microsoft.com/office/drawing/2014/main" id="{6C7EE779-EB06-8F1E-E924-7ED203F6BC7F}"/>
              </a:ext>
            </a:extLst>
          </p:cNvPr>
          <p:cNvGrpSpPr/>
          <p:nvPr/>
        </p:nvGrpSpPr>
        <p:grpSpPr>
          <a:xfrm>
            <a:off x="9467137" y="5504924"/>
            <a:ext cx="358269" cy="366785"/>
            <a:chOff x="4068308" y="5166787"/>
            <a:chExt cx="358269" cy="366785"/>
          </a:xfrm>
        </p:grpSpPr>
        <p:sp>
          <p:nvSpPr>
            <p:cNvPr id="6159" name="타원 6158">
              <a:extLst>
                <a:ext uri="{FF2B5EF4-FFF2-40B4-BE49-F238E27FC236}">
                  <a16:creationId xmlns:a16="http://schemas.microsoft.com/office/drawing/2014/main" id="{978909A5-A219-2621-C8D9-1FF9AD1D565D}"/>
                </a:ext>
              </a:extLst>
            </p:cNvPr>
            <p:cNvSpPr/>
            <p:nvPr/>
          </p:nvSpPr>
          <p:spPr>
            <a:xfrm>
              <a:off x="4068308" y="5199794"/>
              <a:ext cx="358269" cy="333778"/>
            </a:xfrm>
            <a:prstGeom prst="ellipse">
              <a:avLst/>
            </a:prstGeom>
            <a:solidFill>
              <a:srgbClr val="A9D18E"/>
            </a:solidFill>
            <a:ln w="12700" cap="flat" cmpd="sng" algn="ctr">
              <a:solidFill>
                <a:srgbClr val="70AD47">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6160" name="TextBox 6159">
                  <a:extLst>
                    <a:ext uri="{FF2B5EF4-FFF2-40B4-BE49-F238E27FC236}">
                      <a16:creationId xmlns:a16="http://schemas.microsoft.com/office/drawing/2014/main" id="{C869997D-5891-E075-DDEF-A2E0D2CC8972}"/>
                    </a:ext>
                  </a:extLst>
                </p:cNvPr>
                <p:cNvSpPr txBox="1"/>
                <p:nvPr/>
              </p:nvSpPr>
              <p:spPr>
                <a:xfrm>
                  <a:off x="4076596" y="5166787"/>
                  <a:ext cx="291070"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𝑔</m:t>
                            </m:r>
                          </m:e>
                          <m:sub>
                            <m:r>
                              <a:rPr lang="en-US" altLang="ko-KR" sz="1400" b="0" i="1" smtClean="0">
                                <a:solidFill>
                                  <a:prstClr val="black"/>
                                </a:solidFill>
                                <a:latin typeface="Cambria Math" panose="02040503050406030204" pitchFamily="18" charset="0"/>
                              </a:rPr>
                              <m:t>5</m:t>
                            </m:r>
                          </m:sub>
                        </m:sSub>
                      </m:oMath>
                    </m:oMathPara>
                  </a14:m>
                  <a:endParaRPr lang="ko-KR" altLang="en-US" sz="1400" dirty="0">
                    <a:solidFill>
                      <a:prstClr val="black"/>
                    </a:solidFill>
                    <a:latin typeface="맑은 고딕" panose="020F0502020204030204"/>
                  </a:endParaRPr>
                </a:p>
              </p:txBody>
            </p:sp>
          </mc:Choice>
          <mc:Fallback xmlns="">
            <p:sp>
              <p:nvSpPr>
                <p:cNvPr id="6160" name="TextBox 6159">
                  <a:extLst>
                    <a:ext uri="{FF2B5EF4-FFF2-40B4-BE49-F238E27FC236}">
                      <a16:creationId xmlns:a16="http://schemas.microsoft.com/office/drawing/2014/main" id="{C869997D-5891-E075-DDEF-A2E0D2CC8972}"/>
                    </a:ext>
                  </a:extLst>
                </p:cNvPr>
                <p:cNvSpPr txBox="1">
                  <a:spLocks noRot="1" noChangeAspect="1" noMove="1" noResize="1" noEditPoints="1" noAdjustHandles="1" noChangeArrowheads="1" noChangeShapeType="1" noTextEdit="1"/>
                </p:cNvSpPr>
                <p:nvPr/>
              </p:nvSpPr>
              <p:spPr>
                <a:xfrm>
                  <a:off x="4076596" y="5166787"/>
                  <a:ext cx="291070" cy="307777"/>
                </a:xfrm>
                <a:prstGeom prst="rect">
                  <a:avLst/>
                </a:prstGeom>
                <a:blipFill>
                  <a:blip r:embed="rId7"/>
                  <a:stretch>
                    <a:fillRect r="-8333" b="-3922"/>
                  </a:stretch>
                </a:blipFill>
              </p:spPr>
              <p:txBody>
                <a:bodyPr/>
                <a:lstStyle/>
                <a:p>
                  <a:r>
                    <a:rPr lang="ko-KR" altLang="en-US">
                      <a:noFill/>
                    </a:rPr>
                    <a:t> </a:t>
                  </a:r>
                </a:p>
              </p:txBody>
            </p:sp>
          </mc:Fallback>
        </mc:AlternateContent>
      </p:grpSp>
      <p:grpSp>
        <p:nvGrpSpPr>
          <p:cNvPr id="6184" name="그룹 6183">
            <a:extLst>
              <a:ext uri="{FF2B5EF4-FFF2-40B4-BE49-F238E27FC236}">
                <a16:creationId xmlns:a16="http://schemas.microsoft.com/office/drawing/2014/main" id="{E8BE2F90-050D-19BA-5E11-DB77128B70BF}"/>
              </a:ext>
            </a:extLst>
          </p:cNvPr>
          <p:cNvGrpSpPr/>
          <p:nvPr/>
        </p:nvGrpSpPr>
        <p:grpSpPr>
          <a:xfrm>
            <a:off x="10272464" y="5504924"/>
            <a:ext cx="358269" cy="366785"/>
            <a:chOff x="4873635" y="5191336"/>
            <a:chExt cx="358269" cy="366785"/>
          </a:xfrm>
        </p:grpSpPr>
        <p:sp>
          <p:nvSpPr>
            <p:cNvPr id="6161" name="타원 6160">
              <a:extLst>
                <a:ext uri="{FF2B5EF4-FFF2-40B4-BE49-F238E27FC236}">
                  <a16:creationId xmlns:a16="http://schemas.microsoft.com/office/drawing/2014/main" id="{C78D0D78-EA9A-92C2-91F8-DE7B4740BC82}"/>
                </a:ext>
              </a:extLst>
            </p:cNvPr>
            <p:cNvSpPr/>
            <p:nvPr/>
          </p:nvSpPr>
          <p:spPr>
            <a:xfrm>
              <a:off x="4873635" y="5224343"/>
              <a:ext cx="358269" cy="333778"/>
            </a:xfrm>
            <a:prstGeom prst="ellipse">
              <a:avLst/>
            </a:prstGeom>
            <a:solidFill>
              <a:srgbClr val="A9D18E"/>
            </a:solidFill>
            <a:ln w="12700" cap="flat" cmpd="sng" algn="ctr">
              <a:solidFill>
                <a:srgbClr val="70AD47">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6162" name="TextBox 6161">
                  <a:extLst>
                    <a:ext uri="{FF2B5EF4-FFF2-40B4-BE49-F238E27FC236}">
                      <a16:creationId xmlns:a16="http://schemas.microsoft.com/office/drawing/2014/main" id="{B3F9DED0-9F50-AA98-25C9-D26BD1A64FAC}"/>
                    </a:ext>
                  </a:extLst>
                </p:cNvPr>
                <p:cNvSpPr txBox="1"/>
                <p:nvPr/>
              </p:nvSpPr>
              <p:spPr>
                <a:xfrm>
                  <a:off x="4881923" y="5191336"/>
                  <a:ext cx="291070"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𝑔</m:t>
                            </m:r>
                          </m:e>
                          <m:sub>
                            <m:r>
                              <a:rPr lang="en-US" altLang="ko-KR" sz="1400" b="0" i="1" smtClean="0">
                                <a:solidFill>
                                  <a:prstClr val="black"/>
                                </a:solidFill>
                                <a:latin typeface="Cambria Math" panose="02040503050406030204" pitchFamily="18" charset="0"/>
                              </a:rPr>
                              <m:t>6</m:t>
                            </m:r>
                          </m:sub>
                        </m:sSub>
                      </m:oMath>
                    </m:oMathPara>
                  </a14:m>
                  <a:endParaRPr lang="ko-KR" altLang="en-US" sz="1400" dirty="0">
                    <a:solidFill>
                      <a:prstClr val="black"/>
                    </a:solidFill>
                    <a:latin typeface="맑은 고딕" panose="020F0502020204030204"/>
                  </a:endParaRPr>
                </a:p>
              </p:txBody>
            </p:sp>
          </mc:Choice>
          <mc:Fallback xmlns="">
            <p:sp>
              <p:nvSpPr>
                <p:cNvPr id="6162" name="TextBox 6161">
                  <a:extLst>
                    <a:ext uri="{FF2B5EF4-FFF2-40B4-BE49-F238E27FC236}">
                      <a16:creationId xmlns:a16="http://schemas.microsoft.com/office/drawing/2014/main" id="{B3F9DED0-9F50-AA98-25C9-D26BD1A64FAC}"/>
                    </a:ext>
                  </a:extLst>
                </p:cNvPr>
                <p:cNvSpPr txBox="1">
                  <a:spLocks noRot="1" noChangeAspect="1" noMove="1" noResize="1" noEditPoints="1" noAdjustHandles="1" noChangeArrowheads="1" noChangeShapeType="1" noTextEdit="1"/>
                </p:cNvSpPr>
                <p:nvPr/>
              </p:nvSpPr>
              <p:spPr>
                <a:xfrm>
                  <a:off x="4881923" y="5191336"/>
                  <a:ext cx="291070" cy="307777"/>
                </a:xfrm>
                <a:prstGeom prst="rect">
                  <a:avLst/>
                </a:prstGeom>
                <a:blipFill>
                  <a:blip r:embed="rId8"/>
                  <a:stretch>
                    <a:fillRect r="-6250" b="-3922"/>
                  </a:stretch>
                </a:blipFill>
              </p:spPr>
              <p:txBody>
                <a:bodyPr/>
                <a:lstStyle/>
                <a:p>
                  <a:r>
                    <a:rPr lang="ko-KR" altLang="en-US">
                      <a:noFill/>
                    </a:rPr>
                    <a:t> </a:t>
                  </a:r>
                </a:p>
              </p:txBody>
            </p:sp>
          </mc:Fallback>
        </mc:AlternateContent>
      </p:grpSp>
      <p:cxnSp>
        <p:nvCxnSpPr>
          <p:cNvPr id="6163" name="직선 연결선 6162">
            <a:extLst>
              <a:ext uri="{FF2B5EF4-FFF2-40B4-BE49-F238E27FC236}">
                <a16:creationId xmlns:a16="http://schemas.microsoft.com/office/drawing/2014/main" id="{878CA779-0023-B5C7-160D-1A708B09ED5A}"/>
              </a:ext>
            </a:extLst>
          </p:cNvPr>
          <p:cNvCxnSpPr>
            <a:cxnSpLocks/>
            <a:stCxn id="6155" idx="2"/>
            <a:endCxn id="127" idx="6"/>
          </p:cNvCxnSpPr>
          <p:nvPr/>
        </p:nvCxnSpPr>
        <p:spPr>
          <a:xfrm flipH="1" flipV="1">
            <a:off x="7480826" y="5704820"/>
            <a:ext cx="406807" cy="720"/>
          </a:xfrm>
          <a:prstGeom prst="line">
            <a:avLst/>
          </a:prstGeom>
          <a:noFill/>
          <a:ln w="6350" cap="flat" cmpd="sng" algn="ctr">
            <a:solidFill>
              <a:srgbClr val="FFC000">
                <a:lumMod val="50000"/>
              </a:srgbClr>
            </a:solidFill>
            <a:prstDash val="solid"/>
            <a:miter lim="800000"/>
          </a:ln>
          <a:effectLst/>
        </p:spPr>
      </p:cxnSp>
      <p:cxnSp>
        <p:nvCxnSpPr>
          <p:cNvPr id="6170" name="직선 연결선 6169">
            <a:extLst>
              <a:ext uri="{FF2B5EF4-FFF2-40B4-BE49-F238E27FC236}">
                <a16:creationId xmlns:a16="http://schemas.microsoft.com/office/drawing/2014/main" id="{7D899FBA-AE55-ABE8-366A-B0E8D95C8114}"/>
              </a:ext>
            </a:extLst>
          </p:cNvPr>
          <p:cNvCxnSpPr>
            <a:cxnSpLocks/>
            <a:stCxn id="6157" idx="2"/>
            <a:endCxn id="6155" idx="6"/>
          </p:cNvCxnSpPr>
          <p:nvPr/>
        </p:nvCxnSpPr>
        <p:spPr>
          <a:xfrm flipH="1">
            <a:off x="8245902" y="5704820"/>
            <a:ext cx="427339" cy="720"/>
          </a:xfrm>
          <a:prstGeom prst="line">
            <a:avLst/>
          </a:prstGeom>
          <a:noFill/>
          <a:ln w="6350" cap="flat" cmpd="sng" algn="ctr">
            <a:solidFill>
              <a:srgbClr val="FFC000">
                <a:lumMod val="50000"/>
              </a:srgbClr>
            </a:solidFill>
            <a:prstDash val="solid"/>
            <a:miter lim="800000"/>
          </a:ln>
          <a:effectLst/>
        </p:spPr>
      </p:cxnSp>
      <p:cxnSp>
        <p:nvCxnSpPr>
          <p:cNvPr id="6173" name="직선 연결선 6172">
            <a:extLst>
              <a:ext uri="{FF2B5EF4-FFF2-40B4-BE49-F238E27FC236}">
                <a16:creationId xmlns:a16="http://schemas.microsoft.com/office/drawing/2014/main" id="{2ABCD8E3-B8BC-03B6-20B2-AB998D088D25}"/>
              </a:ext>
            </a:extLst>
          </p:cNvPr>
          <p:cNvCxnSpPr>
            <a:cxnSpLocks/>
            <a:stCxn id="6159" idx="2"/>
            <a:endCxn id="6157" idx="6"/>
          </p:cNvCxnSpPr>
          <p:nvPr/>
        </p:nvCxnSpPr>
        <p:spPr>
          <a:xfrm flipH="1">
            <a:off x="9031510" y="5704820"/>
            <a:ext cx="435627" cy="0"/>
          </a:xfrm>
          <a:prstGeom prst="line">
            <a:avLst/>
          </a:prstGeom>
          <a:noFill/>
          <a:ln w="6350" cap="flat" cmpd="sng" algn="ctr">
            <a:solidFill>
              <a:srgbClr val="FFC000">
                <a:lumMod val="50000"/>
              </a:srgbClr>
            </a:solidFill>
            <a:prstDash val="solid"/>
            <a:miter lim="800000"/>
          </a:ln>
          <a:effectLst/>
        </p:spPr>
      </p:cxnSp>
      <p:cxnSp>
        <p:nvCxnSpPr>
          <p:cNvPr id="6176" name="직선 연결선 6175">
            <a:extLst>
              <a:ext uri="{FF2B5EF4-FFF2-40B4-BE49-F238E27FC236}">
                <a16:creationId xmlns:a16="http://schemas.microsoft.com/office/drawing/2014/main" id="{DAA7005F-99A0-7070-490C-08C07917781E}"/>
              </a:ext>
            </a:extLst>
          </p:cNvPr>
          <p:cNvCxnSpPr>
            <a:cxnSpLocks/>
            <a:stCxn id="6161" idx="2"/>
            <a:endCxn id="6159" idx="6"/>
          </p:cNvCxnSpPr>
          <p:nvPr/>
        </p:nvCxnSpPr>
        <p:spPr>
          <a:xfrm flipH="1">
            <a:off x="9825406" y="5704820"/>
            <a:ext cx="447058" cy="0"/>
          </a:xfrm>
          <a:prstGeom prst="line">
            <a:avLst/>
          </a:prstGeom>
          <a:noFill/>
          <a:ln w="6350" cap="flat" cmpd="sng" algn="ctr">
            <a:solidFill>
              <a:srgbClr val="FFC000">
                <a:lumMod val="50000"/>
              </a:srgbClr>
            </a:solidFill>
            <a:prstDash val="solid"/>
            <a:miter lim="800000"/>
          </a:ln>
          <a:effectLst/>
        </p:spPr>
      </p:cxnSp>
      <p:grpSp>
        <p:nvGrpSpPr>
          <p:cNvPr id="6182" name="그룹 6181">
            <a:extLst>
              <a:ext uri="{FF2B5EF4-FFF2-40B4-BE49-F238E27FC236}">
                <a16:creationId xmlns:a16="http://schemas.microsoft.com/office/drawing/2014/main" id="{78019720-FA29-EE7F-CD8E-BA0B343CA44C}"/>
              </a:ext>
            </a:extLst>
          </p:cNvPr>
          <p:cNvGrpSpPr/>
          <p:nvPr/>
        </p:nvGrpSpPr>
        <p:grpSpPr>
          <a:xfrm>
            <a:off x="8673241" y="5504924"/>
            <a:ext cx="358269" cy="366785"/>
            <a:chOff x="3274412" y="5161478"/>
            <a:chExt cx="358269" cy="366785"/>
          </a:xfrm>
        </p:grpSpPr>
        <p:sp>
          <p:nvSpPr>
            <p:cNvPr id="6157" name="타원 6156">
              <a:extLst>
                <a:ext uri="{FF2B5EF4-FFF2-40B4-BE49-F238E27FC236}">
                  <a16:creationId xmlns:a16="http://schemas.microsoft.com/office/drawing/2014/main" id="{EACEF675-8746-F184-742B-E6632624EB0E}"/>
                </a:ext>
              </a:extLst>
            </p:cNvPr>
            <p:cNvSpPr/>
            <p:nvPr/>
          </p:nvSpPr>
          <p:spPr>
            <a:xfrm>
              <a:off x="3274412" y="5194485"/>
              <a:ext cx="358269" cy="333778"/>
            </a:xfrm>
            <a:prstGeom prst="ellipse">
              <a:avLst/>
            </a:prstGeom>
            <a:solidFill>
              <a:srgbClr val="A9D18E"/>
            </a:solidFill>
            <a:ln w="12700" cap="flat" cmpd="sng" algn="ctr">
              <a:solidFill>
                <a:srgbClr val="70AD47">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6158" name="TextBox 6157">
                  <a:extLst>
                    <a:ext uri="{FF2B5EF4-FFF2-40B4-BE49-F238E27FC236}">
                      <a16:creationId xmlns:a16="http://schemas.microsoft.com/office/drawing/2014/main" id="{6EAE94A0-DC85-2F68-4EAF-6EFBC4B26593}"/>
                    </a:ext>
                  </a:extLst>
                </p:cNvPr>
                <p:cNvSpPr txBox="1"/>
                <p:nvPr/>
              </p:nvSpPr>
              <p:spPr>
                <a:xfrm>
                  <a:off x="3282700" y="5161478"/>
                  <a:ext cx="291070"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𝑔</m:t>
                            </m:r>
                          </m:e>
                          <m:sub>
                            <m:r>
                              <a:rPr lang="en-US" altLang="ko-KR" sz="1400" i="1" smtClean="0">
                                <a:solidFill>
                                  <a:prstClr val="black"/>
                                </a:solidFill>
                                <a:latin typeface="Cambria Math" panose="02040503050406030204" pitchFamily="18" charset="0"/>
                              </a:rPr>
                              <m:t>4</m:t>
                            </m:r>
                          </m:sub>
                        </m:sSub>
                      </m:oMath>
                    </m:oMathPara>
                  </a14:m>
                  <a:endParaRPr lang="ko-KR" altLang="en-US" sz="1400" dirty="0">
                    <a:solidFill>
                      <a:prstClr val="black"/>
                    </a:solidFill>
                    <a:latin typeface="맑은 고딕" panose="020F0502020204030204"/>
                  </a:endParaRPr>
                </a:p>
              </p:txBody>
            </p:sp>
          </mc:Choice>
          <mc:Fallback xmlns="">
            <p:sp>
              <p:nvSpPr>
                <p:cNvPr id="6158" name="TextBox 6157">
                  <a:extLst>
                    <a:ext uri="{FF2B5EF4-FFF2-40B4-BE49-F238E27FC236}">
                      <a16:creationId xmlns:a16="http://schemas.microsoft.com/office/drawing/2014/main" id="{6EAE94A0-DC85-2F68-4EAF-6EFBC4B26593}"/>
                    </a:ext>
                  </a:extLst>
                </p:cNvPr>
                <p:cNvSpPr txBox="1">
                  <a:spLocks noRot="1" noChangeAspect="1" noMove="1" noResize="1" noEditPoints="1" noAdjustHandles="1" noChangeArrowheads="1" noChangeShapeType="1" noTextEdit="1"/>
                </p:cNvSpPr>
                <p:nvPr/>
              </p:nvSpPr>
              <p:spPr>
                <a:xfrm>
                  <a:off x="3282700" y="5161478"/>
                  <a:ext cx="291070" cy="307777"/>
                </a:xfrm>
                <a:prstGeom prst="rect">
                  <a:avLst/>
                </a:prstGeom>
                <a:blipFill>
                  <a:blip r:embed="rId9"/>
                  <a:stretch>
                    <a:fillRect r="-6250" b="-3922"/>
                  </a:stretch>
                </a:blipFill>
              </p:spPr>
              <p:txBody>
                <a:bodyPr/>
                <a:lstStyle/>
                <a:p>
                  <a:r>
                    <a:rPr lang="ko-KR" altLang="en-US">
                      <a:noFill/>
                    </a:rPr>
                    <a:t> </a:t>
                  </a:r>
                </a:p>
              </p:txBody>
            </p:sp>
          </mc:Fallback>
        </mc:AlternateContent>
      </p:grpSp>
      <p:sp>
        <p:nvSpPr>
          <p:cNvPr id="6192" name="TextBox 6191">
            <a:extLst>
              <a:ext uri="{FF2B5EF4-FFF2-40B4-BE49-F238E27FC236}">
                <a16:creationId xmlns:a16="http://schemas.microsoft.com/office/drawing/2014/main" id="{C89797EE-C1B8-77E0-6E08-B8E06DA46F38}"/>
              </a:ext>
            </a:extLst>
          </p:cNvPr>
          <p:cNvSpPr txBox="1"/>
          <p:nvPr/>
        </p:nvSpPr>
        <p:spPr>
          <a:xfrm>
            <a:off x="552110" y="3154017"/>
            <a:ext cx="3816424" cy="338554"/>
          </a:xfrm>
          <a:prstGeom prst="rect">
            <a:avLst/>
          </a:prstGeom>
          <a:noFill/>
        </p:spPr>
        <p:txBody>
          <a:bodyPr wrap="square" rtlCol="0">
            <a:spAutoFit/>
          </a:bodyPr>
          <a:lstStyle/>
          <a:p>
            <a:pPr latinLnBrk="1"/>
            <a:r>
              <a:rPr lang="en-US" altLang="ko-KR" sz="1600" i="0" dirty="0">
                <a:effectLst/>
                <a:latin typeface="Tahoma" panose="020B0604030504040204" pitchFamily="34" charset="0"/>
              </a:rPr>
              <a:t>Continuity Equation of Current</a:t>
            </a:r>
          </a:p>
        </p:txBody>
      </p:sp>
      <p:pic>
        <p:nvPicPr>
          <p:cNvPr id="6" name="그림 5">
            <a:extLst>
              <a:ext uri="{FF2B5EF4-FFF2-40B4-BE49-F238E27FC236}">
                <a16:creationId xmlns:a16="http://schemas.microsoft.com/office/drawing/2014/main" id="{179EDC45-F4EA-26E4-25EA-077F8D1BDCE5}"/>
              </a:ext>
            </a:extLst>
          </p:cNvPr>
          <p:cNvPicPr>
            <a:picLocks noChangeAspect="1"/>
          </p:cNvPicPr>
          <p:nvPr/>
        </p:nvPicPr>
        <p:blipFill>
          <a:blip r:embed="rId10"/>
          <a:stretch>
            <a:fillRect/>
          </a:stretch>
        </p:blipFill>
        <p:spPr>
          <a:xfrm>
            <a:off x="1502608" y="1471624"/>
            <a:ext cx="3801304" cy="405057"/>
          </a:xfrm>
          <a:prstGeom prst="rect">
            <a:avLst/>
          </a:prstGeom>
        </p:spPr>
      </p:pic>
      <p:pic>
        <p:nvPicPr>
          <p:cNvPr id="8" name="그림 7">
            <a:extLst>
              <a:ext uri="{FF2B5EF4-FFF2-40B4-BE49-F238E27FC236}">
                <a16:creationId xmlns:a16="http://schemas.microsoft.com/office/drawing/2014/main" id="{0E2330DD-D8F4-3B1D-F244-31CAC222A721}"/>
              </a:ext>
            </a:extLst>
          </p:cNvPr>
          <p:cNvPicPr>
            <a:picLocks noChangeAspect="1"/>
          </p:cNvPicPr>
          <p:nvPr/>
        </p:nvPicPr>
        <p:blipFill>
          <a:blip r:embed="rId11"/>
          <a:stretch>
            <a:fillRect/>
          </a:stretch>
        </p:blipFill>
        <p:spPr>
          <a:xfrm>
            <a:off x="1538237" y="1998477"/>
            <a:ext cx="3079886" cy="354751"/>
          </a:xfrm>
          <a:prstGeom prst="rect">
            <a:avLst/>
          </a:prstGeom>
        </p:spPr>
      </p:pic>
      <p:pic>
        <p:nvPicPr>
          <p:cNvPr id="10" name="그림 9">
            <a:extLst>
              <a:ext uri="{FF2B5EF4-FFF2-40B4-BE49-F238E27FC236}">
                <a16:creationId xmlns:a16="http://schemas.microsoft.com/office/drawing/2014/main" id="{AD49E924-7086-2995-7FFB-A8CC04CE008D}"/>
              </a:ext>
            </a:extLst>
          </p:cNvPr>
          <p:cNvPicPr>
            <a:picLocks noChangeAspect="1"/>
          </p:cNvPicPr>
          <p:nvPr/>
        </p:nvPicPr>
        <p:blipFill rotWithShape="1">
          <a:blip r:embed="rId12"/>
          <a:srcRect r="51477" b="-11242"/>
          <a:stretch/>
        </p:blipFill>
        <p:spPr>
          <a:xfrm>
            <a:off x="5807968" y="1541940"/>
            <a:ext cx="3744416" cy="401289"/>
          </a:xfrm>
          <a:prstGeom prst="rect">
            <a:avLst/>
          </a:prstGeom>
        </p:spPr>
      </p:pic>
      <p:pic>
        <p:nvPicPr>
          <p:cNvPr id="11" name="그림 10">
            <a:extLst>
              <a:ext uri="{FF2B5EF4-FFF2-40B4-BE49-F238E27FC236}">
                <a16:creationId xmlns:a16="http://schemas.microsoft.com/office/drawing/2014/main" id="{3EC79523-F66B-F562-98A5-37B9712C671A}"/>
              </a:ext>
            </a:extLst>
          </p:cNvPr>
          <p:cNvPicPr>
            <a:picLocks noChangeAspect="1"/>
          </p:cNvPicPr>
          <p:nvPr/>
        </p:nvPicPr>
        <p:blipFill rotWithShape="1">
          <a:blip r:embed="rId12"/>
          <a:srcRect l="49456" b="1659"/>
          <a:stretch/>
        </p:blipFill>
        <p:spPr>
          <a:xfrm>
            <a:off x="5807968" y="2013209"/>
            <a:ext cx="3900468" cy="354751"/>
          </a:xfrm>
          <a:prstGeom prst="rect">
            <a:avLst/>
          </a:prstGeom>
        </p:spPr>
      </p:pic>
      <p:sp>
        <p:nvSpPr>
          <p:cNvPr id="12" name="TextBox 11">
            <a:extLst>
              <a:ext uri="{FF2B5EF4-FFF2-40B4-BE49-F238E27FC236}">
                <a16:creationId xmlns:a16="http://schemas.microsoft.com/office/drawing/2014/main" id="{16592BCA-96AC-DB87-33BD-B9516692DEBE}"/>
              </a:ext>
            </a:extLst>
          </p:cNvPr>
          <p:cNvSpPr txBox="1"/>
          <p:nvPr/>
        </p:nvSpPr>
        <p:spPr>
          <a:xfrm>
            <a:off x="6066254" y="2695144"/>
            <a:ext cx="3342114" cy="369332"/>
          </a:xfrm>
          <a:prstGeom prst="rect">
            <a:avLst/>
          </a:prstGeom>
          <a:noFill/>
        </p:spPr>
        <p:txBody>
          <a:bodyPr wrap="square" rtlCol="0">
            <a:spAutoFit/>
          </a:bodyPr>
          <a:lstStyle/>
          <a:p>
            <a:pPr latinLnBrk="1"/>
            <a:r>
              <a:rPr lang="en-US" altLang="ko-KR" b="1" i="0" dirty="0">
                <a:solidFill>
                  <a:srgbClr val="0372A6"/>
                </a:solidFill>
                <a:effectLst/>
                <a:latin typeface="Tahoma" panose="020B0604030504040204" pitchFamily="34" charset="0"/>
              </a:rPr>
              <a:t>Nernst–Planck equation</a:t>
            </a:r>
            <a:endParaRPr lang="ko-KR" altLang="en-US" dirty="0">
              <a:solidFill>
                <a:prstClr val="black"/>
              </a:solidFill>
              <a:latin typeface="Tahoma" panose="020B0604030504040204" pitchFamily="34" charset="0"/>
              <a:cs typeface="Tahoma" panose="020B0604030504040204" pitchFamily="34" charset="0"/>
            </a:endParaRPr>
          </a:p>
        </p:txBody>
      </p:sp>
      <p:pic>
        <p:nvPicPr>
          <p:cNvPr id="16" name="그림 15">
            <a:extLst>
              <a:ext uri="{FF2B5EF4-FFF2-40B4-BE49-F238E27FC236}">
                <a16:creationId xmlns:a16="http://schemas.microsoft.com/office/drawing/2014/main" id="{E2803507-332F-7708-2B9F-7417048BF7FD}"/>
              </a:ext>
            </a:extLst>
          </p:cNvPr>
          <p:cNvPicPr>
            <a:picLocks noChangeAspect="1"/>
          </p:cNvPicPr>
          <p:nvPr/>
        </p:nvPicPr>
        <p:blipFill>
          <a:blip r:embed="rId13"/>
          <a:stretch>
            <a:fillRect/>
          </a:stretch>
        </p:blipFill>
        <p:spPr>
          <a:xfrm>
            <a:off x="3649465" y="3095558"/>
            <a:ext cx="1060582" cy="369332"/>
          </a:xfrm>
          <a:prstGeom prst="rect">
            <a:avLst/>
          </a:prstGeom>
        </p:spPr>
      </p:pic>
      <p:pic>
        <p:nvPicPr>
          <p:cNvPr id="16386" name="Picture 2" descr="CONTINUITY EQUATIONS - Electronic Conduction: Classical and Quantum Theory  to Nanoelectronic Devices">
            <a:extLst>
              <a:ext uri="{FF2B5EF4-FFF2-40B4-BE49-F238E27FC236}">
                <a16:creationId xmlns:a16="http://schemas.microsoft.com/office/drawing/2014/main" id="{8C4EF0C9-A905-4AA4-8689-A0AB2BC91517}"/>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848300" y="4299018"/>
            <a:ext cx="2756882" cy="1074198"/>
          </a:xfrm>
          <a:prstGeom prst="rect">
            <a:avLst/>
          </a:prstGeom>
          <a:noFill/>
          <a:extLst>
            <a:ext uri="{909E8E84-426E-40DD-AFC4-6F175D3DCCD1}">
              <a14:hiddenFill xmlns:a14="http://schemas.microsoft.com/office/drawing/2010/main">
                <a:solidFill>
                  <a:srgbClr val="FFFFFF"/>
                </a:solidFill>
              </a14:hiddenFill>
            </a:ext>
          </a:extLst>
        </p:spPr>
      </p:pic>
      <p:sp>
        <p:nvSpPr>
          <p:cNvPr id="19" name="직사각형 18">
            <a:extLst>
              <a:ext uri="{FF2B5EF4-FFF2-40B4-BE49-F238E27FC236}">
                <a16:creationId xmlns:a16="http://schemas.microsoft.com/office/drawing/2014/main" id="{EDEC9ED5-F5E9-AC26-0FAB-556CBC3D5E27}"/>
              </a:ext>
            </a:extLst>
          </p:cNvPr>
          <p:cNvSpPr/>
          <p:nvPr/>
        </p:nvSpPr>
        <p:spPr>
          <a:xfrm>
            <a:off x="5887938" y="3284984"/>
            <a:ext cx="440263" cy="273630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20" name="직사각형 19">
            <a:extLst>
              <a:ext uri="{FF2B5EF4-FFF2-40B4-BE49-F238E27FC236}">
                <a16:creationId xmlns:a16="http://schemas.microsoft.com/office/drawing/2014/main" id="{8BE1F06B-C1AB-D482-8DBD-4CEF71237E5E}"/>
              </a:ext>
            </a:extLst>
          </p:cNvPr>
          <p:cNvSpPr/>
          <p:nvPr/>
        </p:nvSpPr>
        <p:spPr>
          <a:xfrm>
            <a:off x="10640205" y="3293909"/>
            <a:ext cx="559104" cy="273630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ko-KR" dirty="0"/>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648E573-E937-BD76-3B3C-6ED3010DC412}"/>
                  </a:ext>
                </a:extLst>
              </p:cNvPr>
              <p:cNvSpPr txBox="1"/>
              <p:nvPr/>
            </p:nvSpPr>
            <p:spPr>
              <a:xfrm>
                <a:off x="5911002" y="3429000"/>
                <a:ext cx="461665" cy="2563032"/>
              </a:xfrm>
              <a:prstGeom prst="rect">
                <a:avLst/>
              </a:prstGeom>
              <a:noFill/>
            </p:spPr>
            <p:txBody>
              <a:bodyPr vert="eaVert" wrap="square" rtlCol="0">
                <a:spAutoFit/>
              </a:bodyPr>
              <a:lstStyle/>
              <a:p>
                <a:pPr algn="ctr"/>
                <a14:m>
                  <m:oMathPara xmlns:m="http://schemas.openxmlformats.org/officeDocument/2006/math">
                    <m:oMathParaPr>
                      <m:jc m:val="centerGroup"/>
                    </m:oMathParaPr>
                    <m:oMath xmlns:m="http://schemas.openxmlformats.org/officeDocument/2006/math">
                      <m:r>
                        <a:rPr lang="en-US" altLang="ko-KR" sz="1800" i="1" smtClean="0">
                          <a:solidFill>
                            <a:srgbClr val="FF0000"/>
                          </a:solidFill>
                          <a:latin typeface="Cambria Math" panose="02040503050406030204" pitchFamily="18" charset="0"/>
                        </a:rPr>
                        <m:t>𝐸𝑥𝑡</m:t>
                      </m:r>
                      <m:r>
                        <a:rPr lang="en-US" altLang="ko-KR" sz="1800" i="1" smtClean="0">
                          <a:solidFill>
                            <a:prstClr val="black"/>
                          </a:solidFill>
                          <a:latin typeface="Cambria Math" panose="02040503050406030204" pitchFamily="18" charset="0"/>
                        </a:rPr>
                        <m:t>𝑟𝑎𝑐𝑒𝑙𝑙𝑢𝑙𝑎𝑟</m:t>
                      </m:r>
                      <m:r>
                        <a:rPr lang="en-US" altLang="ko-KR" sz="1800" i="1" smtClean="0">
                          <a:solidFill>
                            <a:prstClr val="black"/>
                          </a:solidFill>
                          <a:latin typeface="Cambria Math" panose="02040503050406030204" pitchFamily="18" charset="0"/>
                        </a:rPr>
                        <m:t> </m:t>
                      </m:r>
                      <m:r>
                        <a:rPr lang="en-US" altLang="ko-KR" sz="1800" i="1" smtClean="0">
                          <a:solidFill>
                            <a:prstClr val="black"/>
                          </a:solidFill>
                          <a:latin typeface="Cambria Math" panose="02040503050406030204" pitchFamily="18" charset="0"/>
                        </a:rPr>
                        <m:t>𝑠𝑝𝑎𝑐𝑒</m:t>
                      </m:r>
                    </m:oMath>
                  </m:oMathPara>
                </a14:m>
                <a:endParaRPr lang="ko-KR" altLang="en-US" dirty="0">
                  <a:solidFill>
                    <a:schemeClr val="tx1"/>
                  </a:solidFill>
                </a:endParaRPr>
              </a:p>
            </p:txBody>
          </p:sp>
        </mc:Choice>
        <mc:Fallback xmlns="">
          <p:sp>
            <p:nvSpPr>
              <p:cNvPr id="22" name="TextBox 21">
                <a:extLst>
                  <a:ext uri="{FF2B5EF4-FFF2-40B4-BE49-F238E27FC236}">
                    <a16:creationId xmlns:a16="http://schemas.microsoft.com/office/drawing/2014/main" id="{8648E573-E937-BD76-3B3C-6ED3010DC412}"/>
                  </a:ext>
                </a:extLst>
              </p:cNvPr>
              <p:cNvSpPr txBox="1">
                <a:spLocks noRot="1" noChangeAspect="1" noMove="1" noResize="1" noEditPoints="1" noAdjustHandles="1" noChangeArrowheads="1" noChangeShapeType="1" noTextEdit="1"/>
              </p:cNvSpPr>
              <p:nvPr/>
            </p:nvSpPr>
            <p:spPr>
              <a:xfrm>
                <a:off x="5911002" y="3429000"/>
                <a:ext cx="461665" cy="2563032"/>
              </a:xfrm>
              <a:prstGeom prst="rect">
                <a:avLst/>
              </a:prstGeom>
              <a:blipFill>
                <a:blip r:embed="rId1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A9EFCF7-4DF6-DA8F-D114-EC920A478C9A}"/>
                  </a:ext>
                </a:extLst>
              </p:cNvPr>
              <p:cNvSpPr txBox="1"/>
              <p:nvPr/>
            </p:nvSpPr>
            <p:spPr>
              <a:xfrm>
                <a:off x="10692249" y="3380545"/>
                <a:ext cx="461665" cy="2563032"/>
              </a:xfrm>
              <a:prstGeom prst="rect">
                <a:avLst/>
              </a:prstGeom>
              <a:noFill/>
            </p:spPr>
            <p:txBody>
              <a:bodyPr vert="eaVert" wrap="square" rtlCol="0">
                <a:spAutoFit/>
              </a:bodyPr>
              <a:lstStyle/>
              <a:p>
                <a:pPr algn="ctr" latinLnBrk="1"/>
                <a:r>
                  <a:rPr lang="en-US" altLang="ko-KR" dirty="0">
                    <a:solidFill>
                      <a:srgbClr val="FF0000"/>
                    </a:solidFill>
                  </a:rPr>
                  <a:t>I</a:t>
                </a:r>
                <a14:m>
                  <m:oMath xmlns:m="http://schemas.openxmlformats.org/officeDocument/2006/math">
                    <m:r>
                      <a:rPr lang="en-US" altLang="ko-KR" i="1" smtClean="0">
                        <a:solidFill>
                          <a:srgbClr val="FF0000"/>
                        </a:solidFill>
                        <a:latin typeface="Cambria Math" panose="02040503050406030204" pitchFamily="18" charset="0"/>
                      </a:rPr>
                      <m:t>𝑛</m:t>
                    </m:r>
                    <m:r>
                      <a:rPr lang="en-US" altLang="ko-KR" i="1">
                        <a:solidFill>
                          <a:prstClr val="black"/>
                        </a:solidFill>
                        <a:latin typeface="Cambria Math" panose="02040503050406030204" pitchFamily="18" charset="0"/>
                      </a:rPr>
                      <m:t>𝑡𝑒𝑟𝑎𝑐𝑒𝑙𝑙𝑢𝑙𝑎𝑟</m:t>
                    </m:r>
                    <m:r>
                      <a:rPr lang="en-US" altLang="ko-KR" i="1">
                        <a:solidFill>
                          <a:prstClr val="black"/>
                        </a:solidFill>
                        <a:latin typeface="Cambria Math" panose="02040503050406030204" pitchFamily="18" charset="0"/>
                      </a:rPr>
                      <m:t> </m:t>
                    </m:r>
                    <m:r>
                      <a:rPr lang="en-US" altLang="ko-KR" i="1">
                        <a:solidFill>
                          <a:prstClr val="black"/>
                        </a:solidFill>
                        <a:latin typeface="Cambria Math" panose="02040503050406030204" pitchFamily="18" charset="0"/>
                      </a:rPr>
                      <m:t>𝑠𝑝𝑎𝑐𝑒</m:t>
                    </m:r>
                  </m:oMath>
                </a14:m>
                <a:endParaRPr lang="ko-KR" altLang="en-US" dirty="0">
                  <a:solidFill>
                    <a:prstClr val="black"/>
                  </a:solidFill>
                  <a:latin typeface="맑은 고딕" panose="020F0502020204030204"/>
                </a:endParaRPr>
              </a:p>
            </p:txBody>
          </p:sp>
        </mc:Choice>
        <mc:Fallback xmlns="">
          <p:sp>
            <p:nvSpPr>
              <p:cNvPr id="23" name="TextBox 22">
                <a:extLst>
                  <a:ext uri="{FF2B5EF4-FFF2-40B4-BE49-F238E27FC236}">
                    <a16:creationId xmlns:a16="http://schemas.microsoft.com/office/drawing/2014/main" id="{EA9EFCF7-4DF6-DA8F-D114-EC920A478C9A}"/>
                  </a:ext>
                </a:extLst>
              </p:cNvPr>
              <p:cNvSpPr txBox="1">
                <a:spLocks noRot="1" noChangeAspect="1" noMove="1" noResize="1" noEditPoints="1" noAdjustHandles="1" noChangeArrowheads="1" noChangeShapeType="1" noTextEdit="1"/>
              </p:cNvSpPr>
              <p:nvPr/>
            </p:nvSpPr>
            <p:spPr>
              <a:xfrm>
                <a:off x="10692249" y="3380545"/>
                <a:ext cx="461665" cy="2563032"/>
              </a:xfrm>
              <a:prstGeom prst="rect">
                <a:avLst/>
              </a:prstGeom>
              <a:blipFill>
                <a:blip r:embed="rId16"/>
                <a:stretch>
                  <a:fillRect l="-1184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81F80D5-DE8D-E49F-8779-79145BE44BB9}"/>
                  </a:ext>
                </a:extLst>
              </p:cNvPr>
              <p:cNvSpPr txBox="1"/>
              <p:nvPr/>
            </p:nvSpPr>
            <p:spPr>
              <a:xfrm>
                <a:off x="6324109" y="3344195"/>
                <a:ext cx="1605709"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r>
                        <a:rPr lang="en-US" altLang="ko-KR" sz="1400" i="1" smtClean="0">
                          <a:solidFill>
                            <a:prstClr val="black"/>
                          </a:solidFill>
                          <a:latin typeface="Cambria Math" panose="02040503050406030204" pitchFamily="18" charset="0"/>
                        </a:rPr>
                        <m:t>𝑐𝑒𝑙𝑙</m:t>
                      </m:r>
                      <m:r>
                        <a:rPr lang="en-US" altLang="ko-KR" sz="1400" i="1" smtClean="0">
                          <a:solidFill>
                            <a:prstClr val="black"/>
                          </a:solidFill>
                          <a:latin typeface="Cambria Math" panose="02040503050406030204" pitchFamily="18" charset="0"/>
                        </a:rPr>
                        <m:t> </m:t>
                      </m:r>
                      <m:r>
                        <a:rPr lang="en-US" altLang="ko-KR" sz="1400" i="1" smtClean="0">
                          <a:solidFill>
                            <a:prstClr val="black"/>
                          </a:solidFill>
                          <a:latin typeface="Cambria Math" panose="02040503050406030204" pitchFamily="18" charset="0"/>
                        </a:rPr>
                        <m:t>𝑚𝑒𝑚𝑏𝑟𝑎𝑛𝑒</m:t>
                      </m:r>
                      <m:r>
                        <a:rPr lang="en-US" altLang="ko-KR" sz="1400" i="1" smtClean="0">
                          <a:solidFill>
                            <a:prstClr val="black"/>
                          </a:solidFill>
                          <a:latin typeface="Cambria Math" panose="02040503050406030204" pitchFamily="18" charset="0"/>
                        </a:rPr>
                        <m:t> </m:t>
                      </m:r>
                    </m:oMath>
                  </m:oMathPara>
                </a14:m>
                <a:endParaRPr lang="ko-KR" altLang="en-US" sz="1400" dirty="0">
                  <a:solidFill>
                    <a:prstClr val="black"/>
                  </a:solidFill>
                  <a:latin typeface="맑은 고딕" panose="020F0502020204030204"/>
                </a:endParaRPr>
              </a:p>
            </p:txBody>
          </p:sp>
        </mc:Choice>
        <mc:Fallback xmlns="">
          <p:sp>
            <p:nvSpPr>
              <p:cNvPr id="24" name="TextBox 23">
                <a:extLst>
                  <a:ext uri="{FF2B5EF4-FFF2-40B4-BE49-F238E27FC236}">
                    <a16:creationId xmlns:a16="http://schemas.microsoft.com/office/drawing/2014/main" id="{A81F80D5-DE8D-E49F-8779-79145BE44BB9}"/>
                  </a:ext>
                </a:extLst>
              </p:cNvPr>
              <p:cNvSpPr txBox="1">
                <a:spLocks noRot="1" noChangeAspect="1" noMove="1" noResize="1" noEditPoints="1" noAdjustHandles="1" noChangeArrowheads="1" noChangeShapeType="1" noTextEdit="1"/>
              </p:cNvSpPr>
              <p:nvPr/>
            </p:nvSpPr>
            <p:spPr>
              <a:xfrm>
                <a:off x="6324109" y="3344195"/>
                <a:ext cx="1605709" cy="307777"/>
              </a:xfrm>
              <a:prstGeom prst="rect">
                <a:avLst/>
              </a:prstGeom>
              <a:blipFill>
                <a:blip r:embed="rId17"/>
                <a:stretch>
                  <a:fillRect/>
                </a:stretch>
              </a:blipFill>
            </p:spPr>
            <p:txBody>
              <a:bodyPr/>
              <a:lstStyle/>
              <a:p>
                <a:r>
                  <a:rPr lang="ko-KR" altLang="en-US">
                    <a:noFill/>
                  </a:rPr>
                  <a:t> </a:t>
                </a:r>
              </a:p>
            </p:txBody>
          </p:sp>
        </mc:Fallback>
      </mc:AlternateContent>
      <p:cxnSp>
        <p:nvCxnSpPr>
          <p:cNvPr id="25" name="직선 연결선 24">
            <a:extLst>
              <a:ext uri="{FF2B5EF4-FFF2-40B4-BE49-F238E27FC236}">
                <a16:creationId xmlns:a16="http://schemas.microsoft.com/office/drawing/2014/main" id="{BE2B2C1A-B469-C807-B7BD-FE88CB794E66}"/>
              </a:ext>
            </a:extLst>
          </p:cNvPr>
          <p:cNvCxnSpPr>
            <a:cxnSpLocks/>
            <a:stCxn id="31" idx="2"/>
            <a:endCxn id="28" idx="6"/>
          </p:cNvCxnSpPr>
          <p:nvPr/>
        </p:nvCxnSpPr>
        <p:spPr>
          <a:xfrm flipH="1">
            <a:off x="1565788" y="5682545"/>
            <a:ext cx="1199042" cy="4412"/>
          </a:xfrm>
          <a:prstGeom prst="line">
            <a:avLst/>
          </a:prstGeom>
          <a:noFill/>
          <a:ln w="6350" cap="flat" cmpd="sng" algn="ctr">
            <a:solidFill>
              <a:srgbClr val="FFC000">
                <a:lumMod val="50000"/>
              </a:srgbClr>
            </a:solidFill>
            <a:prstDash val="solid"/>
            <a:miter lim="800000"/>
          </a:ln>
          <a:effectLst/>
        </p:spPr>
      </p:cxnSp>
      <p:grpSp>
        <p:nvGrpSpPr>
          <p:cNvPr id="26" name="그룹 25">
            <a:extLst>
              <a:ext uri="{FF2B5EF4-FFF2-40B4-BE49-F238E27FC236}">
                <a16:creationId xmlns:a16="http://schemas.microsoft.com/office/drawing/2014/main" id="{680C5717-DE1A-FE3A-A001-7D46A55195EF}"/>
              </a:ext>
            </a:extLst>
          </p:cNvPr>
          <p:cNvGrpSpPr/>
          <p:nvPr/>
        </p:nvGrpSpPr>
        <p:grpSpPr>
          <a:xfrm>
            <a:off x="1118115" y="5497146"/>
            <a:ext cx="447673" cy="370797"/>
            <a:chOff x="878521" y="5132865"/>
            <a:chExt cx="447673" cy="370797"/>
          </a:xfrm>
        </p:grpSpPr>
        <p:sp>
          <p:nvSpPr>
            <p:cNvPr id="28" name="타원 27">
              <a:extLst>
                <a:ext uri="{FF2B5EF4-FFF2-40B4-BE49-F238E27FC236}">
                  <a16:creationId xmlns:a16="http://schemas.microsoft.com/office/drawing/2014/main" id="{5CFB4FD5-2EAA-00E9-68F1-9780032B82B9}"/>
                </a:ext>
              </a:extLst>
            </p:cNvPr>
            <p:cNvSpPr/>
            <p:nvPr/>
          </p:nvSpPr>
          <p:spPr>
            <a:xfrm>
              <a:off x="937661" y="5141689"/>
              <a:ext cx="388533" cy="361973"/>
            </a:xfrm>
            <a:prstGeom prst="ellipse">
              <a:avLst/>
            </a:prstGeom>
            <a:solidFill>
              <a:srgbClr val="A9D18E"/>
            </a:solidFill>
            <a:ln w="12700" cap="flat" cmpd="sng" algn="ctr">
              <a:solidFill>
                <a:srgbClr val="70AD47">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D099D59-C720-BD8A-AD33-79F5B4439ED1}"/>
                    </a:ext>
                  </a:extLst>
                </p:cNvPr>
                <p:cNvSpPr txBox="1"/>
                <p:nvPr/>
              </p:nvSpPr>
              <p:spPr>
                <a:xfrm>
                  <a:off x="878521" y="5132865"/>
                  <a:ext cx="291070" cy="324384"/>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𝑔</m:t>
                            </m:r>
                          </m:e>
                          <m:sub>
                            <m:r>
                              <a:rPr lang="en-US" altLang="ko-KR" sz="1400" b="0" i="1" smtClean="0">
                                <a:solidFill>
                                  <a:prstClr val="black"/>
                                </a:solidFill>
                                <a:latin typeface="Cambria Math" panose="02040503050406030204" pitchFamily="18" charset="0"/>
                              </a:rPr>
                              <m:t>𝑝𝑟𝑒</m:t>
                            </m:r>
                          </m:sub>
                        </m:sSub>
                      </m:oMath>
                    </m:oMathPara>
                  </a14:m>
                  <a:endParaRPr lang="ko-KR" altLang="en-US" sz="1400" dirty="0">
                    <a:solidFill>
                      <a:prstClr val="black"/>
                    </a:solidFill>
                    <a:latin typeface="맑은 고딕" panose="020F0502020204030204"/>
                  </a:endParaRPr>
                </a:p>
              </p:txBody>
            </p:sp>
          </mc:Choice>
          <mc:Fallback xmlns="">
            <p:sp>
              <p:nvSpPr>
                <p:cNvPr id="29" name="TextBox 28">
                  <a:extLst>
                    <a:ext uri="{FF2B5EF4-FFF2-40B4-BE49-F238E27FC236}">
                      <a16:creationId xmlns:a16="http://schemas.microsoft.com/office/drawing/2014/main" id="{ED099D59-C720-BD8A-AD33-79F5B4439ED1}"/>
                    </a:ext>
                  </a:extLst>
                </p:cNvPr>
                <p:cNvSpPr txBox="1">
                  <a:spLocks noRot="1" noChangeAspect="1" noMove="1" noResize="1" noEditPoints="1" noAdjustHandles="1" noChangeArrowheads="1" noChangeShapeType="1" noTextEdit="1"/>
                </p:cNvSpPr>
                <p:nvPr/>
              </p:nvSpPr>
              <p:spPr>
                <a:xfrm>
                  <a:off x="878521" y="5132865"/>
                  <a:ext cx="291070" cy="324384"/>
                </a:xfrm>
                <a:prstGeom prst="rect">
                  <a:avLst/>
                </a:prstGeom>
                <a:blipFill>
                  <a:blip r:embed="rId18"/>
                  <a:stretch>
                    <a:fillRect r="-56250"/>
                  </a:stretch>
                </a:blipFill>
              </p:spPr>
              <p:txBody>
                <a:bodyPr/>
                <a:lstStyle/>
                <a:p>
                  <a:r>
                    <a:rPr lang="ko-KR" altLang="en-US">
                      <a:noFill/>
                    </a:rPr>
                    <a:t> </a:t>
                  </a:r>
                </a:p>
              </p:txBody>
            </p:sp>
          </mc:Fallback>
        </mc:AlternateContent>
      </p:grpSp>
      <p:grpSp>
        <p:nvGrpSpPr>
          <p:cNvPr id="30" name="그룹 29">
            <a:extLst>
              <a:ext uri="{FF2B5EF4-FFF2-40B4-BE49-F238E27FC236}">
                <a16:creationId xmlns:a16="http://schemas.microsoft.com/office/drawing/2014/main" id="{C84EAF14-36E4-103D-AA4A-0602AA0006B2}"/>
              </a:ext>
            </a:extLst>
          </p:cNvPr>
          <p:cNvGrpSpPr/>
          <p:nvPr/>
        </p:nvGrpSpPr>
        <p:grpSpPr>
          <a:xfrm>
            <a:off x="2764830" y="5490019"/>
            <a:ext cx="358269" cy="359415"/>
            <a:chOff x="1723728" y="5135841"/>
            <a:chExt cx="358269" cy="359415"/>
          </a:xfrm>
        </p:grpSpPr>
        <p:sp>
          <p:nvSpPr>
            <p:cNvPr id="31" name="타원 30">
              <a:extLst>
                <a:ext uri="{FF2B5EF4-FFF2-40B4-BE49-F238E27FC236}">
                  <a16:creationId xmlns:a16="http://schemas.microsoft.com/office/drawing/2014/main" id="{AAAC56A3-5C51-65C4-571B-ED21500C93A2}"/>
                </a:ext>
              </a:extLst>
            </p:cNvPr>
            <p:cNvSpPr/>
            <p:nvPr/>
          </p:nvSpPr>
          <p:spPr>
            <a:xfrm>
              <a:off x="1723728" y="5161478"/>
              <a:ext cx="358269" cy="333778"/>
            </a:xfrm>
            <a:prstGeom prst="ellipse">
              <a:avLst/>
            </a:prstGeom>
            <a:solidFill>
              <a:srgbClr val="A9D18E"/>
            </a:solidFill>
            <a:ln w="12700" cap="flat" cmpd="sng" algn="ctr">
              <a:solidFill>
                <a:srgbClr val="70AD47">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D9A68C5E-238B-86E2-D202-D09F27954388}"/>
                    </a:ext>
                  </a:extLst>
                </p:cNvPr>
                <p:cNvSpPr txBox="1"/>
                <p:nvPr/>
              </p:nvSpPr>
              <p:spPr>
                <a:xfrm>
                  <a:off x="1760574" y="5135841"/>
                  <a:ext cx="291070"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r>
                          <a:rPr lang="en-US" altLang="ko-KR" sz="1400" i="1" smtClean="0">
                            <a:solidFill>
                              <a:prstClr val="black"/>
                            </a:solidFill>
                            <a:latin typeface="Cambria Math" panose="02040503050406030204" pitchFamily="18" charset="0"/>
                          </a:rPr>
                          <m:t>𝑔</m:t>
                        </m:r>
                      </m:oMath>
                    </m:oMathPara>
                  </a14:m>
                  <a:endParaRPr lang="ko-KR" altLang="en-US" sz="1400" i="1" dirty="0">
                    <a:solidFill>
                      <a:prstClr val="black"/>
                    </a:solidFill>
                    <a:latin typeface="Cambria Math" panose="02040503050406030204" pitchFamily="18" charset="0"/>
                  </a:endParaRPr>
                </a:p>
              </p:txBody>
            </p:sp>
          </mc:Choice>
          <mc:Fallback xmlns="">
            <p:sp>
              <p:nvSpPr>
                <p:cNvPr id="32" name="TextBox 31">
                  <a:extLst>
                    <a:ext uri="{FF2B5EF4-FFF2-40B4-BE49-F238E27FC236}">
                      <a16:creationId xmlns:a16="http://schemas.microsoft.com/office/drawing/2014/main" id="{D9A68C5E-238B-86E2-D202-D09F27954388}"/>
                    </a:ext>
                  </a:extLst>
                </p:cNvPr>
                <p:cNvSpPr txBox="1">
                  <a:spLocks noRot="1" noChangeAspect="1" noMove="1" noResize="1" noEditPoints="1" noAdjustHandles="1" noChangeArrowheads="1" noChangeShapeType="1" noTextEdit="1"/>
                </p:cNvSpPr>
                <p:nvPr/>
              </p:nvSpPr>
              <p:spPr>
                <a:xfrm>
                  <a:off x="1760574" y="5135841"/>
                  <a:ext cx="291070" cy="307777"/>
                </a:xfrm>
                <a:prstGeom prst="rect">
                  <a:avLst/>
                </a:prstGeom>
                <a:blipFill>
                  <a:blip r:embed="rId19"/>
                  <a:stretch>
                    <a:fillRect b="-4000"/>
                  </a:stretch>
                </a:blipFill>
              </p:spPr>
              <p:txBody>
                <a:bodyPr/>
                <a:lstStyle/>
                <a:p>
                  <a:r>
                    <a:rPr lang="ko-KR" altLang="en-US">
                      <a:noFill/>
                    </a:rPr>
                    <a:t> </a:t>
                  </a:r>
                </a:p>
              </p:txBody>
            </p:sp>
          </mc:Fallback>
        </mc:AlternateContent>
      </p:grpSp>
      <p:grpSp>
        <p:nvGrpSpPr>
          <p:cNvPr id="33" name="그룹 32">
            <a:extLst>
              <a:ext uri="{FF2B5EF4-FFF2-40B4-BE49-F238E27FC236}">
                <a16:creationId xmlns:a16="http://schemas.microsoft.com/office/drawing/2014/main" id="{3FAA2FDF-CD22-24EC-EA32-86C0A397B684}"/>
              </a:ext>
            </a:extLst>
          </p:cNvPr>
          <p:cNvGrpSpPr/>
          <p:nvPr/>
        </p:nvGrpSpPr>
        <p:grpSpPr>
          <a:xfrm>
            <a:off x="4485237" y="5473982"/>
            <a:ext cx="411380" cy="367505"/>
            <a:chOff x="2435693" y="5138864"/>
            <a:chExt cx="411380" cy="367505"/>
          </a:xfrm>
        </p:grpSpPr>
        <p:sp>
          <p:nvSpPr>
            <p:cNvPr id="34" name="타원 33">
              <a:extLst>
                <a:ext uri="{FF2B5EF4-FFF2-40B4-BE49-F238E27FC236}">
                  <a16:creationId xmlns:a16="http://schemas.microsoft.com/office/drawing/2014/main" id="{8F839026-D430-9866-5B01-C63A49601F09}"/>
                </a:ext>
              </a:extLst>
            </p:cNvPr>
            <p:cNvSpPr/>
            <p:nvPr/>
          </p:nvSpPr>
          <p:spPr>
            <a:xfrm>
              <a:off x="2488804" y="5172591"/>
              <a:ext cx="358269" cy="333778"/>
            </a:xfrm>
            <a:prstGeom prst="ellipse">
              <a:avLst/>
            </a:prstGeom>
            <a:solidFill>
              <a:srgbClr val="A9D18E"/>
            </a:solidFill>
            <a:ln w="12700" cap="flat" cmpd="sng" algn="ctr">
              <a:solidFill>
                <a:srgbClr val="70AD47">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1E038573-B8A9-F173-364B-90F748F8B8E6}"/>
                    </a:ext>
                  </a:extLst>
                </p:cNvPr>
                <p:cNvSpPr txBox="1"/>
                <p:nvPr/>
              </p:nvSpPr>
              <p:spPr>
                <a:xfrm>
                  <a:off x="2435693" y="5138864"/>
                  <a:ext cx="291070" cy="324384"/>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𝑔</m:t>
                            </m:r>
                          </m:e>
                          <m:sub>
                            <m:r>
                              <a:rPr lang="en-US" altLang="ko-KR" sz="1400" b="0" i="1" smtClean="0">
                                <a:solidFill>
                                  <a:prstClr val="black"/>
                                </a:solidFill>
                                <a:latin typeface="Cambria Math" panose="02040503050406030204" pitchFamily="18" charset="0"/>
                              </a:rPr>
                              <m:t>𝑝𝑜𝑠𝑡</m:t>
                            </m:r>
                          </m:sub>
                        </m:sSub>
                      </m:oMath>
                    </m:oMathPara>
                  </a14:m>
                  <a:endParaRPr lang="ko-KR" altLang="en-US" sz="1400" dirty="0">
                    <a:solidFill>
                      <a:prstClr val="black"/>
                    </a:solidFill>
                    <a:latin typeface="맑은 고딕" panose="020F0502020204030204"/>
                  </a:endParaRPr>
                </a:p>
              </p:txBody>
            </p:sp>
          </mc:Choice>
          <mc:Fallback xmlns="">
            <p:sp>
              <p:nvSpPr>
                <p:cNvPr id="35" name="TextBox 34">
                  <a:extLst>
                    <a:ext uri="{FF2B5EF4-FFF2-40B4-BE49-F238E27FC236}">
                      <a16:creationId xmlns:a16="http://schemas.microsoft.com/office/drawing/2014/main" id="{1E038573-B8A9-F173-364B-90F748F8B8E6}"/>
                    </a:ext>
                  </a:extLst>
                </p:cNvPr>
                <p:cNvSpPr txBox="1">
                  <a:spLocks noRot="1" noChangeAspect="1" noMove="1" noResize="1" noEditPoints="1" noAdjustHandles="1" noChangeArrowheads="1" noChangeShapeType="1" noTextEdit="1"/>
                </p:cNvSpPr>
                <p:nvPr/>
              </p:nvSpPr>
              <p:spPr>
                <a:xfrm>
                  <a:off x="2435693" y="5138864"/>
                  <a:ext cx="291070" cy="324384"/>
                </a:xfrm>
                <a:prstGeom prst="rect">
                  <a:avLst/>
                </a:prstGeom>
                <a:blipFill>
                  <a:blip r:embed="rId20"/>
                  <a:stretch>
                    <a:fillRect r="-79167" b="-1887"/>
                  </a:stretch>
                </a:blipFill>
              </p:spPr>
              <p:txBody>
                <a:bodyPr/>
                <a:lstStyle/>
                <a:p>
                  <a:r>
                    <a:rPr lang="ko-KR" altLang="en-US">
                      <a:noFill/>
                    </a:rPr>
                    <a:t> </a:t>
                  </a:r>
                </a:p>
              </p:txBody>
            </p:sp>
          </mc:Fallback>
        </mc:AlternateContent>
      </p:grpSp>
      <p:cxnSp>
        <p:nvCxnSpPr>
          <p:cNvPr id="36" name="직선 연결선 35">
            <a:extLst>
              <a:ext uri="{FF2B5EF4-FFF2-40B4-BE49-F238E27FC236}">
                <a16:creationId xmlns:a16="http://schemas.microsoft.com/office/drawing/2014/main" id="{3AB8A49E-9A02-9DB3-F6F3-7EC7B82767C5}"/>
              </a:ext>
            </a:extLst>
          </p:cNvPr>
          <p:cNvCxnSpPr>
            <a:cxnSpLocks/>
            <a:stCxn id="34" idx="2"/>
            <a:endCxn id="31" idx="6"/>
          </p:cNvCxnSpPr>
          <p:nvPr/>
        </p:nvCxnSpPr>
        <p:spPr>
          <a:xfrm flipH="1">
            <a:off x="3123099" y="5674598"/>
            <a:ext cx="1415249" cy="7947"/>
          </a:xfrm>
          <a:prstGeom prst="line">
            <a:avLst/>
          </a:prstGeom>
          <a:noFill/>
          <a:ln w="6350" cap="flat" cmpd="sng" algn="ctr">
            <a:solidFill>
              <a:srgbClr val="FFC000">
                <a:lumMod val="50000"/>
              </a:srgbClr>
            </a:solidFill>
            <a:prstDash val="solid"/>
            <a:miter lim="800000"/>
          </a:ln>
          <a:effectLst/>
        </p:spPr>
      </p:cxnSp>
      <p:pic>
        <p:nvPicPr>
          <p:cNvPr id="38" name="그림 37">
            <a:extLst>
              <a:ext uri="{FF2B5EF4-FFF2-40B4-BE49-F238E27FC236}">
                <a16:creationId xmlns:a16="http://schemas.microsoft.com/office/drawing/2014/main" id="{81BE9051-3FB4-C8FC-E5DD-FAA0BD1352BF}"/>
              </a:ext>
            </a:extLst>
          </p:cNvPr>
          <p:cNvPicPr>
            <a:picLocks noChangeAspect="1"/>
          </p:cNvPicPr>
          <p:nvPr/>
        </p:nvPicPr>
        <p:blipFill rotWithShape="1">
          <a:blip r:embed="rId21"/>
          <a:srcRect l="32487" t="12048" r="303" b="4786"/>
          <a:stretch/>
        </p:blipFill>
        <p:spPr>
          <a:xfrm>
            <a:off x="9819429" y="1984473"/>
            <a:ext cx="1242277" cy="354751"/>
          </a:xfrm>
          <a:prstGeom prst="rect">
            <a:avLst/>
          </a:prstGeom>
        </p:spPr>
      </p:pic>
      <p:sp>
        <p:nvSpPr>
          <p:cNvPr id="41" name="TextBox 40">
            <a:extLst>
              <a:ext uri="{FF2B5EF4-FFF2-40B4-BE49-F238E27FC236}">
                <a16:creationId xmlns:a16="http://schemas.microsoft.com/office/drawing/2014/main" id="{F209E031-5D58-4ED6-C95E-9AB2CDE95558}"/>
              </a:ext>
            </a:extLst>
          </p:cNvPr>
          <p:cNvSpPr txBox="1"/>
          <p:nvPr/>
        </p:nvSpPr>
        <p:spPr>
          <a:xfrm>
            <a:off x="544900" y="3539299"/>
            <a:ext cx="3816424" cy="338554"/>
          </a:xfrm>
          <a:prstGeom prst="rect">
            <a:avLst/>
          </a:prstGeom>
          <a:noFill/>
        </p:spPr>
        <p:txBody>
          <a:bodyPr wrap="square" rtlCol="0">
            <a:spAutoFit/>
          </a:bodyPr>
          <a:lstStyle/>
          <a:p>
            <a:pPr latinLnBrk="1"/>
            <a:r>
              <a:rPr lang="en-US" altLang="ko-KR" sz="1600" i="0" dirty="0">
                <a:effectLst/>
                <a:latin typeface="Tahoma" panose="020B0604030504040204" pitchFamily="34" charset="0"/>
              </a:rPr>
              <a:t>Ohm’s Law</a:t>
            </a:r>
            <a:endParaRPr lang="ko-KR" altLang="en-US" sz="1600" dirty="0">
              <a:latin typeface="Tahoma" panose="020B0604030504040204" pitchFamily="34" charset="0"/>
              <a:cs typeface="Tahoma" panose="020B0604030504040204" pitchFamily="34" charset="0"/>
            </a:endParaRPr>
          </a:p>
        </p:txBody>
      </p:sp>
      <p:pic>
        <p:nvPicPr>
          <p:cNvPr id="45" name="그림 44">
            <a:extLst>
              <a:ext uri="{FF2B5EF4-FFF2-40B4-BE49-F238E27FC236}">
                <a16:creationId xmlns:a16="http://schemas.microsoft.com/office/drawing/2014/main" id="{8EBBAE22-1ACF-4E72-ED47-475CCD269B08}"/>
              </a:ext>
            </a:extLst>
          </p:cNvPr>
          <p:cNvPicPr>
            <a:picLocks noChangeAspect="1"/>
          </p:cNvPicPr>
          <p:nvPr/>
        </p:nvPicPr>
        <p:blipFill>
          <a:blip r:embed="rId22"/>
          <a:stretch>
            <a:fillRect/>
          </a:stretch>
        </p:blipFill>
        <p:spPr>
          <a:xfrm>
            <a:off x="2056807" y="3418173"/>
            <a:ext cx="2452857" cy="575560"/>
          </a:xfrm>
          <a:prstGeom prst="rect">
            <a:avLst/>
          </a:prstGeom>
        </p:spPr>
      </p:pic>
      <p:sp>
        <p:nvSpPr>
          <p:cNvPr id="46" name="TextBox 45">
            <a:extLst>
              <a:ext uri="{FF2B5EF4-FFF2-40B4-BE49-F238E27FC236}">
                <a16:creationId xmlns:a16="http://schemas.microsoft.com/office/drawing/2014/main" id="{8E719C83-11D5-2F5F-D4E7-46F4CF7F6D48}"/>
              </a:ext>
            </a:extLst>
          </p:cNvPr>
          <p:cNvSpPr txBox="1"/>
          <p:nvPr/>
        </p:nvSpPr>
        <p:spPr>
          <a:xfrm>
            <a:off x="567988" y="2692499"/>
            <a:ext cx="3816424" cy="369332"/>
          </a:xfrm>
          <a:prstGeom prst="rect">
            <a:avLst/>
          </a:prstGeom>
          <a:noFill/>
        </p:spPr>
        <p:txBody>
          <a:bodyPr wrap="square" rtlCol="0">
            <a:spAutoFit/>
          </a:bodyPr>
          <a:lstStyle/>
          <a:p>
            <a:pPr latinLnBrk="1"/>
            <a:r>
              <a:rPr lang="en-US" altLang="ko-KR" b="1" i="0" dirty="0">
                <a:solidFill>
                  <a:srgbClr val="0372A6"/>
                </a:solidFill>
                <a:effectLst/>
                <a:latin typeface="Tahoma" panose="020B0604030504040204" pitchFamily="34" charset="0"/>
              </a:rPr>
              <a:t>Microscopic Model of Current</a:t>
            </a:r>
            <a:endParaRPr lang="ko-KR" altLang="en-US" dirty="0">
              <a:solidFill>
                <a:prstClr val="black"/>
              </a:solidFill>
              <a:latin typeface="Tahoma" panose="020B0604030504040204" pitchFamily="34" charset="0"/>
              <a:cs typeface="Tahoma" panose="020B0604030504040204" pitchFamily="34" charset="0"/>
            </a:endParaRPr>
          </a:p>
        </p:txBody>
      </p:sp>
      <p:sp>
        <p:nvSpPr>
          <p:cNvPr id="47" name="직사각형 46">
            <a:extLst>
              <a:ext uri="{FF2B5EF4-FFF2-40B4-BE49-F238E27FC236}">
                <a16:creationId xmlns:a16="http://schemas.microsoft.com/office/drawing/2014/main" id="{6BF73A63-3104-F6CA-FFD3-C000E1987BDA}"/>
              </a:ext>
            </a:extLst>
          </p:cNvPr>
          <p:cNvSpPr/>
          <p:nvPr/>
        </p:nvSpPr>
        <p:spPr>
          <a:xfrm>
            <a:off x="3649465" y="3464890"/>
            <a:ext cx="142279" cy="24969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TextBox 47">
            <a:extLst>
              <a:ext uri="{FF2B5EF4-FFF2-40B4-BE49-F238E27FC236}">
                <a16:creationId xmlns:a16="http://schemas.microsoft.com/office/drawing/2014/main" id="{9A0AFE93-21EF-C978-04BE-2CD9E600307F}"/>
              </a:ext>
            </a:extLst>
          </p:cNvPr>
          <p:cNvSpPr txBox="1"/>
          <p:nvPr/>
        </p:nvSpPr>
        <p:spPr>
          <a:xfrm>
            <a:off x="4393255" y="3937297"/>
            <a:ext cx="1356661" cy="338554"/>
          </a:xfrm>
          <a:prstGeom prst="rect">
            <a:avLst/>
          </a:prstGeom>
          <a:noFill/>
        </p:spPr>
        <p:txBody>
          <a:bodyPr wrap="square" rtlCol="0">
            <a:spAutoFit/>
          </a:bodyPr>
          <a:lstStyle/>
          <a:p>
            <a:r>
              <a:rPr lang="en-US" altLang="ko-KR" sz="1600" dirty="0"/>
              <a:t>By Collision</a:t>
            </a:r>
            <a:endParaRPr lang="ko-KR" altLang="en-US" sz="1600" dirty="0"/>
          </a:p>
        </p:txBody>
      </p:sp>
      <p:cxnSp>
        <p:nvCxnSpPr>
          <p:cNvPr id="50" name="직선 화살표 연결선 49">
            <a:extLst>
              <a:ext uri="{FF2B5EF4-FFF2-40B4-BE49-F238E27FC236}">
                <a16:creationId xmlns:a16="http://schemas.microsoft.com/office/drawing/2014/main" id="{27D42116-7633-1940-CAB5-CEC91D3B8BB6}"/>
              </a:ext>
            </a:extLst>
          </p:cNvPr>
          <p:cNvCxnSpPr>
            <a:stCxn id="48" idx="1"/>
            <a:endCxn id="47" idx="2"/>
          </p:cNvCxnSpPr>
          <p:nvPr/>
        </p:nvCxnSpPr>
        <p:spPr>
          <a:xfrm flipH="1" flipV="1">
            <a:off x="3720605" y="3714582"/>
            <a:ext cx="672650" cy="3919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직사각형 54">
            <a:extLst>
              <a:ext uri="{FF2B5EF4-FFF2-40B4-BE49-F238E27FC236}">
                <a16:creationId xmlns:a16="http://schemas.microsoft.com/office/drawing/2014/main" id="{E73583C4-C49F-DA57-B037-79A75F3A34D9}"/>
              </a:ext>
            </a:extLst>
          </p:cNvPr>
          <p:cNvSpPr/>
          <p:nvPr/>
        </p:nvSpPr>
        <p:spPr>
          <a:xfrm>
            <a:off x="7631048" y="4631957"/>
            <a:ext cx="696116" cy="48392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직사각형 56">
            <a:extLst>
              <a:ext uri="{FF2B5EF4-FFF2-40B4-BE49-F238E27FC236}">
                <a16:creationId xmlns:a16="http://schemas.microsoft.com/office/drawing/2014/main" id="{28577656-9ECE-EA26-4AED-7A3D551B2418}"/>
              </a:ext>
            </a:extLst>
          </p:cNvPr>
          <p:cNvSpPr/>
          <p:nvPr/>
        </p:nvSpPr>
        <p:spPr>
          <a:xfrm>
            <a:off x="8379208" y="4631957"/>
            <a:ext cx="840887" cy="48392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TextBox 57">
            <a:extLst>
              <a:ext uri="{FF2B5EF4-FFF2-40B4-BE49-F238E27FC236}">
                <a16:creationId xmlns:a16="http://schemas.microsoft.com/office/drawing/2014/main" id="{54A9AB76-C147-FCC3-4949-DE7FA4E3522C}"/>
              </a:ext>
            </a:extLst>
          </p:cNvPr>
          <p:cNvSpPr txBox="1"/>
          <p:nvPr/>
        </p:nvSpPr>
        <p:spPr>
          <a:xfrm>
            <a:off x="6439194" y="4380966"/>
            <a:ext cx="863568" cy="461665"/>
          </a:xfrm>
          <a:prstGeom prst="rect">
            <a:avLst/>
          </a:prstGeom>
          <a:noFill/>
        </p:spPr>
        <p:txBody>
          <a:bodyPr wrap="square" rtlCol="0">
            <a:spAutoFit/>
          </a:bodyPr>
          <a:lstStyle/>
          <a:p>
            <a:pPr algn="ctr"/>
            <a:r>
              <a:rPr lang="en-US" altLang="ko-KR" sz="1200" dirty="0"/>
              <a:t>diffusion properties</a:t>
            </a:r>
            <a:endParaRPr lang="ko-KR" altLang="en-US" sz="1200" dirty="0"/>
          </a:p>
        </p:txBody>
      </p:sp>
      <p:cxnSp>
        <p:nvCxnSpPr>
          <p:cNvPr id="59" name="직선 화살표 연결선 58">
            <a:extLst>
              <a:ext uri="{FF2B5EF4-FFF2-40B4-BE49-F238E27FC236}">
                <a16:creationId xmlns:a16="http://schemas.microsoft.com/office/drawing/2014/main" id="{746DE6F5-A709-7A81-CA0F-9A51CBF0FC80}"/>
              </a:ext>
            </a:extLst>
          </p:cNvPr>
          <p:cNvCxnSpPr>
            <a:cxnSpLocks/>
          </p:cNvCxnSpPr>
          <p:nvPr/>
        </p:nvCxnSpPr>
        <p:spPr>
          <a:xfrm>
            <a:off x="7122557" y="4607301"/>
            <a:ext cx="496842" cy="1092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0B1B9E3-0088-BB22-11A2-A0BE55A9668D}"/>
              </a:ext>
            </a:extLst>
          </p:cNvPr>
          <p:cNvSpPr txBox="1"/>
          <p:nvPr/>
        </p:nvSpPr>
        <p:spPr>
          <a:xfrm>
            <a:off x="9475425" y="4365104"/>
            <a:ext cx="1150353" cy="461665"/>
          </a:xfrm>
          <a:prstGeom prst="rect">
            <a:avLst/>
          </a:prstGeom>
          <a:noFill/>
        </p:spPr>
        <p:txBody>
          <a:bodyPr wrap="square" rtlCol="0">
            <a:spAutoFit/>
          </a:bodyPr>
          <a:lstStyle/>
          <a:p>
            <a:pPr algn="ctr"/>
            <a:r>
              <a:rPr lang="en-US" altLang="ko-KR" sz="1200" dirty="0"/>
              <a:t>electrophoretic effects</a:t>
            </a:r>
            <a:endParaRPr lang="ko-KR" altLang="en-US" sz="1200" dirty="0"/>
          </a:p>
        </p:txBody>
      </p:sp>
      <p:cxnSp>
        <p:nvCxnSpPr>
          <p:cNvPr id="66" name="직선 화살표 연결선 65">
            <a:extLst>
              <a:ext uri="{FF2B5EF4-FFF2-40B4-BE49-F238E27FC236}">
                <a16:creationId xmlns:a16="http://schemas.microsoft.com/office/drawing/2014/main" id="{4C912B21-B6AD-BF3E-5590-A0D8E3BADC01}"/>
              </a:ext>
            </a:extLst>
          </p:cNvPr>
          <p:cNvCxnSpPr>
            <a:cxnSpLocks/>
          </p:cNvCxnSpPr>
          <p:nvPr/>
        </p:nvCxnSpPr>
        <p:spPr>
          <a:xfrm flipH="1">
            <a:off x="9213610" y="4548293"/>
            <a:ext cx="291070" cy="1465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3" name="그림 72">
            <a:extLst>
              <a:ext uri="{FF2B5EF4-FFF2-40B4-BE49-F238E27FC236}">
                <a16:creationId xmlns:a16="http://schemas.microsoft.com/office/drawing/2014/main" id="{8BB6D634-3528-F996-EEA6-CCD3AFC634FB}"/>
              </a:ext>
            </a:extLst>
          </p:cNvPr>
          <p:cNvPicPr>
            <a:picLocks noChangeAspect="1"/>
          </p:cNvPicPr>
          <p:nvPr/>
        </p:nvPicPr>
        <p:blipFill>
          <a:blip r:embed="rId23"/>
          <a:stretch>
            <a:fillRect/>
          </a:stretch>
        </p:blipFill>
        <p:spPr>
          <a:xfrm>
            <a:off x="8965956" y="2634470"/>
            <a:ext cx="2182606" cy="512478"/>
          </a:xfrm>
          <a:prstGeom prst="rect">
            <a:avLst/>
          </a:prstGeom>
        </p:spPr>
      </p:pic>
      <p:pic>
        <p:nvPicPr>
          <p:cNvPr id="90" name="그림 89">
            <a:extLst>
              <a:ext uri="{FF2B5EF4-FFF2-40B4-BE49-F238E27FC236}">
                <a16:creationId xmlns:a16="http://schemas.microsoft.com/office/drawing/2014/main" id="{FC4FEA20-2131-DC8C-6470-D56A9D99A7BD}"/>
              </a:ext>
            </a:extLst>
          </p:cNvPr>
          <p:cNvPicPr>
            <a:picLocks noChangeAspect="1"/>
          </p:cNvPicPr>
          <p:nvPr/>
        </p:nvPicPr>
        <p:blipFill>
          <a:blip r:embed="rId24"/>
          <a:stretch>
            <a:fillRect/>
          </a:stretch>
        </p:blipFill>
        <p:spPr>
          <a:xfrm>
            <a:off x="7702531" y="3717138"/>
            <a:ext cx="1420088" cy="560960"/>
          </a:xfrm>
          <a:prstGeom prst="rect">
            <a:avLst/>
          </a:prstGeom>
        </p:spPr>
      </p:pic>
      <p:sp>
        <p:nvSpPr>
          <p:cNvPr id="91" name="TextBox 90">
            <a:extLst>
              <a:ext uri="{FF2B5EF4-FFF2-40B4-BE49-F238E27FC236}">
                <a16:creationId xmlns:a16="http://schemas.microsoft.com/office/drawing/2014/main" id="{39AEE86D-833A-2470-75FC-D257A0FBE62D}"/>
              </a:ext>
            </a:extLst>
          </p:cNvPr>
          <p:cNvSpPr txBox="1"/>
          <p:nvPr/>
        </p:nvSpPr>
        <p:spPr>
          <a:xfrm>
            <a:off x="9176252" y="4666759"/>
            <a:ext cx="526387" cy="369332"/>
          </a:xfrm>
          <a:prstGeom prst="rect">
            <a:avLst/>
          </a:prstGeom>
          <a:noFill/>
        </p:spPr>
        <p:txBody>
          <a:bodyPr wrap="square" rtlCol="0">
            <a:spAutoFit/>
          </a:bodyPr>
          <a:lstStyle/>
          <a:p>
            <a:r>
              <a:rPr lang="en-US" altLang="ko-KR" dirty="0"/>
              <a:t>= 0</a:t>
            </a:r>
            <a:endParaRPr lang="ko-KR" altLang="en-US" dirty="0"/>
          </a:p>
        </p:txBody>
      </p:sp>
      <p:cxnSp>
        <p:nvCxnSpPr>
          <p:cNvPr id="92" name="직선 화살표 연결선 91">
            <a:extLst>
              <a:ext uri="{FF2B5EF4-FFF2-40B4-BE49-F238E27FC236}">
                <a16:creationId xmlns:a16="http://schemas.microsoft.com/office/drawing/2014/main" id="{96D7CDC5-E6AC-0FD6-BF5C-151C1D93B2E3}"/>
              </a:ext>
            </a:extLst>
          </p:cNvPr>
          <p:cNvCxnSpPr>
            <a:cxnSpLocks/>
          </p:cNvCxnSpPr>
          <p:nvPr/>
        </p:nvCxnSpPr>
        <p:spPr>
          <a:xfrm flipH="1" flipV="1">
            <a:off x="9535413" y="4937499"/>
            <a:ext cx="84702" cy="2477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E4AE17A9-55FD-DA4D-E8AA-79D6A2EBB9CF}"/>
              </a:ext>
            </a:extLst>
          </p:cNvPr>
          <p:cNvSpPr txBox="1"/>
          <p:nvPr/>
        </p:nvSpPr>
        <p:spPr>
          <a:xfrm>
            <a:off x="9244252" y="5138710"/>
            <a:ext cx="1150353" cy="276999"/>
          </a:xfrm>
          <a:prstGeom prst="rect">
            <a:avLst/>
          </a:prstGeom>
          <a:noFill/>
        </p:spPr>
        <p:txBody>
          <a:bodyPr wrap="square" rtlCol="0">
            <a:spAutoFit/>
          </a:bodyPr>
          <a:lstStyle/>
          <a:p>
            <a:pPr algn="ctr"/>
            <a:r>
              <a:rPr lang="en-US" altLang="ko-KR" sz="1200" dirty="0"/>
              <a:t>equilibrium</a:t>
            </a:r>
            <a:endParaRPr lang="ko-KR" altLang="en-US" sz="1200" dirty="0"/>
          </a:p>
        </p:txBody>
      </p:sp>
    </p:spTree>
    <p:extLst>
      <p:ext uri="{BB962C8B-B14F-4D97-AF65-F5344CB8AC3E}">
        <p14:creationId xmlns:p14="http://schemas.microsoft.com/office/powerpoint/2010/main" val="228482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Design Implicit Layer – Flow</a:t>
            </a:r>
          </a:p>
        </p:txBody>
      </p:sp>
      <p:sp>
        <p:nvSpPr>
          <p:cNvPr id="105" name="내용 개체 틀 1">
            <a:extLst>
              <a:ext uri="{FF2B5EF4-FFF2-40B4-BE49-F238E27FC236}">
                <a16:creationId xmlns:a16="http://schemas.microsoft.com/office/drawing/2014/main" id="{975BF744-0C7B-3377-CCE2-39BA0814731E}"/>
              </a:ext>
            </a:extLst>
          </p:cNvPr>
          <p:cNvSpPr>
            <a:spLocks noGrp="1"/>
          </p:cNvSpPr>
          <p:nvPr>
            <p:ph idx="1"/>
          </p:nvPr>
        </p:nvSpPr>
        <p:spPr>
          <a:xfrm>
            <a:off x="551384" y="936367"/>
            <a:ext cx="10858576" cy="5786478"/>
          </a:xfrm>
        </p:spPr>
        <p:txBody>
          <a:bodyPr/>
          <a:lstStyle/>
          <a:p>
            <a:r>
              <a:rPr lang="en-US" altLang="ko-KR" dirty="0"/>
              <a:t>External Homeostasis Flow  (Not maintained for free)</a:t>
            </a:r>
            <a:endParaRPr lang="ko-KR" altLang="en-US" dirty="0"/>
          </a:p>
        </p:txBody>
      </p:sp>
      <p:sp>
        <p:nvSpPr>
          <p:cNvPr id="106" name="직사각형 105">
            <a:extLst>
              <a:ext uri="{FF2B5EF4-FFF2-40B4-BE49-F238E27FC236}">
                <a16:creationId xmlns:a16="http://schemas.microsoft.com/office/drawing/2014/main" id="{AAFE3572-07B2-377A-DF34-8D25E53452F6}"/>
              </a:ext>
            </a:extLst>
          </p:cNvPr>
          <p:cNvSpPr/>
          <p:nvPr/>
        </p:nvSpPr>
        <p:spPr>
          <a:xfrm>
            <a:off x="440390" y="2589154"/>
            <a:ext cx="10696169" cy="38641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7" name="직사각형 106">
            <a:extLst>
              <a:ext uri="{FF2B5EF4-FFF2-40B4-BE49-F238E27FC236}">
                <a16:creationId xmlns:a16="http://schemas.microsoft.com/office/drawing/2014/main" id="{2CB8E8E4-A233-0F89-CE05-F6E99AD6C4AF}"/>
              </a:ext>
            </a:extLst>
          </p:cNvPr>
          <p:cNvSpPr/>
          <p:nvPr/>
        </p:nvSpPr>
        <p:spPr>
          <a:xfrm>
            <a:off x="440391" y="6141218"/>
            <a:ext cx="10696168" cy="3121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t>Diffusion</a:t>
            </a:r>
            <a:endParaRPr lang="ko-KR" altLang="en-US" dirty="0"/>
          </a:p>
        </p:txBody>
      </p:sp>
      <p:sp>
        <p:nvSpPr>
          <p:cNvPr id="6192" name="TextBox 6191">
            <a:extLst>
              <a:ext uri="{FF2B5EF4-FFF2-40B4-BE49-F238E27FC236}">
                <a16:creationId xmlns:a16="http://schemas.microsoft.com/office/drawing/2014/main" id="{C89797EE-C1B8-77E0-6E08-B8E06DA46F38}"/>
              </a:ext>
            </a:extLst>
          </p:cNvPr>
          <p:cNvSpPr txBox="1"/>
          <p:nvPr/>
        </p:nvSpPr>
        <p:spPr>
          <a:xfrm>
            <a:off x="623392" y="2708920"/>
            <a:ext cx="1368152" cy="369332"/>
          </a:xfrm>
          <a:prstGeom prst="rect">
            <a:avLst/>
          </a:prstGeom>
          <a:noFill/>
        </p:spPr>
        <p:txBody>
          <a:bodyPr wrap="square" rtlCol="0">
            <a:spAutoFit/>
          </a:bodyPr>
          <a:lstStyle/>
          <a:p>
            <a:pPr latinLnBrk="1"/>
            <a:r>
              <a:rPr lang="en-US" altLang="ko-KR" b="1" i="0" dirty="0">
                <a:solidFill>
                  <a:srgbClr val="0372A6"/>
                </a:solidFill>
                <a:effectLst/>
                <a:latin typeface="Tahoma" panose="020B0604030504040204" pitchFamily="34" charset="0"/>
              </a:rPr>
              <a:t>ATP - ADP</a:t>
            </a:r>
            <a:endParaRPr lang="ko-KR" altLang="en-US" dirty="0">
              <a:solidFill>
                <a:prstClr val="black"/>
              </a:solidFill>
              <a:latin typeface="Tahoma" panose="020B0604030504040204" pitchFamily="34" charset="0"/>
              <a:cs typeface="Tahoma" panose="020B0604030504040204" pitchFamily="34" charset="0"/>
            </a:endParaRPr>
          </a:p>
        </p:txBody>
      </p:sp>
      <p:pic>
        <p:nvPicPr>
          <p:cNvPr id="7" name="그림 6">
            <a:extLst>
              <a:ext uri="{FF2B5EF4-FFF2-40B4-BE49-F238E27FC236}">
                <a16:creationId xmlns:a16="http://schemas.microsoft.com/office/drawing/2014/main" id="{3D083D20-3898-752B-E1E4-0C0A6E054258}"/>
              </a:ext>
            </a:extLst>
          </p:cNvPr>
          <p:cNvPicPr>
            <a:picLocks noChangeAspect="1"/>
          </p:cNvPicPr>
          <p:nvPr/>
        </p:nvPicPr>
        <p:blipFill>
          <a:blip r:embed="rId3"/>
          <a:stretch>
            <a:fillRect/>
          </a:stretch>
        </p:blipFill>
        <p:spPr>
          <a:xfrm>
            <a:off x="4538348" y="1640653"/>
            <a:ext cx="2553056" cy="419158"/>
          </a:xfrm>
          <a:prstGeom prst="rect">
            <a:avLst/>
          </a:prstGeom>
        </p:spPr>
      </p:pic>
      <p:pic>
        <p:nvPicPr>
          <p:cNvPr id="13" name="그림 12">
            <a:extLst>
              <a:ext uri="{FF2B5EF4-FFF2-40B4-BE49-F238E27FC236}">
                <a16:creationId xmlns:a16="http://schemas.microsoft.com/office/drawing/2014/main" id="{34F1B127-DBB1-4D99-C400-F0B608B90907}"/>
              </a:ext>
            </a:extLst>
          </p:cNvPr>
          <p:cNvPicPr>
            <a:picLocks noChangeAspect="1"/>
          </p:cNvPicPr>
          <p:nvPr/>
        </p:nvPicPr>
        <p:blipFill>
          <a:blip r:embed="rId4"/>
          <a:stretch>
            <a:fillRect/>
          </a:stretch>
        </p:blipFill>
        <p:spPr>
          <a:xfrm>
            <a:off x="3828702" y="1593949"/>
            <a:ext cx="628738" cy="485843"/>
          </a:xfrm>
          <a:prstGeom prst="rect">
            <a:avLst/>
          </a:prstGeom>
        </p:spPr>
      </p:pic>
      <p:pic>
        <p:nvPicPr>
          <p:cNvPr id="18434" name="Picture 2" descr="Cellular Neurophysiology">
            <a:extLst>
              <a:ext uri="{FF2B5EF4-FFF2-40B4-BE49-F238E27FC236}">
                <a16:creationId xmlns:a16="http://schemas.microsoft.com/office/drawing/2014/main" id="{5742A37E-E54A-46DD-D7E2-7426FBA1B47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69147" y="3238094"/>
            <a:ext cx="4727848" cy="2025957"/>
          </a:xfrm>
          <a:prstGeom prst="rect">
            <a:avLst/>
          </a:prstGeom>
          <a:noFill/>
          <a:extLst>
            <a:ext uri="{909E8E84-426E-40DD-AFC4-6F175D3DCCD1}">
              <a14:hiddenFill xmlns:a14="http://schemas.microsoft.com/office/drawing/2010/main">
                <a:solidFill>
                  <a:srgbClr val="FFFFFF"/>
                </a:solidFill>
              </a14:hiddenFill>
            </a:ext>
          </a:extLst>
        </p:spPr>
      </p:pic>
      <p:pic>
        <p:nvPicPr>
          <p:cNvPr id="18440" name="Picture 8">
            <a:extLst>
              <a:ext uri="{FF2B5EF4-FFF2-40B4-BE49-F238E27FC236}">
                <a16:creationId xmlns:a16="http://schemas.microsoft.com/office/drawing/2014/main" id="{3B35777C-31EE-3056-BB24-E44625CE04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0210" y="3251701"/>
            <a:ext cx="3841789" cy="2429299"/>
          </a:xfrm>
          <a:prstGeom prst="rect">
            <a:avLst/>
          </a:prstGeom>
          <a:noFill/>
          <a:extLst>
            <a:ext uri="{909E8E84-426E-40DD-AFC4-6F175D3DCCD1}">
              <a14:hiddenFill xmlns:a14="http://schemas.microsoft.com/office/drawing/2010/main">
                <a:solidFill>
                  <a:srgbClr val="FFFFFF"/>
                </a:solidFill>
              </a14:hiddenFill>
            </a:ext>
          </a:extLst>
        </p:spPr>
      </p:pic>
      <p:sp>
        <p:nvSpPr>
          <p:cNvPr id="15" name="직사각형 14">
            <a:extLst>
              <a:ext uri="{FF2B5EF4-FFF2-40B4-BE49-F238E27FC236}">
                <a16:creationId xmlns:a16="http://schemas.microsoft.com/office/drawing/2014/main" id="{B338FB73-DD6A-8200-5CFE-5A7875048302}"/>
              </a:ext>
            </a:extLst>
          </p:cNvPr>
          <p:cNvSpPr/>
          <p:nvPr/>
        </p:nvSpPr>
        <p:spPr>
          <a:xfrm>
            <a:off x="6735528" y="4763593"/>
            <a:ext cx="944648" cy="100390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8DDDBB11-82D6-691D-FF8B-D95E2E0FC680}"/>
              </a:ext>
            </a:extLst>
          </p:cNvPr>
          <p:cNvSpPr txBox="1"/>
          <p:nvPr/>
        </p:nvSpPr>
        <p:spPr>
          <a:xfrm>
            <a:off x="651540" y="5611875"/>
            <a:ext cx="5604914" cy="369332"/>
          </a:xfrm>
          <a:prstGeom prst="rect">
            <a:avLst/>
          </a:prstGeom>
          <a:noFill/>
        </p:spPr>
        <p:txBody>
          <a:bodyPr wrap="square" rtlCol="0">
            <a:spAutoFit/>
          </a:bodyPr>
          <a:lstStyle/>
          <a:p>
            <a:pPr algn="ctr"/>
            <a:r>
              <a:rPr lang="en-US" altLang="ko-KR" dirty="0"/>
              <a:t>Our </a:t>
            </a:r>
            <a:r>
              <a:rPr lang="en-US" altLang="ko-KR" dirty="0">
                <a:solidFill>
                  <a:srgbClr val="FF0000"/>
                </a:solidFill>
              </a:rPr>
              <a:t>goal</a:t>
            </a:r>
            <a:r>
              <a:rPr lang="en-US" altLang="ko-KR" dirty="0"/>
              <a:t> is make continuous </a:t>
            </a:r>
            <a:r>
              <a:rPr lang="en-US" altLang="ko-KR" dirty="0" err="1"/>
              <a:t>Homeostatis</a:t>
            </a:r>
            <a:r>
              <a:rPr lang="en-US" altLang="ko-KR" dirty="0"/>
              <a:t> flow!  (survival)</a:t>
            </a:r>
            <a:endParaRPr lang="ko-KR" altLang="en-US" dirty="0"/>
          </a:p>
        </p:txBody>
      </p:sp>
      <p:cxnSp>
        <p:nvCxnSpPr>
          <p:cNvPr id="18" name="직선 화살표 연결선 17">
            <a:extLst>
              <a:ext uri="{FF2B5EF4-FFF2-40B4-BE49-F238E27FC236}">
                <a16:creationId xmlns:a16="http://schemas.microsoft.com/office/drawing/2014/main" id="{16DEBB30-E6D8-CED3-DAB6-53C60D17D78A}"/>
              </a:ext>
            </a:extLst>
          </p:cNvPr>
          <p:cNvCxnSpPr>
            <a:cxnSpLocks/>
            <a:stCxn id="17" idx="3"/>
          </p:cNvCxnSpPr>
          <p:nvPr/>
        </p:nvCxnSpPr>
        <p:spPr>
          <a:xfrm flipV="1">
            <a:off x="6256454" y="5724269"/>
            <a:ext cx="479074" cy="722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직사각형 47">
            <a:extLst>
              <a:ext uri="{FF2B5EF4-FFF2-40B4-BE49-F238E27FC236}">
                <a16:creationId xmlns:a16="http://schemas.microsoft.com/office/drawing/2014/main" id="{B67F27E0-DEC8-3E59-E9C7-5308A9262E46}"/>
              </a:ext>
            </a:extLst>
          </p:cNvPr>
          <p:cNvSpPr/>
          <p:nvPr/>
        </p:nvSpPr>
        <p:spPr>
          <a:xfrm>
            <a:off x="8184232" y="3759685"/>
            <a:ext cx="432048" cy="38939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직사각형 48">
            <a:extLst>
              <a:ext uri="{FF2B5EF4-FFF2-40B4-BE49-F238E27FC236}">
                <a16:creationId xmlns:a16="http://schemas.microsoft.com/office/drawing/2014/main" id="{6E11DE96-CDBC-5BD3-7D53-FFA948A7B36C}"/>
              </a:ext>
            </a:extLst>
          </p:cNvPr>
          <p:cNvSpPr/>
          <p:nvPr/>
        </p:nvSpPr>
        <p:spPr>
          <a:xfrm>
            <a:off x="5357846" y="4676065"/>
            <a:ext cx="378114" cy="26510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3" name="직선 화살표 연결선 52">
            <a:extLst>
              <a:ext uri="{FF2B5EF4-FFF2-40B4-BE49-F238E27FC236}">
                <a16:creationId xmlns:a16="http://schemas.microsoft.com/office/drawing/2014/main" id="{D7F92DDF-A9CF-3511-C85D-FF14169A5D17}"/>
              </a:ext>
            </a:extLst>
          </p:cNvPr>
          <p:cNvCxnSpPr>
            <a:stCxn id="48" idx="1"/>
            <a:endCxn id="49" idx="3"/>
          </p:cNvCxnSpPr>
          <p:nvPr/>
        </p:nvCxnSpPr>
        <p:spPr>
          <a:xfrm flipH="1">
            <a:off x="5735960" y="3954383"/>
            <a:ext cx="2448272" cy="8542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3056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5A539D8B-C7CC-D262-D9E7-5678FD24D365}"/>
              </a:ext>
            </a:extLst>
          </p:cNvPr>
          <p:cNvSpPr>
            <a:spLocks noGrp="1"/>
          </p:cNvSpPr>
          <p:nvPr>
            <p:ph type="title"/>
          </p:nvPr>
        </p:nvSpPr>
        <p:spPr/>
        <p:txBody>
          <a:bodyPr/>
          <a:lstStyle/>
          <a:p>
            <a:r>
              <a:rPr lang="en-US" altLang="ko-KR" b="0" i="0" dirty="0">
                <a:solidFill>
                  <a:srgbClr val="374151"/>
                </a:solidFill>
                <a:effectLst/>
                <a:latin typeface="Abadi" panose="020B0604020104020204" pitchFamily="34" charset="0"/>
              </a:rPr>
              <a:t>Table of Contents</a:t>
            </a:r>
            <a:endParaRPr lang="ko-KR" altLang="en-US" dirty="0"/>
          </a:p>
        </p:txBody>
      </p:sp>
      <p:sp>
        <p:nvSpPr>
          <p:cNvPr id="4" name="직사각형 3">
            <a:extLst>
              <a:ext uri="{FF2B5EF4-FFF2-40B4-BE49-F238E27FC236}">
                <a16:creationId xmlns:a16="http://schemas.microsoft.com/office/drawing/2014/main" id="{3912CB28-176C-F515-5A73-D3F430D90EB1}"/>
              </a:ext>
            </a:extLst>
          </p:cNvPr>
          <p:cNvSpPr/>
          <p:nvPr/>
        </p:nvSpPr>
        <p:spPr>
          <a:xfrm>
            <a:off x="0" y="0"/>
            <a:ext cx="6312024" cy="6858000"/>
          </a:xfrm>
          <a:prstGeom prst="rect">
            <a:avLst/>
          </a:prstGeom>
          <a:solidFill>
            <a:srgbClr val="DDD9C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 name="직선 연결선 6">
            <a:extLst>
              <a:ext uri="{FF2B5EF4-FFF2-40B4-BE49-F238E27FC236}">
                <a16:creationId xmlns:a16="http://schemas.microsoft.com/office/drawing/2014/main" id="{7713FDD7-C083-B823-891C-4824039391CA}"/>
              </a:ext>
            </a:extLst>
          </p:cNvPr>
          <p:cNvCxnSpPr/>
          <p:nvPr/>
        </p:nvCxnSpPr>
        <p:spPr>
          <a:xfrm>
            <a:off x="1487488" y="2636912"/>
            <a:ext cx="2952328" cy="0"/>
          </a:xfrm>
          <a:prstGeom prst="line">
            <a:avLst/>
          </a:prstGeom>
          <a:ln>
            <a:solidFill>
              <a:srgbClr val="E46C0A"/>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C68B4D9-CDCE-7E82-C6CA-E08E2E2CD234}"/>
              </a:ext>
            </a:extLst>
          </p:cNvPr>
          <p:cNvSpPr txBox="1"/>
          <p:nvPr/>
        </p:nvSpPr>
        <p:spPr>
          <a:xfrm>
            <a:off x="1199456" y="2852936"/>
            <a:ext cx="3744416" cy="707886"/>
          </a:xfrm>
          <a:prstGeom prst="rect">
            <a:avLst/>
          </a:prstGeom>
          <a:noFill/>
        </p:spPr>
        <p:txBody>
          <a:bodyPr wrap="square" rtlCol="0">
            <a:spAutoFit/>
          </a:bodyPr>
          <a:lstStyle/>
          <a:p>
            <a:pPr algn="ctr"/>
            <a:r>
              <a:rPr lang="en-US" altLang="ko-KR" sz="4000" dirty="0">
                <a:solidFill>
                  <a:schemeClr val="accent6">
                    <a:lumMod val="75000"/>
                  </a:schemeClr>
                </a:solidFill>
              </a:rPr>
              <a:t>Contents</a:t>
            </a:r>
            <a:endParaRPr lang="ko-KR" altLang="en-US" sz="4000" dirty="0">
              <a:solidFill>
                <a:schemeClr val="accent6">
                  <a:lumMod val="75000"/>
                </a:schemeClr>
              </a:solidFill>
            </a:endParaRPr>
          </a:p>
        </p:txBody>
      </p:sp>
      <p:cxnSp>
        <p:nvCxnSpPr>
          <p:cNvPr id="9" name="직선 연결선 8">
            <a:extLst>
              <a:ext uri="{FF2B5EF4-FFF2-40B4-BE49-F238E27FC236}">
                <a16:creationId xmlns:a16="http://schemas.microsoft.com/office/drawing/2014/main" id="{33FF7A61-CE20-A998-DD5A-B83554A50C37}"/>
              </a:ext>
            </a:extLst>
          </p:cNvPr>
          <p:cNvCxnSpPr/>
          <p:nvPr/>
        </p:nvCxnSpPr>
        <p:spPr>
          <a:xfrm>
            <a:off x="1559496" y="3645024"/>
            <a:ext cx="2952328" cy="0"/>
          </a:xfrm>
          <a:prstGeom prst="line">
            <a:avLst/>
          </a:prstGeom>
          <a:ln>
            <a:solidFill>
              <a:srgbClr val="E46C0A"/>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2420013-B86E-7506-5629-104C106915CE}"/>
              </a:ext>
            </a:extLst>
          </p:cNvPr>
          <p:cNvSpPr/>
          <p:nvPr/>
        </p:nvSpPr>
        <p:spPr>
          <a:xfrm>
            <a:off x="6310659" y="0"/>
            <a:ext cx="6312024"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8C7FB734-7C88-C9B3-5A38-F23ECA81BD64}"/>
              </a:ext>
            </a:extLst>
          </p:cNvPr>
          <p:cNvSpPr txBox="1"/>
          <p:nvPr/>
        </p:nvSpPr>
        <p:spPr>
          <a:xfrm>
            <a:off x="6672064" y="260648"/>
            <a:ext cx="5519936" cy="5546134"/>
          </a:xfrm>
          <a:prstGeom prst="rect">
            <a:avLst/>
          </a:prstGeom>
          <a:noFill/>
        </p:spPr>
        <p:txBody>
          <a:bodyPr wrap="square" rtlCol="0">
            <a:spAutoFit/>
          </a:bodyPr>
          <a:lstStyle/>
          <a:p>
            <a:pPr marL="342900" indent="-342900">
              <a:lnSpc>
                <a:spcPct val="200000"/>
              </a:lnSpc>
              <a:buClr>
                <a:schemeClr val="tx2"/>
              </a:buClr>
              <a:buSzPct val="150000"/>
              <a:buFont typeface="+mj-lt"/>
              <a:buAutoNum type="arabicPeriod"/>
            </a:pPr>
            <a:r>
              <a:rPr lang="en-US" altLang="ko-KR" sz="2000" dirty="0"/>
              <a:t>  Motivation</a:t>
            </a:r>
          </a:p>
          <a:p>
            <a:pPr marL="342900" indent="-342900">
              <a:lnSpc>
                <a:spcPct val="200000"/>
              </a:lnSpc>
              <a:buClr>
                <a:schemeClr val="tx2"/>
              </a:buClr>
              <a:buSzPct val="150000"/>
              <a:buFont typeface="+mj-lt"/>
              <a:buAutoNum type="arabicPeriod"/>
            </a:pPr>
            <a:r>
              <a:rPr lang="en-US" altLang="ko-KR" sz="2000" dirty="0"/>
              <a:t>  Introduction</a:t>
            </a:r>
          </a:p>
          <a:p>
            <a:pPr marL="342900" indent="-342900">
              <a:lnSpc>
                <a:spcPct val="200000"/>
              </a:lnSpc>
              <a:buClr>
                <a:schemeClr val="tx2"/>
              </a:buClr>
              <a:buSzPct val="150000"/>
              <a:buFont typeface="+mj-lt"/>
              <a:buAutoNum type="arabicPeriod"/>
            </a:pPr>
            <a:r>
              <a:rPr lang="en-US" altLang="ko-KR" sz="2000" dirty="0"/>
              <a:t>  Summary of Related Works</a:t>
            </a:r>
          </a:p>
          <a:p>
            <a:pPr marL="342900" indent="-342900">
              <a:lnSpc>
                <a:spcPct val="200000"/>
              </a:lnSpc>
              <a:buClr>
                <a:schemeClr val="tx2"/>
              </a:buClr>
              <a:buSzPct val="150000"/>
              <a:buFont typeface="+mj-lt"/>
              <a:buAutoNum type="arabicPeriod"/>
            </a:pPr>
            <a:r>
              <a:rPr lang="en-US" altLang="ko-KR" sz="2000" dirty="0"/>
              <a:t>  EPL Method </a:t>
            </a:r>
          </a:p>
          <a:p>
            <a:pPr marL="342900" indent="-342900">
              <a:lnSpc>
                <a:spcPct val="200000"/>
              </a:lnSpc>
              <a:buClr>
                <a:schemeClr val="tx2"/>
              </a:buClr>
              <a:buSzPct val="150000"/>
              <a:buFont typeface="+mj-lt"/>
              <a:buAutoNum type="arabicPeriod"/>
            </a:pPr>
            <a:r>
              <a:rPr lang="en-US" altLang="ko-KR" sz="2000" dirty="0"/>
              <a:t>  Design Implicit Layer</a:t>
            </a:r>
          </a:p>
          <a:p>
            <a:pPr marL="342900" indent="-342900">
              <a:lnSpc>
                <a:spcPct val="200000"/>
              </a:lnSpc>
              <a:buClr>
                <a:schemeClr val="tx2"/>
              </a:buClr>
              <a:buSzPct val="150000"/>
              <a:buFont typeface="+mj-lt"/>
              <a:buAutoNum type="arabicPeriod"/>
            </a:pPr>
            <a:r>
              <a:rPr lang="en-US" altLang="ko-KR" sz="2000" dirty="0"/>
              <a:t>  Experiment</a:t>
            </a:r>
          </a:p>
          <a:p>
            <a:pPr marL="342900" indent="-342900">
              <a:lnSpc>
                <a:spcPct val="200000"/>
              </a:lnSpc>
              <a:buClr>
                <a:schemeClr val="tx2"/>
              </a:buClr>
              <a:buSzPct val="150000"/>
              <a:buFont typeface="+mj-lt"/>
              <a:buAutoNum type="arabicPeriod"/>
            </a:pPr>
            <a:r>
              <a:rPr lang="en-US" altLang="ko-KR" sz="2000" dirty="0"/>
              <a:t>  Result</a:t>
            </a:r>
          </a:p>
          <a:p>
            <a:pPr marL="342900" indent="-342900">
              <a:lnSpc>
                <a:spcPct val="200000"/>
              </a:lnSpc>
              <a:buClr>
                <a:schemeClr val="tx2"/>
              </a:buClr>
              <a:buSzPct val="150000"/>
              <a:buFont typeface="+mj-lt"/>
              <a:buAutoNum type="arabicPeriod"/>
            </a:pPr>
            <a:r>
              <a:rPr lang="en-US" altLang="ko-KR" sz="2000" dirty="0"/>
              <a:t>  Conclusion &amp; Future Work</a:t>
            </a:r>
          </a:p>
          <a:p>
            <a:pPr marL="342900" indent="-342900">
              <a:lnSpc>
                <a:spcPct val="200000"/>
              </a:lnSpc>
              <a:buClr>
                <a:schemeClr val="tx2"/>
              </a:buClr>
              <a:buSzPct val="150000"/>
              <a:buFont typeface="+mj-lt"/>
              <a:buAutoNum type="arabicPeriod"/>
            </a:pPr>
            <a:r>
              <a:rPr lang="en-US" altLang="ko-KR" sz="2000" dirty="0"/>
              <a:t>  Appendix</a:t>
            </a:r>
          </a:p>
        </p:txBody>
      </p:sp>
    </p:spTree>
    <p:extLst>
      <p:ext uri="{BB962C8B-B14F-4D97-AF65-F5344CB8AC3E}">
        <p14:creationId xmlns:p14="http://schemas.microsoft.com/office/powerpoint/2010/main" val="2876816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Design Implicit Layer – Example of neuron model</a:t>
            </a:r>
          </a:p>
        </p:txBody>
      </p:sp>
      <p:sp>
        <p:nvSpPr>
          <p:cNvPr id="7" name="직사각형 6">
            <a:extLst>
              <a:ext uri="{FF2B5EF4-FFF2-40B4-BE49-F238E27FC236}">
                <a16:creationId xmlns:a16="http://schemas.microsoft.com/office/drawing/2014/main" id="{79FE371E-9361-C866-70C0-7647CCF57B6F}"/>
              </a:ext>
            </a:extLst>
          </p:cNvPr>
          <p:cNvSpPr/>
          <p:nvPr/>
        </p:nvSpPr>
        <p:spPr>
          <a:xfrm>
            <a:off x="2727572" y="2390902"/>
            <a:ext cx="297940" cy="295220"/>
          </a:xfrm>
          <a:prstGeom prst="rect">
            <a:avLst/>
          </a:prstGeom>
          <a:solidFill>
            <a:srgbClr val="9DC3E6"/>
          </a:solidFill>
          <a:ln w="12700" cap="flat" cmpd="sng" algn="ctr">
            <a:solidFill>
              <a:srgbClr val="4472C4"/>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8" name="직사각형 7">
            <a:extLst>
              <a:ext uri="{FF2B5EF4-FFF2-40B4-BE49-F238E27FC236}">
                <a16:creationId xmlns:a16="http://schemas.microsoft.com/office/drawing/2014/main" id="{01084A64-F58D-01BB-AF9A-913FEC935C74}"/>
              </a:ext>
            </a:extLst>
          </p:cNvPr>
          <p:cNvSpPr/>
          <p:nvPr/>
        </p:nvSpPr>
        <p:spPr>
          <a:xfrm>
            <a:off x="2423592" y="1268760"/>
            <a:ext cx="6863197" cy="5027026"/>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9" name="타원 8">
            <a:extLst>
              <a:ext uri="{FF2B5EF4-FFF2-40B4-BE49-F238E27FC236}">
                <a16:creationId xmlns:a16="http://schemas.microsoft.com/office/drawing/2014/main" id="{9E8F7A7D-53AE-11C3-6BFE-7D21839D6865}"/>
              </a:ext>
            </a:extLst>
          </p:cNvPr>
          <p:cNvSpPr/>
          <p:nvPr/>
        </p:nvSpPr>
        <p:spPr>
          <a:xfrm>
            <a:off x="3128238" y="2367232"/>
            <a:ext cx="388533" cy="361973"/>
          </a:xfrm>
          <a:prstGeom prst="ellipse">
            <a:avLst/>
          </a:prstGeom>
          <a:solidFill>
            <a:srgbClr val="A9D18E"/>
          </a:solidFill>
          <a:ln w="12700" cap="flat" cmpd="sng" algn="ctr">
            <a:solidFill>
              <a:srgbClr val="70AD47">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5F5B15A-CAB0-7069-381A-A8AD6CBF88C8}"/>
                  </a:ext>
                </a:extLst>
              </p:cNvPr>
              <p:cNvSpPr txBox="1"/>
              <p:nvPr/>
            </p:nvSpPr>
            <p:spPr>
              <a:xfrm>
                <a:off x="3138339" y="2350893"/>
                <a:ext cx="291070"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𝑔</m:t>
                          </m:r>
                        </m:e>
                        <m:sub>
                          <m:r>
                            <a:rPr lang="en-US" altLang="ko-KR" sz="1400" i="1" smtClean="0">
                              <a:solidFill>
                                <a:prstClr val="black"/>
                              </a:solidFill>
                              <a:latin typeface="Cambria Math" panose="02040503050406030204" pitchFamily="18" charset="0"/>
                            </a:rPr>
                            <m:t>1</m:t>
                          </m:r>
                        </m:sub>
                      </m:sSub>
                    </m:oMath>
                  </m:oMathPara>
                </a14:m>
                <a:endParaRPr lang="ko-KR" altLang="en-US" sz="1400" dirty="0">
                  <a:solidFill>
                    <a:prstClr val="black"/>
                  </a:solidFill>
                  <a:latin typeface="맑은 고딕" panose="020F0502020204030204"/>
                </a:endParaRPr>
              </a:p>
            </p:txBody>
          </p:sp>
        </mc:Choice>
        <mc:Fallback xmlns="">
          <p:sp>
            <p:nvSpPr>
              <p:cNvPr id="10" name="TextBox 9">
                <a:extLst>
                  <a:ext uri="{FF2B5EF4-FFF2-40B4-BE49-F238E27FC236}">
                    <a16:creationId xmlns:a16="http://schemas.microsoft.com/office/drawing/2014/main" id="{A5F5B15A-CAB0-7069-381A-A8AD6CBF88C8}"/>
                  </a:ext>
                </a:extLst>
              </p:cNvPr>
              <p:cNvSpPr txBox="1">
                <a:spLocks noRot="1" noChangeAspect="1" noMove="1" noResize="1" noEditPoints="1" noAdjustHandles="1" noChangeArrowheads="1" noChangeShapeType="1" noTextEdit="1"/>
              </p:cNvSpPr>
              <p:nvPr/>
            </p:nvSpPr>
            <p:spPr>
              <a:xfrm>
                <a:off x="3138339" y="2350893"/>
                <a:ext cx="291070" cy="307777"/>
              </a:xfrm>
              <a:prstGeom prst="rect">
                <a:avLst/>
              </a:prstGeom>
              <a:blipFill>
                <a:blip r:embed="rId3"/>
                <a:stretch>
                  <a:fillRect r="-4167" b="-6000"/>
                </a:stretch>
              </a:blipFill>
            </p:spPr>
            <p:txBody>
              <a:bodyPr/>
              <a:lstStyle/>
              <a:p>
                <a:r>
                  <a:rPr lang="ko-KR" altLang="en-US">
                    <a:noFill/>
                  </a:rPr>
                  <a:t> </a:t>
                </a:r>
              </a:p>
            </p:txBody>
          </p:sp>
        </mc:Fallback>
      </mc:AlternateContent>
      <p:sp>
        <p:nvSpPr>
          <p:cNvPr id="11" name="직사각형 10">
            <a:extLst>
              <a:ext uri="{FF2B5EF4-FFF2-40B4-BE49-F238E27FC236}">
                <a16:creationId xmlns:a16="http://schemas.microsoft.com/office/drawing/2014/main" id="{46B35102-5507-CE3E-D9B2-B2E3E5A702F8}"/>
              </a:ext>
            </a:extLst>
          </p:cNvPr>
          <p:cNvSpPr/>
          <p:nvPr/>
        </p:nvSpPr>
        <p:spPr>
          <a:xfrm>
            <a:off x="2726458" y="2293767"/>
            <a:ext cx="876820" cy="484185"/>
          </a:xfrm>
          <a:prstGeom prst="rect">
            <a:avLst/>
          </a:prstGeom>
          <a:noFill/>
          <a:ln w="12700" cap="flat" cmpd="sng" algn="ctr">
            <a:solidFill>
              <a:srgbClr val="0070C0"/>
            </a:solidFill>
            <a:prstDash val="dash"/>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313B163-66AD-DF41-D477-56416CE321F0}"/>
                  </a:ext>
                </a:extLst>
              </p:cNvPr>
              <p:cNvSpPr txBox="1"/>
              <p:nvPr/>
            </p:nvSpPr>
            <p:spPr>
              <a:xfrm>
                <a:off x="2683371" y="2362903"/>
                <a:ext cx="400423"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𝑠</m:t>
                          </m:r>
                        </m:e>
                        <m:sub>
                          <m:r>
                            <a:rPr lang="en-US" altLang="ko-KR" sz="1400" i="1" smtClean="0">
                              <a:solidFill>
                                <a:prstClr val="black"/>
                              </a:solidFill>
                              <a:latin typeface="Cambria Math" panose="02040503050406030204" pitchFamily="18" charset="0"/>
                            </a:rPr>
                            <m:t>1</m:t>
                          </m:r>
                        </m:sub>
                      </m:sSub>
                    </m:oMath>
                  </m:oMathPara>
                </a14:m>
                <a:endParaRPr lang="ko-KR" altLang="en-US" sz="1400" dirty="0">
                  <a:solidFill>
                    <a:prstClr val="black"/>
                  </a:solidFill>
                  <a:latin typeface="맑은 고딕" panose="020F0502020204030204"/>
                </a:endParaRPr>
              </a:p>
            </p:txBody>
          </p:sp>
        </mc:Choice>
        <mc:Fallback xmlns="">
          <p:sp>
            <p:nvSpPr>
              <p:cNvPr id="12" name="TextBox 11">
                <a:extLst>
                  <a:ext uri="{FF2B5EF4-FFF2-40B4-BE49-F238E27FC236}">
                    <a16:creationId xmlns:a16="http://schemas.microsoft.com/office/drawing/2014/main" id="{B313B163-66AD-DF41-D477-56416CE321F0}"/>
                  </a:ext>
                </a:extLst>
              </p:cNvPr>
              <p:cNvSpPr txBox="1">
                <a:spLocks noRot="1" noChangeAspect="1" noMove="1" noResize="1" noEditPoints="1" noAdjustHandles="1" noChangeArrowheads="1" noChangeShapeType="1" noTextEdit="1"/>
              </p:cNvSpPr>
              <p:nvPr/>
            </p:nvSpPr>
            <p:spPr>
              <a:xfrm>
                <a:off x="2683371" y="2362903"/>
                <a:ext cx="400423" cy="307777"/>
              </a:xfrm>
              <a:prstGeom prst="rect">
                <a:avLst/>
              </a:prstGeom>
              <a:blipFill>
                <a:blip r:embed="rId4"/>
                <a:stretch>
                  <a:fillRect/>
                </a:stretch>
              </a:blipFill>
            </p:spPr>
            <p:txBody>
              <a:bodyPr/>
              <a:lstStyle/>
              <a:p>
                <a:r>
                  <a:rPr lang="ko-KR" altLang="en-US">
                    <a:noFill/>
                  </a:rPr>
                  <a:t> </a:t>
                </a:r>
              </a:p>
            </p:txBody>
          </p:sp>
        </mc:Fallback>
      </mc:AlternateContent>
      <p:sp>
        <p:nvSpPr>
          <p:cNvPr id="13" name="직사각형 12">
            <a:extLst>
              <a:ext uri="{FF2B5EF4-FFF2-40B4-BE49-F238E27FC236}">
                <a16:creationId xmlns:a16="http://schemas.microsoft.com/office/drawing/2014/main" id="{9712D446-6C77-2A3D-B7C7-940D56EA6CBE}"/>
              </a:ext>
            </a:extLst>
          </p:cNvPr>
          <p:cNvSpPr/>
          <p:nvPr/>
        </p:nvSpPr>
        <p:spPr>
          <a:xfrm>
            <a:off x="2727572" y="3006918"/>
            <a:ext cx="297940" cy="295220"/>
          </a:xfrm>
          <a:prstGeom prst="rect">
            <a:avLst/>
          </a:prstGeom>
          <a:solidFill>
            <a:srgbClr val="9DC3E6"/>
          </a:solidFill>
          <a:ln w="12700" cap="flat" cmpd="sng" algn="ctr">
            <a:solidFill>
              <a:srgbClr val="4472C4"/>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4" name="타원 13">
            <a:extLst>
              <a:ext uri="{FF2B5EF4-FFF2-40B4-BE49-F238E27FC236}">
                <a16:creationId xmlns:a16="http://schemas.microsoft.com/office/drawing/2014/main" id="{80610BDC-47B6-A9E6-3089-9102D22139E0}"/>
              </a:ext>
            </a:extLst>
          </p:cNvPr>
          <p:cNvSpPr/>
          <p:nvPr/>
        </p:nvSpPr>
        <p:spPr>
          <a:xfrm>
            <a:off x="3128238" y="2983248"/>
            <a:ext cx="388533" cy="361973"/>
          </a:xfrm>
          <a:prstGeom prst="ellipse">
            <a:avLst/>
          </a:prstGeom>
          <a:solidFill>
            <a:srgbClr val="A9D18E"/>
          </a:solidFill>
          <a:ln w="12700" cap="flat" cmpd="sng" algn="ctr">
            <a:solidFill>
              <a:srgbClr val="70AD47">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807E4AF-64D0-803E-D8E1-7BEB76E178A9}"/>
                  </a:ext>
                </a:extLst>
              </p:cNvPr>
              <p:cNvSpPr txBox="1"/>
              <p:nvPr/>
            </p:nvSpPr>
            <p:spPr>
              <a:xfrm>
                <a:off x="3138339" y="2966909"/>
                <a:ext cx="291070"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𝑔</m:t>
                          </m:r>
                        </m:e>
                        <m:sub>
                          <m:r>
                            <a:rPr lang="en-US" altLang="ko-KR" sz="1400" i="1" smtClean="0">
                              <a:solidFill>
                                <a:prstClr val="black"/>
                              </a:solidFill>
                              <a:latin typeface="Cambria Math" panose="02040503050406030204" pitchFamily="18" charset="0"/>
                            </a:rPr>
                            <m:t>1</m:t>
                          </m:r>
                        </m:sub>
                      </m:sSub>
                    </m:oMath>
                  </m:oMathPara>
                </a14:m>
                <a:endParaRPr lang="ko-KR" altLang="en-US" sz="1400" dirty="0">
                  <a:solidFill>
                    <a:prstClr val="black"/>
                  </a:solidFill>
                  <a:latin typeface="맑은 고딕" panose="020F0502020204030204"/>
                </a:endParaRPr>
              </a:p>
            </p:txBody>
          </p:sp>
        </mc:Choice>
        <mc:Fallback xmlns="">
          <p:sp>
            <p:nvSpPr>
              <p:cNvPr id="15" name="TextBox 14">
                <a:extLst>
                  <a:ext uri="{FF2B5EF4-FFF2-40B4-BE49-F238E27FC236}">
                    <a16:creationId xmlns:a16="http://schemas.microsoft.com/office/drawing/2014/main" id="{B807E4AF-64D0-803E-D8E1-7BEB76E178A9}"/>
                  </a:ext>
                </a:extLst>
              </p:cNvPr>
              <p:cNvSpPr txBox="1">
                <a:spLocks noRot="1" noChangeAspect="1" noMove="1" noResize="1" noEditPoints="1" noAdjustHandles="1" noChangeArrowheads="1" noChangeShapeType="1" noTextEdit="1"/>
              </p:cNvSpPr>
              <p:nvPr/>
            </p:nvSpPr>
            <p:spPr>
              <a:xfrm>
                <a:off x="3138339" y="2966909"/>
                <a:ext cx="291070" cy="307777"/>
              </a:xfrm>
              <a:prstGeom prst="rect">
                <a:avLst/>
              </a:prstGeom>
              <a:blipFill>
                <a:blip r:embed="rId3"/>
                <a:stretch>
                  <a:fillRect r="-4167" b="-6000"/>
                </a:stretch>
              </a:blipFill>
            </p:spPr>
            <p:txBody>
              <a:bodyPr/>
              <a:lstStyle/>
              <a:p>
                <a:r>
                  <a:rPr lang="ko-KR" altLang="en-US">
                    <a:noFill/>
                  </a:rPr>
                  <a:t> </a:t>
                </a:r>
              </a:p>
            </p:txBody>
          </p:sp>
        </mc:Fallback>
      </mc:AlternateContent>
      <p:sp>
        <p:nvSpPr>
          <p:cNvPr id="16" name="직사각형 15">
            <a:extLst>
              <a:ext uri="{FF2B5EF4-FFF2-40B4-BE49-F238E27FC236}">
                <a16:creationId xmlns:a16="http://schemas.microsoft.com/office/drawing/2014/main" id="{B2044286-7375-B6FC-B638-88E75949F061}"/>
              </a:ext>
            </a:extLst>
          </p:cNvPr>
          <p:cNvSpPr/>
          <p:nvPr/>
        </p:nvSpPr>
        <p:spPr>
          <a:xfrm>
            <a:off x="2726458" y="2909783"/>
            <a:ext cx="876820" cy="484185"/>
          </a:xfrm>
          <a:prstGeom prst="rect">
            <a:avLst/>
          </a:prstGeom>
          <a:noFill/>
          <a:ln w="12700" cap="flat" cmpd="sng" algn="ctr">
            <a:solidFill>
              <a:srgbClr val="0070C0"/>
            </a:solidFill>
            <a:prstDash val="dash"/>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CBD784B-C4EF-8E58-4D56-15F2E3C94222}"/>
                  </a:ext>
                </a:extLst>
              </p:cNvPr>
              <p:cNvSpPr txBox="1"/>
              <p:nvPr/>
            </p:nvSpPr>
            <p:spPr>
              <a:xfrm>
                <a:off x="2683371" y="2978919"/>
                <a:ext cx="400423"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𝑠</m:t>
                          </m:r>
                        </m:e>
                        <m:sub>
                          <m:r>
                            <a:rPr lang="en-US" altLang="ko-KR" sz="1400" i="1" smtClean="0">
                              <a:solidFill>
                                <a:prstClr val="black"/>
                              </a:solidFill>
                              <a:latin typeface="Cambria Math" panose="02040503050406030204" pitchFamily="18" charset="0"/>
                            </a:rPr>
                            <m:t>2</m:t>
                          </m:r>
                        </m:sub>
                      </m:sSub>
                    </m:oMath>
                  </m:oMathPara>
                </a14:m>
                <a:endParaRPr lang="ko-KR" altLang="en-US" sz="1400" dirty="0">
                  <a:solidFill>
                    <a:prstClr val="black"/>
                  </a:solidFill>
                  <a:latin typeface="맑은 고딕" panose="020F0502020204030204"/>
                </a:endParaRPr>
              </a:p>
            </p:txBody>
          </p:sp>
        </mc:Choice>
        <mc:Fallback xmlns="">
          <p:sp>
            <p:nvSpPr>
              <p:cNvPr id="17" name="TextBox 16">
                <a:extLst>
                  <a:ext uri="{FF2B5EF4-FFF2-40B4-BE49-F238E27FC236}">
                    <a16:creationId xmlns:a16="http://schemas.microsoft.com/office/drawing/2014/main" id="{BCBD784B-C4EF-8E58-4D56-15F2E3C94222}"/>
                  </a:ext>
                </a:extLst>
              </p:cNvPr>
              <p:cNvSpPr txBox="1">
                <a:spLocks noRot="1" noChangeAspect="1" noMove="1" noResize="1" noEditPoints="1" noAdjustHandles="1" noChangeArrowheads="1" noChangeShapeType="1" noTextEdit="1"/>
              </p:cNvSpPr>
              <p:nvPr/>
            </p:nvSpPr>
            <p:spPr>
              <a:xfrm>
                <a:off x="2683371" y="2978919"/>
                <a:ext cx="400423" cy="307777"/>
              </a:xfrm>
              <a:prstGeom prst="rect">
                <a:avLst/>
              </a:prstGeom>
              <a:blipFill>
                <a:blip r:embed="rId5"/>
                <a:stretch>
                  <a:fillRect/>
                </a:stretch>
              </a:blipFill>
            </p:spPr>
            <p:txBody>
              <a:bodyPr/>
              <a:lstStyle/>
              <a:p>
                <a:r>
                  <a:rPr lang="ko-KR" altLang="en-US">
                    <a:noFill/>
                  </a:rPr>
                  <a:t> </a:t>
                </a:r>
              </a:p>
            </p:txBody>
          </p:sp>
        </mc:Fallback>
      </mc:AlternateContent>
      <p:sp>
        <p:nvSpPr>
          <p:cNvPr id="18" name="직사각형 17">
            <a:extLst>
              <a:ext uri="{FF2B5EF4-FFF2-40B4-BE49-F238E27FC236}">
                <a16:creationId xmlns:a16="http://schemas.microsoft.com/office/drawing/2014/main" id="{CC7A7DDF-A35F-C4D5-CF46-B154C7CB64EC}"/>
              </a:ext>
            </a:extLst>
          </p:cNvPr>
          <p:cNvSpPr/>
          <p:nvPr/>
        </p:nvSpPr>
        <p:spPr>
          <a:xfrm>
            <a:off x="2727572" y="3688004"/>
            <a:ext cx="297940" cy="295220"/>
          </a:xfrm>
          <a:prstGeom prst="rect">
            <a:avLst/>
          </a:prstGeom>
          <a:solidFill>
            <a:srgbClr val="9DC3E6"/>
          </a:solidFill>
          <a:ln w="12700" cap="flat" cmpd="sng" algn="ctr">
            <a:solidFill>
              <a:srgbClr val="4472C4"/>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9" name="타원 18">
            <a:extLst>
              <a:ext uri="{FF2B5EF4-FFF2-40B4-BE49-F238E27FC236}">
                <a16:creationId xmlns:a16="http://schemas.microsoft.com/office/drawing/2014/main" id="{9D3F20CD-E2BA-1E12-BF2C-0AFC51281D24}"/>
              </a:ext>
            </a:extLst>
          </p:cNvPr>
          <p:cNvSpPr/>
          <p:nvPr/>
        </p:nvSpPr>
        <p:spPr>
          <a:xfrm>
            <a:off x="3128238" y="3664334"/>
            <a:ext cx="388533" cy="361973"/>
          </a:xfrm>
          <a:prstGeom prst="ellipse">
            <a:avLst/>
          </a:prstGeom>
          <a:solidFill>
            <a:srgbClr val="A9D18E"/>
          </a:solidFill>
          <a:ln w="12700" cap="flat" cmpd="sng" algn="ctr">
            <a:solidFill>
              <a:srgbClr val="70AD47">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EF9D4C1-D063-37FA-0CC8-99423C5792B1}"/>
                  </a:ext>
                </a:extLst>
              </p:cNvPr>
              <p:cNvSpPr txBox="1"/>
              <p:nvPr/>
            </p:nvSpPr>
            <p:spPr>
              <a:xfrm>
                <a:off x="3138339" y="3647995"/>
                <a:ext cx="291070"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𝑔</m:t>
                          </m:r>
                        </m:e>
                        <m:sub>
                          <m:r>
                            <a:rPr lang="en-US" altLang="ko-KR" sz="1400" i="1" smtClean="0">
                              <a:solidFill>
                                <a:prstClr val="black"/>
                              </a:solidFill>
                              <a:latin typeface="Cambria Math" panose="02040503050406030204" pitchFamily="18" charset="0"/>
                            </a:rPr>
                            <m:t>1</m:t>
                          </m:r>
                        </m:sub>
                      </m:sSub>
                    </m:oMath>
                  </m:oMathPara>
                </a14:m>
                <a:endParaRPr lang="ko-KR" altLang="en-US" sz="1400" dirty="0">
                  <a:solidFill>
                    <a:prstClr val="black"/>
                  </a:solidFill>
                  <a:latin typeface="맑은 고딕" panose="020F0502020204030204"/>
                </a:endParaRPr>
              </a:p>
            </p:txBody>
          </p:sp>
        </mc:Choice>
        <mc:Fallback xmlns="">
          <p:sp>
            <p:nvSpPr>
              <p:cNvPr id="26" name="TextBox 25">
                <a:extLst>
                  <a:ext uri="{FF2B5EF4-FFF2-40B4-BE49-F238E27FC236}">
                    <a16:creationId xmlns:a16="http://schemas.microsoft.com/office/drawing/2014/main" id="{DEF9D4C1-D063-37FA-0CC8-99423C5792B1}"/>
                  </a:ext>
                </a:extLst>
              </p:cNvPr>
              <p:cNvSpPr txBox="1">
                <a:spLocks noRot="1" noChangeAspect="1" noMove="1" noResize="1" noEditPoints="1" noAdjustHandles="1" noChangeArrowheads="1" noChangeShapeType="1" noTextEdit="1"/>
              </p:cNvSpPr>
              <p:nvPr/>
            </p:nvSpPr>
            <p:spPr>
              <a:xfrm>
                <a:off x="3138339" y="3647995"/>
                <a:ext cx="291070" cy="307777"/>
              </a:xfrm>
              <a:prstGeom prst="rect">
                <a:avLst/>
              </a:prstGeom>
              <a:blipFill>
                <a:blip r:embed="rId6"/>
                <a:stretch>
                  <a:fillRect r="-4167" b="-3922"/>
                </a:stretch>
              </a:blipFill>
            </p:spPr>
            <p:txBody>
              <a:bodyPr/>
              <a:lstStyle/>
              <a:p>
                <a:r>
                  <a:rPr lang="ko-KR" altLang="en-US">
                    <a:noFill/>
                  </a:rPr>
                  <a:t> </a:t>
                </a:r>
              </a:p>
            </p:txBody>
          </p:sp>
        </mc:Fallback>
      </mc:AlternateContent>
      <p:sp>
        <p:nvSpPr>
          <p:cNvPr id="27" name="직사각형 26">
            <a:extLst>
              <a:ext uri="{FF2B5EF4-FFF2-40B4-BE49-F238E27FC236}">
                <a16:creationId xmlns:a16="http://schemas.microsoft.com/office/drawing/2014/main" id="{CACD4515-667A-5D7F-FA00-6A4735396D3D}"/>
              </a:ext>
            </a:extLst>
          </p:cNvPr>
          <p:cNvSpPr/>
          <p:nvPr/>
        </p:nvSpPr>
        <p:spPr>
          <a:xfrm>
            <a:off x="2726458" y="3590869"/>
            <a:ext cx="876820" cy="484185"/>
          </a:xfrm>
          <a:prstGeom prst="rect">
            <a:avLst/>
          </a:prstGeom>
          <a:noFill/>
          <a:ln w="12700" cap="flat" cmpd="sng" algn="ctr">
            <a:solidFill>
              <a:srgbClr val="0070C0"/>
            </a:solidFill>
            <a:prstDash val="dash"/>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085824DF-B8C3-CA61-98D3-393FE78DB0FB}"/>
                  </a:ext>
                </a:extLst>
              </p:cNvPr>
              <p:cNvSpPr txBox="1"/>
              <p:nvPr/>
            </p:nvSpPr>
            <p:spPr>
              <a:xfrm>
                <a:off x="2683371" y="3660005"/>
                <a:ext cx="400423"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𝑠</m:t>
                          </m:r>
                        </m:e>
                        <m:sub>
                          <m:r>
                            <a:rPr lang="en-US" altLang="ko-KR" sz="1400" i="1" smtClean="0">
                              <a:solidFill>
                                <a:prstClr val="black"/>
                              </a:solidFill>
                              <a:latin typeface="Cambria Math" panose="02040503050406030204" pitchFamily="18" charset="0"/>
                            </a:rPr>
                            <m:t>3</m:t>
                          </m:r>
                        </m:sub>
                      </m:sSub>
                    </m:oMath>
                  </m:oMathPara>
                </a14:m>
                <a:endParaRPr lang="ko-KR" altLang="en-US" sz="1400" dirty="0">
                  <a:solidFill>
                    <a:prstClr val="black"/>
                  </a:solidFill>
                  <a:latin typeface="맑은 고딕" panose="020F0502020204030204"/>
                </a:endParaRPr>
              </a:p>
            </p:txBody>
          </p:sp>
        </mc:Choice>
        <mc:Fallback xmlns="">
          <p:sp>
            <p:nvSpPr>
              <p:cNvPr id="28" name="TextBox 27">
                <a:extLst>
                  <a:ext uri="{FF2B5EF4-FFF2-40B4-BE49-F238E27FC236}">
                    <a16:creationId xmlns:a16="http://schemas.microsoft.com/office/drawing/2014/main" id="{085824DF-B8C3-CA61-98D3-393FE78DB0FB}"/>
                  </a:ext>
                </a:extLst>
              </p:cNvPr>
              <p:cNvSpPr txBox="1">
                <a:spLocks noRot="1" noChangeAspect="1" noMove="1" noResize="1" noEditPoints="1" noAdjustHandles="1" noChangeArrowheads="1" noChangeShapeType="1" noTextEdit="1"/>
              </p:cNvSpPr>
              <p:nvPr/>
            </p:nvSpPr>
            <p:spPr>
              <a:xfrm>
                <a:off x="2683371" y="3660005"/>
                <a:ext cx="400423" cy="307777"/>
              </a:xfrm>
              <a:prstGeom prst="rect">
                <a:avLst/>
              </a:prstGeom>
              <a:blipFill>
                <a:blip r:embed="rId7"/>
                <a:stretch>
                  <a:fillRect/>
                </a:stretch>
              </a:blipFill>
            </p:spPr>
            <p:txBody>
              <a:bodyPr/>
              <a:lstStyle/>
              <a:p>
                <a:r>
                  <a:rPr lang="ko-KR" altLang="en-US">
                    <a:noFill/>
                  </a:rPr>
                  <a:t> </a:t>
                </a:r>
              </a:p>
            </p:txBody>
          </p:sp>
        </mc:Fallback>
      </mc:AlternateContent>
      <p:sp>
        <p:nvSpPr>
          <p:cNvPr id="29" name="직사각형 28">
            <a:extLst>
              <a:ext uri="{FF2B5EF4-FFF2-40B4-BE49-F238E27FC236}">
                <a16:creationId xmlns:a16="http://schemas.microsoft.com/office/drawing/2014/main" id="{8DE1A58F-395C-B3F4-460B-209664A32191}"/>
              </a:ext>
            </a:extLst>
          </p:cNvPr>
          <p:cNvSpPr/>
          <p:nvPr/>
        </p:nvSpPr>
        <p:spPr>
          <a:xfrm>
            <a:off x="2727572" y="4836555"/>
            <a:ext cx="297940" cy="295220"/>
          </a:xfrm>
          <a:prstGeom prst="rect">
            <a:avLst/>
          </a:prstGeom>
          <a:solidFill>
            <a:srgbClr val="9DC3E6"/>
          </a:solidFill>
          <a:ln w="12700" cap="flat" cmpd="sng" algn="ctr">
            <a:solidFill>
              <a:srgbClr val="4472C4"/>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30" name="타원 29">
            <a:extLst>
              <a:ext uri="{FF2B5EF4-FFF2-40B4-BE49-F238E27FC236}">
                <a16:creationId xmlns:a16="http://schemas.microsoft.com/office/drawing/2014/main" id="{BE9BF05A-9E5E-A9AA-2934-8E3B25F0D4F0}"/>
              </a:ext>
            </a:extLst>
          </p:cNvPr>
          <p:cNvSpPr/>
          <p:nvPr/>
        </p:nvSpPr>
        <p:spPr>
          <a:xfrm>
            <a:off x="3128238" y="4812885"/>
            <a:ext cx="388533" cy="361973"/>
          </a:xfrm>
          <a:prstGeom prst="ellipse">
            <a:avLst/>
          </a:prstGeom>
          <a:solidFill>
            <a:srgbClr val="A9D18E"/>
          </a:solidFill>
          <a:ln w="12700" cap="flat" cmpd="sng" algn="ctr">
            <a:solidFill>
              <a:srgbClr val="70AD47">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EEE63C6-9DF6-8CCF-0165-72CF43F9CF11}"/>
                  </a:ext>
                </a:extLst>
              </p:cNvPr>
              <p:cNvSpPr txBox="1"/>
              <p:nvPr/>
            </p:nvSpPr>
            <p:spPr>
              <a:xfrm>
                <a:off x="3138339" y="4796546"/>
                <a:ext cx="291070"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𝑔</m:t>
                          </m:r>
                        </m:e>
                        <m:sub>
                          <m:r>
                            <a:rPr lang="en-US" altLang="ko-KR" sz="1400" i="1" smtClean="0">
                              <a:solidFill>
                                <a:prstClr val="black"/>
                              </a:solidFill>
                              <a:latin typeface="Cambria Math" panose="02040503050406030204" pitchFamily="18" charset="0"/>
                            </a:rPr>
                            <m:t>1</m:t>
                          </m:r>
                        </m:sub>
                      </m:sSub>
                    </m:oMath>
                  </m:oMathPara>
                </a14:m>
                <a:endParaRPr lang="ko-KR" altLang="en-US" sz="1400" dirty="0">
                  <a:solidFill>
                    <a:prstClr val="black"/>
                  </a:solidFill>
                  <a:latin typeface="맑은 고딕" panose="020F0502020204030204"/>
                </a:endParaRPr>
              </a:p>
            </p:txBody>
          </p:sp>
        </mc:Choice>
        <mc:Fallback xmlns="">
          <p:sp>
            <p:nvSpPr>
              <p:cNvPr id="31" name="TextBox 30">
                <a:extLst>
                  <a:ext uri="{FF2B5EF4-FFF2-40B4-BE49-F238E27FC236}">
                    <a16:creationId xmlns:a16="http://schemas.microsoft.com/office/drawing/2014/main" id="{EEEE63C6-9DF6-8CCF-0165-72CF43F9CF11}"/>
                  </a:ext>
                </a:extLst>
              </p:cNvPr>
              <p:cNvSpPr txBox="1">
                <a:spLocks noRot="1" noChangeAspect="1" noMove="1" noResize="1" noEditPoints="1" noAdjustHandles="1" noChangeArrowheads="1" noChangeShapeType="1" noTextEdit="1"/>
              </p:cNvSpPr>
              <p:nvPr/>
            </p:nvSpPr>
            <p:spPr>
              <a:xfrm>
                <a:off x="3138339" y="4796546"/>
                <a:ext cx="291070" cy="307777"/>
              </a:xfrm>
              <a:prstGeom prst="rect">
                <a:avLst/>
              </a:prstGeom>
              <a:blipFill>
                <a:blip r:embed="rId3"/>
                <a:stretch>
                  <a:fillRect r="-4167" b="-6000"/>
                </a:stretch>
              </a:blipFill>
            </p:spPr>
            <p:txBody>
              <a:bodyPr/>
              <a:lstStyle/>
              <a:p>
                <a:r>
                  <a:rPr lang="ko-KR" altLang="en-US">
                    <a:noFill/>
                  </a:rPr>
                  <a:t> </a:t>
                </a:r>
              </a:p>
            </p:txBody>
          </p:sp>
        </mc:Fallback>
      </mc:AlternateContent>
      <p:sp>
        <p:nvSpPr>
          <p:cNvPr id="32" name="직사각형 31">
            <a:extLst>
              <a:ext uri="{FF2B5EF4-FFF2-40B4-BE49-F238E27FC236}">
                <a16:creationId xmlns:a16="http://schemas.microsoft.com/office/drawing/2014/main" id="{C9D34217-AC27-1161-06A1-FCD208A1AFDA}"/>
              </a:ext>
            </a:extLst>
          </p:cNvPr>
          <p:cNvSpPr/>
          <p:nvPr/>
        </p:nvSpPr>
        <p:spPr>
          <a:xfrm>
            <a:off x="2726458" y="4739420"/>
            <a:ext cx="876820" cy="484185"/>
          </a:xfrm>
          <a:prstGeom prst="rect">
            <a:avLst/>
          </a:prstGeom>
          <a:noFill/>
          <a:ln w="12700" cap="flat" cmpd="sng" algn="ctr">
            <a:solidFill>
              <a:srgbClr val="0070C0"/>
            </a:solidFill>
            <a:prstDash val="dash"/>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D213571-18A3-77FB-2EA9-0F242DE1A2D4}"/>
                  </a:ext>
                </a:extLst>
              </p:cNvPr>
              <p:cNvSpPr txBox="1"/>
              <p:nvPr/>
            </p:nvSpPr>
            <p:spPr>
              <a:xfrm>
                <a:off x="2683371" y="4808556"/>
                <a:ext cx="400423"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𝑠</m:t>
                          </m:r>
                        </m:e>
                        <m:sub>
                          <m:r>
                            <a:rPr lang="en-US" altLang="ko-KR" sz="1400" i="1" smtClean="0">
                              <a:solidFill>
                                <a:prstClr val="black"/>
                              </a:solidFill>
                              <a:latin typeface="Cambria Math" panose="02040503050406030204" pitchFamily="18" charset="0"/>
                            </a:rPr>
                            <m:t>𝑛</m:t>
                          </m:r>
                        </m:sub>
                      </m:sSub>
                    </m:oMath>
                  </m:oMathPara>
                </a14:m>
                <a:endParaRPr lang="ko-KR" altLang="en-US" sz="1400" dirty="0">
                  <a:solidFill>
                    <a:prstClr val="black"/>
                  </a:solidFill>
                  <a:latin typeface="맑은 고딕" panose="020F0502020204030204"/>
                </a:endParaRPr>
              </a:p>
            </p:txBody>
          </p:sp>
        </mc:Choice>
        <mc:Fallback xmlns="">
          <p:sp>
            <p:nvSpPr>
              <p:cNvPr id="33" name="TextBox 32">
                <a:extLst>
                  <a:ext uri="{FF2B5EF4-FFF2-40B4-BE49-F238E27FC236}">
                    <a16:creationId xmlns:a16="http://schemas.microsoft.com/office/drawing/2014/main" id="{CD213571-18A3-77FB-2EA9-0F242DE1A2D4}"/>
                  </a:ext>
                </a:extLst>
              </p:cNvPr>
              <p:cNvSpPr txBox="1">
                <a:spLocks noRot="1" noChangeAspect="1" noMove="1" noResize="1" noEditPoints="1" noAdjustHandles="1" noChangeArrowheads="1" noChangeShapeType="1" noTextEdit="1"/>
              </p:cNvSpPr>
              <p:nvPr/>
            </p:nvSpPr>
            <p:spPr>
              <a:xfrm>
                <a:off x="2683371" y="4808556"/>
                <a:ext cx="400423" cy="307777"/>
              </a:xfrm>
              <a:prstGeom prst="rect">
                <a:avLst/>
              </a:prstGeom>
              <a:blipFill>
                <a:blip r:embed="rId8"/>
                <a:stretch>
                  <a:fillRect/>
                </a:stretch>
              </a:blipFill>
            </p:spPr>
            <p:txBody>
              <a:bodyPr/>
              <a:lstStyle/>
              <a:p>
                <a:r>
                  <a:rPr lang="ko-KR" altLang="en-US">
                    <a:noFill/>
                  </a:rPr>
                  <a:t> </a:t>
                </a:r>
              </a:p>
            </p:txBody>
          </p:sp>
        </mc:Fallback>
      </mc:AlternateContent>
      <p:cxnSp>
        <p:nvCxnSpPr>
          <p:cNvPr id="34" name="직선 연결선 33">
            <a:extLst>
              <a:ext uri="{FF2B5EF4-FFF2-40B4-BE49-F238E27FC236}">
                <a16:creationId xmlns:a16="http://schemas.microsoft.com/office/drawing/2014/main" id="{0386658D-E814-DDDF-80DE-0C9254FABB92}"/>
              </a:ext>
            </a:extLst>
          </p:cNvPr>
          <p:cNvCxnSpPr>
            <a:cxnSpLocks/>
          </p:cNvCxnSpPr>
          <p:nvPr/>
        </p:nvCxnSpPr>
        <p:spPr>
          <a:xfrm>
            <a:off x="2420168" y="2104786"/>
            <a:ext cx="6866621" cy="0"/>
          </a:xfrm>
          <a:prstGeom prst="line">
            <a:avLst/>
          </a:prstGeom>
          <a:noFill/>
          <a:ln w="6350" cap="flat" cmpd="sng" algn="ctr">
            <a:solidFill>
              <a:srgbClr val="4472C4"/>
            </a:solidFill>
            <a:prstDash val="solid"/>
            <a:miter lim="800000"/>
          </a:ln>
          <a:effectLst/>
        </p:spPr>
      </p:cxnSp>
      <p:cxnSp>
        <p:nvCxnSpPr>
          <p:cNvPr id="35" name="직선 연결선 34">
            <a:extLst>
              <a:ext uri="{FF2B5EF4-FFF2-40B4-BE49-F238E27FC236}">
                <a16:creationId xmlns:a16="http://schemas.microsoft.com/office/drawing/2014/main" id="{0DB7C377-21EA-F13C-D261-9605299BE5D5}"/>
              </a:ext>
            </a:extLst>
          </p:cNvPr>
          <p:cNvCxnSpPr>
            <a:cxnSpLocks/>
          </p:cNvCxnSpPr>
          <p:nvPr/>
        </p:nvCxnSpPr>
        <p:spPr>
          <a:xfrm>
            <a:off x="2439674" y="5408364"/>
            <a:ext cx="6847115" cy="0"/>
          </a:xfrm>
          <a:prstGeom prst="line">
            <a:avLst/>
          </a:prstGeom>
          <a:noFill/>
          <a:ln w="6350" cap="flat" cmpd="sng" algn="ctr">
            <a:solidFill>
              <a:srgbClr val="4472C4"/>
            </a:solidFill>
            <a:prstDash val="solid"/>
            <a:miter lim="800000"/>
          </a:ln>
          <a:effectLst/>
        </p:spPr>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3DF715C-8B3E-4628-BE89-0865B2EC0F1F}"/>
                  </a:ext>
                </a:extLst>
              </p:cNvPr>
              <p:cNvSpPr txBox="1"/>
              <p:nvPr/>
            </p:nvSpPr>
            <p:spPr>
              <a:xfrm>
                <a:off x="3661235" y="1607976"/>
                <a:ext cx="1827403"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r>
                        <a:rPr lang="en-US" altLang="ko-KR" sz="1400" i="1" smtClean="0">
                          <a:solidFill>
                            <a:prstClr val="black"/>
                          </a:solidFill>
                          <a:latin typeface="Cambria Math" panose="02040503050406030204" pitchFamily="18" charset="0"/>
                        </a:rPr>
                        <m:t>𝐸𝑥𝑡𝑟𝑎𝑐𝑒𝑙𝑙𝑢𝑙𝑎𝑟</m:t>
                      </m:r>
                      <m:r>
                        <a:rPr lang="en-US" altLang="ko-KR" sz="1400" i="1" smtClean="0">
                          <a:solidFill>
                            <a:prstClr val="black"/>
                          </a:solidFill>
                          <a:latin typeface="Cambria Math" panose="02040503050406030204" pitchFamily="18" charset="0"/>
                        </a:rPr>
                        <m:t> </m:t>
                      </m:r>
                      <m:r>
                        <a:rPr lang="en-US" altLang="ko-KR" sz="1400" i="1" smtClean="0">
                          <a:solidFill>
                            <a:prstClr val="black"/>
                          </a:solidFill>
                          <a:latin typeface="Cambria Math" panose="02040503050406030204" pitchFamily="18" charset="0"/>
                        </a:rPr>
                        <m:t>𝑠𝑝𝑎𝑐𝑒</m:t>
                      </m:r>
                    </m:oMath>
                  </m:oMathPara>
                </a14:m>
                <a:endParaRPr lang="ko-KR" altLang="en-US" sz="1400" dirty="0">
                  <a:solidFill>
                    <a:prstClr val="black"/>
                  </a:solidFill>
                  <a:latin typeface="맑은 고딕" panose="020F0502020204030204"/>
                </a:endParaRPr>
              </a:p>
            </p:txBody>
          </p:sp>
        </mc:Choice>
        <mc:Fallback xmlns="">
          <p:sp>
            <p:nvSpPr>
              <p:cNvPr id="36" name="TextBox 35">
                <a:extLst>
                  <a:ext uri="{FF2B5EF4-FFF2-40B4-BE49-F238E27FC236}">
                    <a16:creationId xmlns:a16="http://schemas.microsoft.com/office/drawing/2014/main" id="{33DF715C-8B3E-4628-BE89-0865B2EC0F1F}"/>
                  </a:ext>
                </a:extLst>
              </p:cNvPr>
              <p:cNvSpPr txBox="1">
                <a:spLocks noRot="1" noChangeAspect="1" noMove="1" noResize="1" noEditPoints="1" noAdjustHandles="1" noChangeArrowheads="1" noChangeShapeType="1" noTextEdit="1"/>
              </p:cNvSpPr>
              <p:nvPr/>
            </p:nvSpPr>
            <p:spPr>
              <a:xfrm>
                <a:off x="3661235" y="1607976"/>
                <a:ext cx="1827403" cy="307777"/>
              </a:xfrm>
              <a:prstGeom prst="rect">
                <a:avLst/>
              </a:prstGeom>
              <a:blipFill>
                <a:blip r:embed="rId9"/>
                <a:stretch>
                  <a:fillRect b="-6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DF65BABB-F8AF-06A8-474A-CDBA2C7C0A36}"/>
                  </a:ext>
                </a:extLst>
              </p:cNvPr>
              <p:cNvSpPr txBox="1"/>
              <p:nvPr/>
            </p:nvSpPr>
            <p:spPr>
              <a:xfrm>
                <a:off x="3705177" y="5734466"/>
                <a:ext cx="1827403"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r>
                        <a:rPr lang="en-US" altLang="ko-KR" sz="1400" i="1" smtClean="0">
                          <a:solidFill>
                            <a:prstClr val="black"/>
                          </a:solidFill>
                          <a:latin typeface="Cambria Math" panose="02040503050406030204" pitchFamily="18" charset="0"/>
                        </a:rPr>
                        <m:t>𝑖𝑛𝑡𝑒𝑟𝑎𝑐𝑒𝑙𝑙𝑢𝑙𝑎𝑟</m:t>
                      </m:r>
                      <m:r>
                        <a:rPr lang="en-US" altLang="ko-KR" sz="1400" i="1" smtClean="0">
                          <a:solidFill>
                            <a:prstClr val="black"/>
                          </a:solidFill>
                          <a:latin typeface="Cambria Math" panose="02040503050406030204" pitchFamily="18" charset="0"/>
                        </a:rPr>
                        <m:t> </m:t>
                      </m:r>
                      <m:r>
                        <a:rPr lang="en-US" altLang="ko-KR" sz="1400" i="1" smtClean="0">
                          <a:solidFill>
                            <a:prstClr val="black"/>
                          </a:solidFill>
                          <a:latin typeface="Cambria Math" panose="02040503050406030204" pitchFamily="18" charset="0"/>
                        </a:rPr>
                        <m:t>𝑠𝑝𝑎𝑐𝑒</m:t>
                      </m:r>
                    </m:oMath>
                  </m:oMathPara>
                </a14:m>
                <a:endParaRPr lang="ko-KR" altLang="en-US" sz="1400" dirty="0">
                  <a:solidFill>
                    <a:prstClr val="black"/>
                  </a:solidFill>
                  <a:latin typeface="맑은 고딕" panose="020F0502020204030204"/>
                </a:endParaRPr>
              </a:p>
            </p:txBody>
          </p:sp>
        </mc:Choice>
        <mc:Fallback xmlns="">
          <p:sp>
            <p:nvSpPr>
              <p:cNvPr id="37" name="TextBox 36">
                <a:extLst>
                  <a:ext uri="{FF2B5EF4-FFF2-40B4-BE49-F238E27FC236}">
                    <a16:creationId xmlns:a16="http://schemas.microsoft.com/office/drawing/2014/main" id="{DF65BABB-F8AF-06A8-474A-CDBA2C7C0A36}"/>
                  </a:ext>
                </a:extLst>
              </p:cNvPr>
              <p:cNvSpPr txBox="1">
                <a:spLocks noRot="1" noChangeAspect="1" noMove="1" noResize="1" noEditPoints="1" noAdjustHandles="1" noChangeArrowheads="1" noChangeShapeType="1" noTextEdit="1"/>
              </p:cNvSpPr>
              <p:nvPr/>
            </p:nvSpPr>
            <p:spPr>
              <a:xfrm>
                <a:off x="3705177" y="5734466"/>
                <a:ext cx="1827403" cy="307777"/>
              </a:xfrm>
              <a:prstGeom prst="rect">
                <a:avLst/>
              </a:prstGeom>
              <a:blipFill>
                <a:blip r:embed="rId10"/>
                <a:stretch>
                  <a:fillRect b="-6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72DB8BEB-DE02-84CF-F79F-93CF9C918635}"/>
                  </a:ext>
                </a:extLst>
              </p:cNvPr>
              <p:cNvSpPr txBox="1"/>
              <p:nvPr/>
            </p:nvSpPr>
            <p:spPr>
              <a:xfrm>
                <a:off x="3609141" y="3703475"/>
                <a:ext cx="1605709"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r>
                        <a:rPr lang="en-US" altLang="ko-KR" sz="1400" i="1" smtClean="0">
                          <a:solidFill>
                            <a:prstClr val="black"/>
                          </a:solidFill>
                          <a:latin typeface="Cambria Math" panose="02040503050406030204" pitchFamily="18" charset="0"/>
                        </a:rPr>
                        <m:t>𝑐𝑒𝑙𝑙</m:t>
                      </m:r>
                      <m:r>
                        <a:rPr lang="en-US" altLang="ko-KR" sz="1400" i="1" smtClean="0">
                          <a:solidFill>
                            <a:prstClr val="black"/>
                          </a:solidFill>
                          <a:latin typeface="Cambria Math" panose="02040503050406030204" pitchFamily="18" charset="0"/>
                        </a:rPr>
                        <m:t> </m:t>
                      </m:r>
                      <m:r>
                        <a:rPr lang="en-US" altLang="ko-KR" sz="1400" i="1" smtClean="0">
                          <a:solidFill>
                            <a:prstClr val="black"/>
                          </a:solidFill>
                          <a:latin typeface="Cambria Math" panose="02040503050406030204" pitchFamily="18" charset="0"/>
                        </a:rPr>
                        <m:t>𝑚𝑒𝑚𝑏𝑟𝑎𝑛𝑒</m:t>
                      </m:r>
                      <m:r>
                        <a:rPr lang="en-US" altLang="ko-KR" sz="1400" i="1" smtClean="0">
                          <a:solidFill>
                            <a:prstClr val="black"/>
                          </a:solidFill>
                          <a:latin typeface="Cambria Math" panose="02040503050406030204" pitchFamily="18" charset="0"/>
                        </a:rPr>
                        <m:t> </m:t>
                      </m:r>
                    </m:oMath>
                  </m:oMathPara>
                </a14:m>
                <a:endParaRPr lang="ko-KR" altLang="en-US" sz="1400" dirty="0">
                  <a:solidFill>
                    <a:prstClr val="black"/>
                  </a:solidFill>
                  <a:latin typeface="맑은 고딕" panose="020F0502020204030204"/>
                </a:endParaRPr>
              </a:p>
            </p:txBody>
          </p:sp>
        </mc:Choice>
        <mc:Fallback xmlns="">
          <p:sp>
            <p:nvSpPr>
              <p:cNvPr id="38" name="TextBox 37">
                <a:extLst>
                  <a:ext uri="{FF2B5EF4-FFF2-40B4-BE49-F238E27FC236}">
                    <a16:creationId xmlns:a16="http://schemas.microsoft.com/office/drawing/2014/main" id="{72DB8BEB-DE02-84CF-F79F-93CF9C918635}"/>
                  </a:ext>
                </a:extLst>
              </p:cNvPr>
              <p:cNvSpPr txBox="1">
                <a:spLocks noRot="1" noChangeAspect="1" noMove="1" noResize="1" noEditPoints="1" noAdjustHandles="1" noChangeArrowheads="1" noChangeShapeType="1" noTextEdit="1"/>
              </p:cNvSpPr>
              <p:nvPr/>
            </p:nvSpPr>
            <p:spPr>
              <a:xfrm>
                <a:off x="3609141" y="3703475"/>
                <a:ext cx="1605709" cy="307777"/>
              </a:xfrm>
              <a:prstGeom prst="rect">
                <a:avLst/>
              </a:prstGeom>
              <a:blipFill>
                <a:blip r:embed="rId11"/>
                <a:stretch>
                  <a:fillRect/>
                </a:stretch>
              </a:blipFill>
            </p:spPr>
            <p:txBody>
              <a:bodyPr/>
              <a:lstStyle/>
              <a:p>
                <a:r>
                  <a:rPr lang="ko-KR" altLang="en-US">
                    <a:noFill/>
                  </a:rPr>
                  <a:t> </a:t>
                </a:r>
              </a:p>
            </p:txBody>
          </p:sp>
        </mc:Fallback>
      </mc:AlternateContent>
      <p:sp>
        <p:nvSpPr>
          <p:cNvPr id="39" name="직사각형 38">
            <a:extLst>
              <a:ext uri="{FF2B5EF4-FFF2-40B4-BE49-F238E27FC236}">
                <a16:creationId xmlns:a16="http://schemas.microsoft.com/office/drawing/2014/main" id="{E6ED0A6A-9D63-D6FD-C16D-972F94942378}"/>
              </a:ext>
            </a:extLst>
          </p:cNvPr>
          <p:cNvSpPr/>
          <p:nvPr/>
        </p:nvSpPr>
        <p:spPr>
          <a:xfrm>
            <a:off x="2727572" y="1628741"/>
            <a:ext cx="297940" cy="295220"/>
          </a:xfrm>
          <a:prstGeom prst="rect">
            <a:avLst/>
          </a:prstGeom>
          <a:solidFill>
            <a:srgbClr val="9DC3E6"/>
          </a:solidFill>
          <a:ln w="12700" cap="flat" cmpd="sng" algn="ctr">
            <a:solidFill>
              <a:srgbClr val="4472C4"/>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40" name="타원 39">
            <a:extLst>
              <a:ext uri="{FF2B5EF4-FFF2-40B4-BE49-F238E27FC236}">
                <a16:creationId xmlns:a16="http://schemas.microsoft.com/office/drawing/2014/main" id="{8F4FCA36-554A-78A5-6B02-4514870343E4}"/>
              </a:ext>
            </a:extLst>
          </p:cNvPr>
          <p:cNvSpPr/>
          <p:nvPr/>
        </p:nvSpPr>
        <p:spPr>
          <a:xfrm>
            <a:off x="3128238" y="1605071"/>
            <a:ext cx="388533" cy="361973"/>
          </a:xfrm>
          <a:prstGeom prst="ellipse">
            <a:avLst/>
          </a:prstGeom>
          <a:solidFill>
            <a:srgbClr val="A9D18E"/>
          </a:solidFill>
          <a:ln w="12700" cap="flat" cmpd="sng" algn="ctr">
            <a:solidFill>
              <a:srgbClr val="70AD47">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F12DCB5B-7992-3E71-12BB-34FB7E14E5F3}"/>
                  </a:ext>
                </a:extLst>
              </p:cNvPr>
              <p:cNvSpPr txBox="1"/>
              <p:nvPr/>
            </p:nvSpPr>
            <p:spPr>
              <a:xfrm>
                <a:off x="3138339" y="1588732"/>
                <a:ext cx="291070"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𝑔</m:t>
                          </m:r>
                        </m:e>
                        <m:sub>
                          <m:r>
                            <a:rPr lang="en-US" altLang="ko-KR" sz="1400" i="1" smtClean="0">
                              <a:solidFill>
                                <a:prstClr val="black"/>
                              </a:solidFill>
                              <a:latin typeface="Cambria Math" panose="02040503050406030204" pitchFamily="18" charset="0"/>
                            </a:rPr>
                            <m:t>1</m:t>
                          </m:r>
                        </m:sub>
                      </m:sSub>
                    </m:oMath>
                  </m:oMathPara>
                </a14:m>
                <a:endParaRPr lang="ko-KR" altLang="en-US" sz="1400" dirty="0">
                  <a:solidFill>
                    <a:prstClr val="black"/>
                  </a:solidFill>
                  <a:latin typeface="맑은 고딕" panose="020F0502020204030204"/>
                </a:endParaRPr>
              </a:p>
            </p:txBody>
          </p:sp>
        </mc:Choice>
        <mc:Fallback xmlns="">
          <p:sp>
            <p:nvSpPr>
              <p:cNvPr id="41" name="TextBox 40">
                <a:extLst>
                  <a:ext uri="{FF2B5EF4-FFF2-40B4-BE49-F238E27FC236}">
                    <a16:creationId xmlns:a16="http://schemas.microsoft.com/office/drawing/2014/main" id="{F12DCB5B-7992-3E71-12BB-34FB7E14E5F3}"/>
                  </a:ext>
                </a:extLst>
              </p:cNvPr>
              <p:cNvSpPr txBox="1">
                <a:spLocks noRot="1" noChangeAspect="1" noMove="1" noResize="1" noEditPoints="1" noAdjustHandles="1" noChangeArrowheads="1" noChangeShapeType="1" noTextEdit="1"/>
              </p:cNvSpPr>
              <p:nvPr/>
            </p:nvSpPr>
            <p:spPr>
              <a:xfrm>
                <a:off x="3138339" y="1588732"/>
                <a:ext cx="291070" cy="307777"/>
              </a:xfrm>
              <a:prstGeom prst="rect">
                <a:avLst/>
              </a:prstGeom>
              <a:blipFill>
                <a:blip r:embed="rId3"/>
                <a:stretch>
                  <a:fillRect r="-4167" b="-6000"/>
                </a:stretch>
              </a:blipFill>
            </p:spPr>
            <p:txBody>
              <a:bodyPr/>
              <a:lstStyle/>
              <a:p>
                <a:r>
                  <a:rPr lang="ko-KR" altLang="en-US">
                    <a:noFill/>
                  </a:rPr>
                  <a:t> </a:t>
                </a:r>
              </a:p>
            </p:txBody>
          </p:sp>
        </mc:Fallback>
      </mc:AlternateContent>
      <p:sp>
        <p:nvSpPr>
          <p:cNvPr id="42" name="직사각형 41">
            <a:extLst>
              <a:ext uri="{FF2B5EF4-FFF2-40B4-BE49-F238E27FC236}">
                <a16:creationId xmlns:a16="http://schemas.microsoft.com/office/drawing/2014/main" id="{4F593C04-8AD8-2A5B-A5AF-B7096DF26D5B}"/>
              </a:ext>
            </a:extLst>
          </p:cNvPr>
          <p:cNvSpPr/>
          <p:nvPr/>
        </p:nvSpPr>
        <p:spPr>
          <a:xfrm>
            <a:off x="2726458" y="1531606"/>
            <a:ext cx="876820" cy="484185"/>
          </a:xfrm>
          <a:prstGeom prst="rect">
            <a:avLst/>
          </a:prstGeom>
          <a:noFill/>
          <a:ln w="12700" cap="flat" cmpd="sng" algn="ctr">
            <a:noFill/>
            <a:prstDash val="dash"/>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75C098CC-D908-0DA7-20B5-7833EE4BDDDC}"/>
                  </a:ext>
                </a:extLst>
              </p:cNvPr>
              <p:cNvSpPr txBox="1"/>
              <p:nvPr/>
            </p:nvSpPr>
            <p:spPr>
              <a:xfrm>
                <a:off x="2683371" y="1600742"/>
                <a:ext cx="400423"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𝑠</m:t>
                          </m:r>
                        </m:e>
                        <m:sub>
                          <m:r>
                            <a:rPr lang="en-US" altLang="ko-KR" sz="1400" i="1" smtClean="0">
                              <a:solidFill>
                                <a:prstClr val="black"/>
                              </a:solidFill>
                              <a:latin typeface="Cambria Math" panose="02040503050406030204" pitchFamily="18" charset="0"/>
                            </a:rPr>
                            <m:t>0</m:t>
                          </m:r>
                        </m:sub>
                      </m:sSub>
                    </m:oMath>
                  </m:oMathPara>
                </a14:m>
                <a:endParaRPr lang="ko-KR" altLang="en-US" sz="1400" dirty="0">
                  <a:solidFill>
                    <a:prstClr val="black"/>
                  </a:solidFill>
                  <a:latin typeface="맑은 고딕" panose="020F0502020204030204"/>
                </a:endParaRPr>
              </a:p>
            </p:txBody>
          </p:sp>
        </mc:Choice>
        <mc:Fallback xmlns="">
          <p:sp>
            <p:nvSpPr>
              <p:cNvPr id="43" name="TextBox 42">
                <a:extLst>
                  <a:ext uri="{FF2B5EF4-FFF2-40B4-BE49-F238E27FC236}">
                    <a16:creationId xmlns:a16="http://schemas.microsoft.com/office/drawing/2014/main" id="{75C098CC-D908-0DA7-20B5-7833EE4BDDDC}"/>
                  </a:ext>
                </a:extLst>
              </p:cNvPr>
              <p:cNvSpPr txBox="1">
                <a:spLocks noRot="1" noChangeAspect="1" noMove="1" noResize="1" noEditPoints="1" noAdjustHandles="1" noChangeArrowheads="1" noChangeShapeType="1" noTextEdit="1"/>
              </p:cNvSpPr>
              <p:nvPr/>
            </p:nvSpPr>
            <p:spPr>
              <a:xfrm>
                <a:off x="2683371" y="1600742"/>
                <a:ext cx="400423" cy="307777"/>
              </a:xfrm>
              <a:prstGeom prst="rect">
                <a:avLst/>
              </a:prstGeom>
              <a:blipFill>
                <a:blip r:embed="rId12"/>
                <a:stretch>
                  <a:fillRect/>
                </a:stretch>
              </a:blipFill>
            </p:spPr>
            <p:txBody>
              <a:bodyPr/>
              <a:lstStyle/>
              <a:p>
                <a:r>
                  <a:rPr lang="ko-KR" altLang="en-US">
                    <a:noFill/>
                  </a:rPr>
                  <a:t> </a:t>
                </a:r>
              </a:p>
            </p:txBody>
          </p:sp>
        </mc:Fallback>
      </mc:AlternateContent>
      <p:sp>
        <p:nvSpPr>
          <p:cNvPr id="44" name="직사각형 43">
            <a:extLst>
              <a:ext uri="{FF2B5EF4-FFF2-40B4-BE49-F238E27FC236}">
                <a16:creationId xmlns:a16="http://schemas.microsoft.com/office/drawing/2014/main" id="{D7ED6F6D-65D2-639D-9DA9-4F9C6682C039}"/>
              </a:ext>
            </a:extLst>
          </p:cNvPr>
          <p:cNvSpPr/>
          <p:nvPr/>
        </p:nvSpPr>
        <p:spPr>
          <a:xfrm>
            <a:off x="2675502" y="5721431"/>
            <a:ext cx="410279" cy="295220"/>
          </a:xfrm>
          <a:prstGeom prst="rect">
            <a:avLst/>
          </a:prstGeom>
          <a:solidFill>
            <a:srgbClr val="9DC3E6"/>
          </a:solidFill>
          <a:ln w="12700" cap="flat" cmpd="sng" algn="ctr">
            <a:solidFill>
              <a:srgbClr val="4472C4"/>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45" name="타원 44">
            <a:extLst>
              <a:ext uri="{FF2B5EF4-FFF2-40B4-BE49-F238E27FC236}">
                <a16:creationId xmlns:a16="http://schemas.microsoft.com/office/drawing/2014/main" id="{BAAA2906-05DD-1700-C997-3A8BE2A0CAB9}"/>
              </a:ext>
            </a:extLst>
          </p:cNvPr>
          <p:cNvSpPr/>
          <p:nvPr/>
        </p:nvSpPr>
        <p:spPr>
          <a:xfrm>
            <a:off x="3129173" y="5693432"/>
            <a:ext cx="388533" cy="361973"/>
          </a:xfrm>
          <a:prstGeom prst="ellipse">
            <a:avLst/>
          </a:prstGeom>
          <a:solidFill>
            <a:srgbClr val="A9D18E"/>
          </a:solidFill>
          <a:ln w="12700" cap="flat" cmpd="sng" algn="ctr">
            <a:solidFill>
              <a:srgbClr val="70AD47">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EB148018-F107-DEDC-87FA-0CDBC1BC050D}"/>
                  </a:ext>
                </a:extLst>
              </p:cNvPr>
              <p:cNvSpPr txBox="1"/>
              <p:nvPr/>
            </p:nvSpPr>
            <p:spPr>
              <a:xfrm>
                <a:off x="3162470" y="5681422"/>
                <a:ext cx="291070"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𝑔</m:t>
                          </m:r>
                        </m:e>
                        <m:sub>
                          <m:r>
                            <a:rPr lang="en-US" altLang="ko-KR" sz="1400" i="1" smtClean="0">
                              <a:solidFill>
                                <a:prstClr val="black"/>
                              </a:solidFill>
                              <a:latin typeface="Cambria Math" panose="02040503050406030204" pitchFamily="18" charset="0"/>
                            </a:rPr>
                            <m:t>1</m:t>
                          </m:r>
                        </m:sub>
                      </m:sSub>
                    </m:oMath>
                  </m:oMathPara>
                </a14:m>
                <a:endParaRPr lang="ko-KR" altLang="en-US" sz="1400" dirty="0">
                  <a:solidFill>
                    <a:prstClr val="black"/>
                  </a:solidFill>
                  <a:latin typeface="맑은 고딕" panose="020F0502020204030204"/>
                </a:endParaRPr>
              </a:p>
            </p:txBody>
          </p:sp>
        </mc:Choice>
        <mc:Fallback xmlns="">
          <p:sp>
            <p:nvSpPr>
              <p:cNvPr id="46" name="TextBox 45">
                <a:extLst>
                  <a:ext uri="{FF2B5EF4-FFF2-40B4-BE49-F238E27FC236}">
                    <a16:creationId xmlns:a16="http://schemas.microsoft.com/office/drawing/2014/main" id="{EB148018-F107-DEDC-87FA-0CDBC1BC050D}"/>
                  </a:ext>
                </a:extLst>
              </p:cNvPr>
              <p:cNvSpPr txBox="1">
                <a:spLocks noRot="1" noChangeAspect="1" noMove="1" noResize="1" noEditPoints="1" noAdjustHandles="1" noChangeArrowheads="1" noChangeShapeType="1" noTextEdit="1"/>
              </p:cNvSpPr>
              <p:nvPr/>
            </p:nvSpPr>
            <p:spPr>
              <a:xfrm>
                <a:off x="3162470" y="5681422"/>
                <a:ext cx="291070" cy="307777"/>
              </a:xfrm>
              <a:prstGeom prst="rect">
                <a:avLst/>
              </a:prstGeom>
              <a:blipFill>
                <a:blip r:embed="rId6"/>
                <a:stretch>
                  <a:fillRect r="-4167" b="-6000"/>
                </a:stretch>
              </a:blipFill>
            </p:spPr>
            <p:txBody>
              <a:bodyPr/>
              <a:lstStyle/>
              <a:p>
                <a:r>
                  <a:rPr lang="ko-KR" altLang="en-US">
                    <a:noFill/>
                  </a:rPr>
                  <a:t> </a:t>
                </a:r>
              </a:p>
            </p:txBody>
          </p:sp>
        </mc:Fallback>
      </mc:AlternateContent>
      <p:sp>
        <p:nvSpPr>
          <p:cNvPr id="47" name="직사각형 46">
            <a:extLst>
              <a:ext uri="{FF2B5EF4-FFF2-40B4-BE49-F238E27FC236}">
                <a16:creationId xmlns:a16="http://schemas.microsoft.com/office/drawing/2014/main" id="{E5302658-8ACE-C4B4-0F08-8CC7668B9EAA}"/>
              </a:ext>
            </a:extLst>
          </p:cNvPr>
          <p:cNvSpPr/>
          <p:nvPr/>
        </p:nvSpPr>
        <p:spPr>
          <a:xfrm>
            <a:off x="2674388" y="5624296"/>
            <a:ext cx="987397" cy="484185"/>
          </a:xfrm>
          <a:prstGeom prst="rect">
            <a:avLst/>
          </a:prstGeom>
          <a:noFill/>
          <a:ln w="12700" cap="flat" cmpd="sng" algn="ctr">
            <a:noFill/>
            <a:prstDash val="dash"/>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1BE51686-1E75-315E-B4DD-84DC8130A474}"/>
                  </a:ext>
                </a:extLst>
              </p:cNvPr>
              <p:cNvSpPr txBox="1"/>
              <p:nvPr/>
            </p:nvSpPr>
            <p:spPr>
              <a:xfrm>
                <a:off x="2631302" y="5693432"/>
                <a:ext cx="400423"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𝑠</m:t>
                          </m:r>
                        </m:e>
                        <m:sub>
                          <m:r>
                            <a:rPr lang="en-US" altLang="ko-KR" sz="1400" i="1" smtClean="0">
                              <a:solidFill>
                                <a:prstClr val="black"/>
                              </a:solidFill>
                              <a:latin typeface="Cambria Math" panose="02040503050406030204" pitchFamily="18" charset="0"/>
                            </a:rPr>
                            <m:t>𝑛</m:t>
                          </m:r>
                          <m:r>
                            <a:rPr lang="en-US" altLang="ko-KR" sz="1400" i="1" smtClean="0">
                              <a:solidFill>
                                <a:prstClr val="black"/>
                              </a:solidFill>
                              <a:latin typeface="Cambria Math" panose="02040503050406030204" pitchFamily="18" charset="0"/>
                            </a:rPr>
                            <m:t>+1</m:t>
                          </m:r>
                        </m:sub>
                      </m:sSub>
                    </m:oMath>
                  </m:oMathPara>
                </a14:m>
                <a:endParaRPr lang="ko-KR" altLang="en-US" sz="1400" dirty="0">
                  <a:solidFill>
                    <a:prstClr val="black"/>
                  </a:solidFill>
                  <a:latin typeface="맑은 고딕" panose="020F0502020204030204"/>
                </a:endParaRPr>
              </a:p>
            </p:txBody>
          </p:sp>
        </mc:Choice>
        <mc:Fallback xmlns="">
          <p:sp>
            <p:nvSpPr>
              <p:cNvPr id="48" name="TextBox 47">
                <a:extLst>
                  <a:ext uri="{FF2B5EF4-FFF2-40B4-BE49-F238E27FC236}">
                    <a16:creationId xmlns:a16="http://schemas.microsoft.com/office/drawing/2014/main" id="{1BE51686-1E75-315E-B4DD-84DC8130A474}"/>
                  </a:ext>
                </a:extLst>
              </p:cNvPr>
              <p:cNvSpPr txBox="1">
                <a:spLocks noRot="1" noChangeAspect="1" noMove="1" noResize="1" noEditPoints="1" noAdjustHandles="1" noChangeArrowheads="1" noChangeShapeType="1" noTextEdit="1"/>
              </p:cNvSpPr>
              <p:nvPr/>
            </p:nvSpPr>
            <p:spPr>
              <a:xfrm>
                <a:off x="2631302" y="5693432"/>
                <a:ext cx="400423" cy="307777"/>
              </a:xfrm>
              <a:prstGeom prst="rect">
                <a:avLst/>
              </a:prstGeom>
              <a:blipFill>
                <a:blip r:embed="rId13"/>
                <a:stretch>
                  <a:fillRect r="-16923"/>
                </a:stretch>
              </a:blipFill>
            </p:spPr>
            <p:txBody>
              <a:bodyPr/>
              <a:lstStyle/>
              <a:p>
                <a:r>
                  <a:rPr lang="ko-KR" altLang="en-US">
                    <a:noFill/>
                  </a:rPr>
                  <a:t> </a:t>
                </a:r>
              </a:p>
            </p:txBody>
          </p:sp>
        </mc:Fallback>
      </mc:AlternateContent>
      <p:sp>
        <p:nvSpPr>
          <p:cNvPr id="49" name="원통형 48">
            <a:extLst>
              <a:ext uri="{FF2B5EF4-FFF2-40B4-BE49-F238E27FC236}">
                <a16:creationId xmlns:a16="http://schemas.microsoft.com/office/drawing/2014/main" id="{C556AB38-35A2-00EC-AB76-0DFAF1B2BAA7}"/>
              </a:ext>
            </a:extLst>
          </p:cNvPr>
          <p:cNvSpPr/>
          <p:nvPr/>
        </p:nvSpPr>
        <p:spPr>
          <a:xfrm>
            <a:off x="5277668" y="1837721"/>
            <a:ext cx="3679941" cy="3786575"/>
          </a:xfrm>
          <a:prstGeom prst="can">
            <a:avLst>
              <a:gd name="adj" fmla="val 13755"/>
            </a:avLst>
          </a:prstGeom>
          <a:solidFill>
            <a:srgbClr val="4472C4">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50" name="직사각형 49">
            <a:extLst>
              <a:ext uri="{FF2B5EF4-FFF2-40B4-BE49-F238E27FC236}">
                <a16:creationId xmlns:a16="http://schemas.microsoft.com/office/drawing/2014/main" id="{A68DD654-1D7C-8ACC-0A06-BD4774C24F48}"/>
              </a:ext>
            </a:extLst>
          </p:cNvPr>
          <p:cNvSpPr/>
          <p:nvPr/>
        </p:nvSpPr>
        <p:spPr>
          <a:xfrm>
            <a:off x="5426214" y="2520808"/>
            <a:ext cx="297940" cy="295220"/>
          </a:xfrm>
          <a:prstGeom prst="rect">
            <a:avLst/>
          </a:prstGeom>
          <a:solidFill>
            <a:srgbClr val="9DC3E6"/>
          </a:solidFill>
          <a:ln w="12700" cap="flat" cmpd="sng" algn="ctr">
            <a:solidFill>
              <a:srgbClr val="4472C4"/>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51" name="타원 50">
            <a:extLst>
              <a:ext uri="{FF2B5EF4-FFF2-40B4-BE49-F238E27FC236}">
                <a16:creationId xmlns:a16="http://schemas.microsoft.com/office/drawing/2014/main" id="{94B1FF9B-4143-6A07-5649-2B3913B268E5}"/>
              </a:ext>
            </a:extLst>
          </p:cNvPr>
          <p:cNvSpPr/>
          <p:nvPr/>
        </p:nvSpPr>
        <p:spPr>
          <a:xfrm>
            <a:off x="6910959" y="3030671"/>
            <a:ext cx="716989" cy="667976"/>
          </a:xfrm>
          <a:prstGeom prst="ellipse">
            <a:avLst/>
          </a:prstGeom>
          <a:solidFill>
            <a:srgbClr val="A9D18E"/>
          </a:solidFill>
          <a:ln w="12700" cap="flat" cmpd="sng" algn="ctr">
            <a:solidFill>
              <a:srgbClr val="70AD47">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1387EA25-D579-B9FE-549A-D6492E544A54}"/>
                  </a:ext>
                </a:extLst>
              </p:cNvPr>
              <p:cNvSpPr txBox="1"/>
              <p:nvPr/>
            </p:nvSpPr>
            <p:spPr>
              <a:xfrm>
                <a:off x="6939359" y="3171597"/>
                <a:ext cx="291070" cy="307777"/>
              </a:xfrm>
              <a:prstGeom prst="rect">
                <a:avLst/>
              </a:prstGeom>
              <a:noFill/>
            </p:spPr>
            <p:txBody>
              <a:bodyPr wrap="square" rtlCol="0">
                <a:spAutoFit/>
              </a:bodyPr>
              <a:lstStyle/>
              <a:p>
                <a:pPr algn="just" latinLnBrk="1"/>
                <a14:m>
                  <m:oMathPara xmlns:m="http://schemas.openxmlformats.org/officeDocument/2006/math">
                    <m:oMathParaPr>
                      <m:jc m:val="right"/>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𝑔</m:t>
                          </m:r>
                        </m:e>
                        <m:sub>
                          <m:r>
                            <a:rPr lang="en-US" altLang="ko-KR" sz="1400" i="1" smtClean="0">
                              <a:solidFill>
                                <a:prstClr val="black"/>
                              </a:solidFill>
                              <a:latin typeface="Cambria Math" panose="02040503050406030204" pitchFamily="18" charset="0"/>
                            </a:rPr>
                            <m:t>𝑎𝑐𝑡𝑖𝑣𝑎𝑡𝑒𝑑</m:t>
                          </m:r>
                        </m:sub>
                      </m:sSub>
                    </m:oMath>
                  </m:oMathPara>
                </a14:m>
                <a:endParaRPr lang="ko-KR" altLang="en-US" sz="1400" dirty="0">
                  <a:solidFill>
                    <a:prstClr val="black"/>
                  </a:solidFill>
                  <a:latin typeface="맑은 고딕" panose="020F0502020204030204"/>
                </a:endParaRPr>
              </a:p>
            </p:txBody>
          </p:sp>
        </mc:Choice>
        <mc:Fallback xmlns="">
          <p:sp>
            <p:nvSpPr>
              <p:cNvPr id="52" name="TextBox 51">
                <a:extLst>
                  <a:ext uri="{FF2B5EF4-FFF2-40B4-BE49-F238E27FC236}">
                    <a16:creationId xmlns:a16="http://schemas.microsoft.com/office/drawing/2014/main" id="{1387EA25-D579-B9FE-549A-D6492E544A54}"/>
                  </a:ext>
                </a:extLst>
              </p:cNvPr>
              <p:cNvSpPr txBox="1">
                <a:spLocks noRot="1" noChangeAspect="1" noMove="1" noResize="1" noEditPoints="1" noAdjustHandles="1" noChangeArrowheads="1" noChangeShapeType="1" noTextEdit="1"/>
              </p:cNvSpPr>
              <p:nvPr/>
            </p:nvSpPr>
            <p:spPr>
              <a:xfrm>
                <a:off x="6939359" y="3171597"/>
                <a:ext cx="291070" cy="307777"/>
              </a:xfrm>
              <a:prstGeom prst="rect">
                <a:avLst/>
              </a:prstGeom>
              <a:blipFill>
                <a:blip r:embed="rId14"/>
                <a:stretch>
                  <a:fillRect r="-189583" b="-3922"/>
                </a:stretch>
              </a:blipFill>
            </p:spPr>
            <p:txBody>
              <a:bodyPr/>
              <a:lstStyle/>
              <a:p>
                <a:r>
                  <a:rPr lang="ko-KR" altLang="en-US">
                    <a:noFill/>
                  </a:rPr>
                  <a:t> </a:t>
                </a:r>
              </a:p>
            </p:txBody>
          </p:sp>
        </mc:Fallback>
      </mc:AlternateContent>
      <p:sp>
        <p:nvSpPr>
          <p:cNvPr id="53" name="직사각형 52">
            <a:extLst>
              <a:ext uri="{FF2B5EF4-FFF2-40B4-BE49-F238E27FC236}">
                <a16:creationId xmlns:a16="http://schemas.microsoft.com/office/drawing/2014/main" id="{47DE5BD7-9E12-0752-9F2E-6FB8AB8C77E6}"/>
              </a:ext>
            </a:extLst>
          </p:cNvPr>
          <p:cNvSpPr/>
          <p:nvPr/>
        </p:nvSpPr>
        <p:spPr>
          <a:xfrm>
            <a:off x="5429657" y="2522734"/>
            <a:ext cx="3349873" cy="2870188"/>
          </a:xfrm>
          <a:prstGeom prst="rect">
            <a:avLst/>
          </a:prstGeom>
          <a:noFill/>
          <a:ln w="12700" cap="flat" cmpd="sng" algn="ctr">
            <a:solidFill>
              <a:srgbClr val="0070C0"/>
            </a:solidFill>
            <a:prstDash val="dash"/>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D08929A6-B2F0-691B-1969-A8A3CD35697D}"/>
                  </a:ext>
                </a:extLst>
              </p:cNvPr>
              <p:cNvSpPr txBox="1"/>
              <p:nvPr/>
            </p:nvSpPr>
            <p:spPr>
              <a:xfrm>
                <a:off x="5382013" y="2492809"/>
                <a:ext cx="400423"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𝑠</m:t>
                          </m:r>
                        </m:e>
                        <m:sub>
                          <m:r>
                            <a:rPr lang="en-US" altLang="ko-KR" sz="1400" i="1" smtClean="0">
                              <a:solidFill>
                                <a:prstClr val="black"/>
                              </a:solidFill>
                              <a:latin typeface="Cambria Math" panose="02040503050406030204" pitchFamily="18" charset="0"/>
                            </a:rPr>
                            <m:t>𝑣</m:t>
                          </m:r>
                        </m:sub>
                      </m:sSub>
                    </m:oMath>
                  </m:oMathPara>
                </a14:m>
                <a:endParaRPr lang="ko-KR" altLang="en-US" sz="1400" dirty="0">
                  <a:solidFill>
                    <a:prstClr val="black"/>
                  </a:solidFill>
                  <a:latin typeface="맑은 고딕" panose="020F0502020204030204"/>
                </a:endParaRPr>
              </a:p>
            </p:txBody>
          </p:sp>
        </mc:Choice>
        <mc:Fallback xmlns="">
          <p:sp>
            <p:nvSpPr>
              <p:cNvPr id="54" name="TextBox 53">
                <a:extLst>
                  <a:ext uri="{FF2B5EF4-FFF2-40B4-BE49-F238E27FC236}">
                    <a16:creationId xmlns:a16="http://schemas.microsoft.com/office/drawing/2014/main" id="{D08929A6-B2F0-691B-1969-A8A3CD35697D}"/>
                  </a:ext>
                </a:extLst>
              </p:cNvPr>
              <p:cNvSpPr txBox="1">
                <a:spLocks noRot="1" noChangeAspect="1" noMove="1" noResize="1" noEditPoints="1" noAdjustHandles="1" noChangeArrowheads="1" noChangeShapeType="1" noTextEdit="1"/>
              </p:cNvSpPr>
              <p:nvPr/>
            </p:nvSpPr>
            <p:spPr>
              <a:xfrm>
                <a:off x="5382013" y="2492809"/>
                <a:ext cx="400423" cy="307777"/>
              </a:xfrm>
              <a:prstGeom prst="rect">
                <a:avLst/>
              </a:prstGeom>
              <a:blipFill>
                <a:blip r:embed="rId15"/>
                <a:stretch>
                  <a:fillRect/>
                </a:stretch>
              </a:blipFill>
            </p:spPr>
            <p:txBody>
              <a:bodyPr/>
              <a:lstStyle/>
              <a:p>
                <a:r>
                  <a:rPr lang="ko-KR" altLang="en-US">
                    <a:noFill/>
                  </a:rPr>
                  <a:t> </a:t>
                </a:r>
              </a:p>
            </p:txBody>
          </p:sp>
        </mc:Fallback>
      </mc:AlternateContent>
      <p:cxnSp>
        <p:nvCxnSpPr>
          <p:cNvPr id="55" name="직선 연결선 54">
            <a:extLst>
              <a:ext uri="{FF2B5EF4-FFF2-40B4-BE49-F238E27FC236}">
                <a16:creationId xmlns:a16="http://schemas.microsoft.com/office/drawing/2014/main" id="{BD195309-17F1-AFA9-D2EF-1E2D1FA4EBDC}"/>
              </a:ext>
            </a:extLst>
          </p:cNvPr>
          <p:cNvCxnSpPr>
            <a:cxnSpLocks/>
            <a:stCxn id="42" idx="2"/>
            <a:endCxn id="11" idx="0"/>
          </p:cNvCxnSpPr>
          <p:nvPr/>
        </p:nvCxnSpPr>
        <p:spPr>
          <a:xfrm>
            <a:off x="3164868" y="2015791"/>
            <a:ext cx="0" cy="277976"/>
          </a:xfrm>
          <a:prstGeom prst="line">
            <a:avLst/>
          </a:prstGeom>
          <a:noFill/>
          <a:ln w="19050" cap="flat" cmpd="sng" algn="ctr">
            <a:solidFill>
              <a:srgbClr val="4472C4"/>
            </a:solidFill>
            <a:prstDash val="solid"/>
            <a:miter lim="800000"/>
          </a:ln>
          <a:effectLst/>
        </p:spPr>
      </p:cxnSp>
      <p:cxnSp>
        <p:nvCxnSpPr>
          <p:cNvPr id="56" name="직선 연결선 55">
            <a:extLst>
              <a:ext uri="{FF2B5EF4-FFF2-40B4-BE49-F238E27FC236}">
                <a16:creationId xmlns:a16="http://schemas.microsoft.com/office/drawing/2014/main" id="{4E14A295-2166-5933-8739-966F121E190A}"/>
              </a:ext>
            </a:extLst>
          </p:cNvPr>
          <p:cNvCxnSpPr>
            <a:cxnSpLocks/>
            <a:stCxn id="11" idx="2"/>
            <a:endCxn id="16" idx="0"/>
          </p:cNvCxnSpPr>
          <p:nvPr/>
        </p:nvCxnSpPr>
        <p:spPr>
          <a:xfrm>
            <a:off x="3164868" y="2777952"/>
            <a:ext cx="0" cy="131831"/>
          </a:xfrm>
          <a:prstGeom prst="line">
            <a:avLst/>
          </a:prstGeom>
          <a:noFill/>
          <a:ln w="19050" cap="flat" cmpd="sng" algn="ctr">
            <a:solidFill>
              <a:srgbClr val="4472C4"/>
            </a:solidFill>
            <a:prstDash val="solid"/>
            <a:miter lim="800000"/>
          </a:ln>
          <a:effectLst/>
        </p:spPr>
      </p:cxnSp>
      <p:cxnSp>
        <p:nvCxnSpPr>
          <p:cNvPr id="57" name="직선 연결선 56">
            <a:extLst>
              <a:ext uri="{FF2B5EF4-FFF2-40B4-BE49-F238E27FC236}">
                <a16:creationId xmlns:a16="http://schemas.microsoft.com/office/drawing/2014/main" id="{468A70B5-64D1-B3E9-3955-7F3DD0471A5E}"/>
              </a:ext>
            </a:extLst>
          </p:cNvPr>
          <p:cNvCxnSpPr>
            <a:cxnSpLocks/>
            <a:stCxn id="16" idx="2"/>
            <a:endCxn id="27" idx="0"/>
          </p:cNvCxnSpPr>
          <p:nvPr/>
        </p:nvCxnSpPr>
        <p:spPr>
          <a:xfrm>
            <a:off x="3164868" y="3393968"/>
            <a:ext cx="0" cy="196901"/>
          </a:xfrm>
          <a:prstGeom prst="line">
            <a:avLst/>
          </a:prstGeom>
          <a:noFill/>
          <a:ln w="19050" cap="flat" cmpd="sng" algn="ctr">
            <a:solidFill>
              <a:srgbClr val="4472C4"/>
            </a:solidFill>
            <a:prstDash val="solid"/>
            <a:miter lim="800000"/>
          </a:ln>
          <a:effectLst/>
        </p:spPr>
      </p:cxnSp>
      <p:cxnSp>
        <p:nvCxnSpPr>
          <p:cNvPr id="58" name="직선 연결선 57">
            <a:extLst>
              <a:ext uri="{FF2B5EF4-FFF2-40B4-BE49-F238E27FC236}">
                <a16:creationId xmlns:a16="http://schemas.microsoft.com/office/drawing/2014/main" id="{F0D71403-4D7F-BDCF-EAB1-5746B073DC48}"/>
              </a:ext>
            </a:extLst>
          </p:cNvPr>
          <p:cNvCxnSpPr>
            <a:cxnSpLocks/>
            <a:stCxn id="27" idx="2"/>
            <a:endCxn id="32" idx="0"/>
          </p:cNvCxnSpPr>
          <p:nvPr/>
        </p:nvCxnSpPr>
        <p:spPr>
          <a:xfrm>
            <a:off x="3164868" y="4075054"/>
            <a:ext cx="0" cy="664366"/>
          </a:xfrm>
          <a:prstGeom prst="line">
            <a:avLst/>
          </a:prstGeom>
          <a:noFill/>
          <a:ln w="19050" cap="flat" cmpd="sng" algn="ctr">
            <a:solidFill>
              <a:srgbClr val="4472C4"/>
            </a:solidFill>
            <a:prstDash val="solid"/>
            <a:miter lim="800000"/>
          </a:ln>
          <a:effectLst/>
        </p:spPr>
      </p:cxnSp>
      <p:cxnSp>
        <p:nvCxnSpPr>
          <p:cNvPr id="59" name="직선 연결선 58">
            <a:extLst>
              <a:ext uri="{FF2B5EF4-FFF2-40B4-BE49-F238E27FC236}">
                <a16:creationId xmlns:a16="http://schemas.microsoft.com/office/drawing/2014/main" id="{C3F6B2C2-17A2-890C-C949-0126EC505458}"/>
              </a:ext>
            </a:extLst>
          </p:cNvPr>
          <p:cNvCxnSpPr>
            <a:cxnSpLocks/>
            <a:stCxn id="32" idx="2"/>
            <a:endCxn id="47" idx="0"/>
          </p:cNvCxnSpPr>
          <p:nvPr/>
        </p:nvCxnSpPr>
        <p:spPr>
          <a:xfrm>
            <a:off x="3164868" y="5223605"/>
            <a:ext cx="3219" cy="400691"/>
          </a:xfrm>
          <a:prstGeom prst="line">
            <a:avLst/>
          </a:prstGeom>
          <a:noFill/>
          <a:ln w="19050" cap="flat" cmpd="sng" algn="ctr">
            <a:solidFill>
              <a:srgbClr val="4472C4"/>
            </a:solidFill>
            <a:prstDash val="solid"/>
            <a:miter lim="800000"/>
          </a:ln>
          <a:effectLst/>
        </p:spPr>
      </p:cxnSp>
      <p:sp>
        <p:nvSpPr>
          <p:cNvPr id="60" name="타원 59">
            <a:extLst>
              <a:ext uri="{FF2B5EF4-FFF2-40B4-BE49-F238E27FC236}">
                <a16:creationId xmlns:a16="http://schemas.microsoft.com/office/drawing/2014/main" id="{7DC09B1D-1C9F-200B-9503-41CFD19B8B1D}"/>
              </a:ext>
            </a:extLst>
          </p:cNvPr>
          <p:cNvSpPr/>
          <p:nvPr/>
        </p:nvSpPr>
        <p:spPr>
          <a:xfrm>
            <a:off x="8172914" y="3968538"/>
            <a:ext cx="388533" cy="361973"/>
          </a:xfrm>
          <a:prstGeom prst="ellipse">
            <a:avLst/>
          </a:prstGeom>
          <a:solidFill>
            <a:srgbClr val="A9D18E"/>
          </a:solidFill>
          <a:ln w="12700" cap="flat" cmpd="sng" algn="ctr">
            <a:solidFill>
              <a:srgbClr val="70AD47">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EB99F134-4192-1A92-DDB0-CB2E0CA958CE}"/>
                  </a:ext>
                </a:extLst>
              </p:cNvPr>
              <p:cNvSpPr txBox="1"/>
              <p:nvPr/>
            </p:nvSpPr>
            <p:spPr>
              <a:xfrm>
                <a:off x="8190889" y="3963124"/>
                <a:ext cx="291070"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𝑔</m:t>
                          </m:r>
                        </m:e>
                        <m:sub>
                          <m:r>
                            <a:rPr lang="en-US" altLang="ko-KR" sz="1400" i="1" smtClean="0">
                              <a:solidFill>
                                <a:prstClr val="black"/>
                              </a:solidFill>
                              <a:latin typeface="Cambria Math" panose="02040503050406030204" pitchFamily="18" charset="0"/>
                            </a:rPr>
                            <m:t>𝑎𝑐𝑡𝑖𝑣𝑎𝑡𝑜𝑟</m:t>
                          </m:r>
                        </m:sub>
                      </m:sSub>
                    </m:oMath>
                  </m:oMathPara>
                </a14:m>
                <a:endParaRPr lang="ko-KR" altLang="en-US" sz="1400" dirty="0">
                  <a:solidFill>
                    <a:prstClr val="black"/>
                  </a:solidFill>
                  <a:latin typeface="맑은 고딕" panose="020F0502020204030204"/>
                </a:endParaRPr>
              </a:p>
            </p:txBody>
          </p:sp>
        </mc:Choice>
        <mc:Fallback xmlns="">
          <p:sp>
            <p:nvSpPr>
              <p:cNvPr id="61" name="TextBox 60">
                <a:extLst>
                  <a:ext uri="{FF2B5EF4-FFF2-40B4-BE49-F238E27FC236}">
                    <a16:creationId xmlns:a16="http://schemas.microsoft.com/office/drawing/2014/main" id="{EB99F134-4192-1A92-DDB0-CB2E0CA958CE}"/>
                  </a:ext>
                </a:extLst>
              </p:cNvPr>
              <p:cNvSpPr txBox="1">
                <a:spLocks noRot="1" noChangeAspect="1" noMove="1" noResize="1" noEditPoints="1" noAdjustHandles="1" noChangeArrowheads="1" noChangeShapeType="1" noTextEdit="1"/>
              </p:cNvSpPr>
              <p:nvPr/>
            </p:nvSpPr>
            <p:spPr>
              <a:xfrm>
                <a:off x="8190889" y="3963124"/>
                <a:ext cx="291070" cy="307777"/>
              </a:xfrm>
              <a:prstGeom prst="rect">
                <a:avLst/>
              </a:prstGeom>
              <a:blipFill>
                <a:blip r:embed="rId16"/>
                <a:stretch>
                  <a:fillRect r="-191489" b="-3922"/>
                </a:stretch>
              </a:blipFill>
            </p:spPr>
            <p:txBody>
              <a:bodyPr/>
              <a:lstStyle/>
              <a:p>
                <a:r>
                  <a:rPr lang="ko-KR" altLang="en-US">
                    <a:noFill/>
                  </a:rPr>
                  <a:t> </a:t>
                </a:r>
              </a:p>
            </p:txBody>
          </p:sp>
        </mc:Fallback>
      </mc:AlternateContent>
      <p:sp>
        <p:nvSpPr>
          <p:cNvPr id="62" name="다이아몬드 61">
            <a:extLst>
              <a:ext uri="{FF2B5EF4-FFF2-40B4-BE49-F238E27FC236}">
                <a16:creationId xmlns:a16="http://schemas.microsoft.com/office/drawing/2014/main" id="{A0515869-E436-D518-91A7-90C8DDA33278}"/>
              </a:ext>
            </a:extLst>
          </p:cNvPr>
          <p:cNvSpPr/>
          <p:nvPr/>
        </p:nvSpPr>
        <p:spPr>
          <a:xfrm>
            <a:off x="6313125" y="3009590"/>
            <a:ext cx="425887" cy="396779"/>
          </a:xfrm>
          <a:prstGeom prst="diamond">
            <a:avLst/>
          </a:prstGeom>
          <a:solidFill>
            <a:srgbClr val="E7E6E6">
              <a:lumMod val="9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63" name="타원 62">
            <a:extLst>
              <a:ext uri="{FF2B5EF4-FFF2-40B4-BE49-F238E27FC236}">
                <a16:creationId xmlns:a16="http://schemas.microsoft.com/office/drawing/2014/main" id="{0ABDF14F-B1F0-AD16-C275-EB85FD8ECBA3}"/>
              </a:ext>
            </a:extLst>
          </p:cNvPr>
          <p:cNvSpPr/>
          <p:nvPr/>
        </p:nvSpPr>
        <p:spPr>
          <a:xfrm>
            <a:off x="7706230" y="4595353"/>
            <a:ext cx="716989" cy="667976"/>
          </a:xfrm>
          <a:prstGeom prst="ellipse">
            <a:avLst/>
          </a:prstGeom>
          <a:solidFill>
            <a:srgbClr val="A9D18E"/>
          </a:solidFill>
          <a:ln w="12700" cap="flat" cmpd="sng" algn="ctr">
            <a:solidFill>
              <a:srgbClr val="70AD47">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92C8CEC0-BE92-F020-47E2-85F01E452C10}"/>
                  </a:ext>
                </a:extLst>
              </p:cNvPr>
              <p:cNvSpPr txBox="1"/>
              <p:nvPr/>
            </p:nvSpPr>
            <p:spPr>
              <a:xfrm>
                <a:off x="7722879" y="4739260"/>
                <a:ext cx="291070" cy="411138"/>
              </a:xfrm>
              <a:prstGeom prst="rect">
                <a:avLst/>
              </a:prstGeom>
              <a:noFill/>
            </p:spPr>
            <p:txBody>
              <a:bodyPr wrap="square" rtlCol="0">
                <a:spAutoFit/>
              </a:bodyPr>
              <a:lstStyle/>
              <a:p>
                <a:pPr algn="just" latinLnBrk="1"/>
                <a14:m>
                  <m:oMathPara xmlns:m="http://schemas.openxmlformats.org/officeDocument/2006/math">
                    <m:oMathParaPr>
                      <m:jc m:val="right"/>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𝑔</m:t>
                          </m:r>
                        </m:e>
                        <m:sub>
                          <m:eqArr>
                            <m:eqArrPr>
                              <m:ctrlPr>
                                <a:rPr lang="en-US" altLang="ko-KR" sz="1400" i="1" smtClean="0">
                                  <a:solidFill>
                                    <a:prstClr val="black"/>
                                  </a:solidFill>
                                  <a:latin typeface="Cambria Math" panose="02040503050406030204" pitchFamily="18" charset="0"/>
                                </a:rPr>
                              </m:ctrlPr>
                            </m:eqArrPr>
                            <m:e>
                              <m:r>
                                <a:rPr lang="en-US" altLang="ko-KR" sz="1400" i="1" smtClean="0">
                                  <a:solidFill>
                                    <a:prstClr val="black"/>
                                  </a:solidFill>
                                  <a:latin typeface="Cambria Math" panose="02040503050406030204" pitchFamily="18" charset="0"/>
                                </a:rPr>
                                <m:t>𝑛𝑜𝑡</m:t>
                              </m:r>
                              <m:r>
                                <a:rPr lang="en-US" altLang="ko-KR" sz="1400" i="1" smtClean="0">
                                  <a:solidFill>
                                    <a:prstClr val="black"/>
                                  </a:solidFill>
                                  <a:latin typeface="Cambria Math" panose="02040503050406030204" pitchFamily="18" charset="0"/>
                                </a:rPr>
                                <m:t>−</m:t>
                              </m:r>
                            </m:e>
                            <m:e>
                              <m:r>
                                <a:rPr lang="en-US" altLang="ko-KR" sz="1400" i="1" smtClean="0">
                                  <a:solidFill>
                                    <a:prstClr val="black"/>
                                  </a:solidFill>
                                  <a:latin typeface="Cambria Math" panose="02040503050406030204" pitchFamily="18" charset="0"/>
                                </a:rPr>
                                <m:t>𝑎𝑐𝑡𝑖𝑣𝑎𝑡𝑒𝑑</m:t>
                              </m:r>
                            </m:e>
                          </m:eqArr>
                        </m:sub>
                      </m:sSub>
                    </m:oMath>
                  </m:oMathPara>
                </a14:m>
                <a:endParaRPr lang="ko-KR" altLang="en-US" sz="1400" dirty="0">
                  <a:solidFill>
                    <a:prstClr val="black"/>
                  </a:solidFill>
                  <a:latin typeface="맑은 고딕" panose="020F0502020204030204"/>
                </a:endParaRPr>
              </a:p>
            </p:txBody>
          </p:sp>
        </mc:Choice>
        <mc:Fallback xmlns="">
          <p:sp>
            <p:nvSpPr>
              <p:cNvPr id="64" name="TextBox 63">
                <a:extLst>
                  <a:ext uri="{FF2B5EF4-FFF2-40B4-BE49-F238E27FC236}">
                    <a16:creationId xmlns:a16="http://schemas.microsoft.com/office/drawing/2014/main" id="{92C8CEC0-BE92-F020-47E2-85F01E452C10}"/>
                  </a:ext>
                </a:extLst>
              </p:cNvPr>
              <p:cNvSpPr txBox="1">
                <a:spLocks noRot="1" noChangeAspect="1" noMove="1" noResize="1" noEditPoints="1" noAdjustHandles="1" noChangeArrowheads="1" noChangeShapeType="1" noTextEdit="1"/>
              </p:cNvSpPr>
              <p:nvPr/>
            </p:nvSpPr>
            <p:spPr>
              <a:xfrm>
                <a:off x="7722879" y="4739260"/>
                <a:ext cx="291070" cy="411138"/>
              </a:xfrm>
              <a:prstGeom prst="rect">
                <a:avLst/>
              </a:prstGeom>
              <a:blipFill>
                <a:blip r:embed="rId17"/>
                <a:stretch>
                  <a:fillRect r="-189583"/>
                </a:stretch>
              </a:blipFill>
            </p:spPr>
            <p:txBody>
              <a:bodyPr/>
              <a:lstStyle/>
              <a:p>
                <a:r>
                  <a:rPr lang="ko-KR" altLang="en-US">
                    <a:noFill/>
                  </a:rPr>
                  <a:t> </a:t>
                </a:r>
              </a:p>
            </p:txBody>
          </p:sp>
        </mc:Fallback>
      </mc:AlternateContent>
      <p:sp>
        <p:nvSpPr>
          <p:cNvPr id="65" name="타원 64">
            <a:extLst>
              <a:ext uri="{FF2B5EF4-FFF2-40B4-BE49-F238E27FC236}">
                <a16:creationId xmlns:a16="http://schemas.microsoft.com/office/drawing/2014/main" id="{98500001-B2E0-95CD-4519-9D58E33C1532}"/>
              </a:ext>
            </a:extLst>
          </p:cNvPr>
          <p:cNvSpPr/>
          <p:nvPr/>
        </p:nvSpPr>
        <p:spPr>
          <a:xfrm>
            <a:off x="5634088" y="3440925"/>
            <a:ext cx="716989" cy="667976"/>
          </a:xfrm>
          <a:prstGeom prst="ellipse">
            <a:avLst/>
          </a:prstGeom>
          <a:solidFill>
            <a:srgbClr val="A9D18E"/>
          </a:solidFill>
          <a:ln w="12700" cap="flat" cmpd="sng" algn="ctr">
            <a:solidFill>
              <a:srgbClr val="70AD47">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E95CA1E5-9ADD-A4EE-D0A8-005F84012254}"/>
                  </a:ext>
                </a:extLst>
              </p:cNvPr>
              <p:cNvSpPr txBox="1"/>
              <p:nvPr/>
            </p:nvSpPr>
            <p:spPr>
              <a:xfrm>
                <a:off x="5662488" y="3581851"/>
                <a:ext cx="291070" cy="325282"/>
              </a:xfrm>
              <a:prstGeom prst="rect">
                <a:avLst/>
              </a:prstGeom>
              <a:noFill/>
            </p:spPr>
            <p:txBody>
              <a:bodyPr wrap="square" rtlCol="0">
                <a:spAutoFit/>
              </a:bodyPr>
              <a:lstStyle/>
              <a:p>
                <a:pPr algn="just" latinLnBrk="1"/>
                <a14:m>
                  <m:oMathPara xmlns:m="http://schemas.openxmlformats.org/officeDocument/2006/math">
                    <m:oMathParaPr>
                      <m:jc m:val="right"/>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𝑔</m:t>
                          </m:r>
                        </m:e>
                        <m:sub>
                          <m:r>
                            <a:rPr lang="en-US" altLang="ko-KR" sz="1400" i="1" smtClean="0">
                              <a:solidFill>
                                <a:prstClr val="black"/>
                              </a:solidFill>
                              <a:latin typeface="Cambria Math" panose="02040503050406030204" pitchFamily="18" charset="0"/>
                            </a:rPr>
                            <m:t>𝑟𝑢𝑛𝑛𝑖𝑛𝑔</m:t>
                          </m:r>
                        </m:sub>
                      </m:sSub>
                    </m:oMath>
                  </m:oMathPara>
                </a14:m>
                <a:endParaRPr lang="ko-KR" altLang="en-US" sz="1400" dirty="0">
                  <a:solidFill>
                    <a:prstClr val="black"/>
                  </a:solidFill>
                  <a:latin typeface="맑은 고딕" panose="020F0502020204030204"/>
                </a:endParaRPr>
              </a:p>
            </p:txBody>
          </p:sp>
        </mc:Choice>
        <mc:Fallback xmlns="">
          <p:sp>
            <p:nvSpPr>
              <p:cNvPr id="66" name="TextBox 65">
                <a:extLst>
                  <a:ext uri="{FF2B5EF4-FFF2-40B4-BE49-F238E27FC236}">
                    <a16:creationId xmlns:a16="http://schemas.microsoft.com/office/drawing/2014/main" id="{E95CA1E5-9ADD-A4EE-D0A8-005F84012254}"/>
                  </a:ext>
                </a:extLst>
              </p:cNvPr>
              <p:cNvSpPr txBox="1">
                <a:spLocks noRot="1" noChangeAspect="1" noMove="1" noResize="1" noEditPoints="1" noAdjustHandles="1" noChangeArrowheads="1" noChangeShapeType="1" noTextEdit="1"/>
              </p:cNvSpPr>
              <p:nvPr/>
            </p:nvSpPr>
            <p:spPr>
              <a:xfrm>
                <a:off x="5662488" y="3581851"/>
                <a:ext cx="291070" cy="325282"/>
              </a:xfrm>
              <a:prstGeom prst="rect">
                <a:avLst/>
              </a:prstGeom>
              <a:blipFill>
                <a:blip r:embed="rId18"/>
                <a:stretch>
                  <a:fillRect r="-168750" b="-3774"/>
                </a:stretch>
              </a:blipFill>
            </p:spPr>
            <p:txBody>
              <a:bodyPr/>
              <a:lstStyle/>
              <a:p>
                <a:r>
                  <a:rPr lang="ko-KR" altLang="en-US">
                    <a:noFill/>
                  </a:rPr>
                  <a:t> </a:t>
                </a:r>
              </a:p>
            </p:txBody>
          </p:sp>
        </mc:Fallback>
      </mc:AlternateContent>
      <p:sp>
        <p:nvSpPr>
          <p:cNvPr id="67" name="타원 66">
            <a:extLst>
              <a:ext uri="{FF2B5EF4-FFF2-40B4-BE49-F238E27FC236}">
                <a16:creationId xmlns:a16="http://schemas.microsoft.com/office/drawing/2014/main" id="{D136F582-9A55-9A3E-0B58-1E8BABBFA106}"/>
              </a:ext>
            </a:extLst>
          </p:cNvPr>
          <p:cNvSpPr/>
          <p:nvPr/>
        </p:nvSpPr>
        <p:spPr>
          <a:xfrm>
            <a:off x="5840929" y="2570736"/>
            <a:ext cx="388533" cy="361973"/>
          </a:xfrm>
          <a:prstGeom prst="ellipse">
            <a:avLst/>
          </a:prstGeom>
          <a:solidFill>
            <a:srgbClr val="A9D18E"/>
          </a:solidFill>
          <a:ln w="12700" cap="flat" cmpd="sng" algn="ctr">
            <a:solidFill>
              <a:srgbClr val="70AD47">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CE0B47A3-44ED-3940-C7E1-7FEFDD5B8E29}"/>
                  </a:ext>
                </a:extLst>
              </p:cNvPr>
              <p:cNvSpPr txBox="1"/>
              <p:nvPr/>
            </p:nvSpPr>
            <p:spPr>
              <a:xfrm>
                <a:off x="5870655" y="2562341"/>
                <a:ext cx="291070"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𝑔</m:t>
                          </m:r>
                        </m:e>
                        <m:sub>
                          <m:r>
                            <a:rPr lang="en-US" altLang="ko-KR" sz="1400" i="1" smtClean="0">
                              <a:solidFill>
                                <a:prstClr val="black"/>
                              </a:solidFill>
                              <a:latin typeface="Cambria Math" panose="02040503050406030204" pitchFamily="18" charset="0"/>
                            </a:rPr>
                            <m:t>𝑖</m:t>
                          </m:r>
                        </m:sub>
                      </m:sSub>
                    </m:oMath>
                  </m:oMathPara>
                </a14:m>
                <a:endParaRPr lang="ko-KR" altLang="en-US" sz="1400" dirty="0">
                  <a:solidFill>
                    <a:prstClr val="black"/>
                  </a:solidFill>
                  <a:latin typeface="맑은 고딕" panose="020F0502020204030204"/>
                </a:endParaRPr>
              </a:p>
            </p:txBody>
          </p:sp>
        </mc:Choice>
        <mc:Fallback xmlns="">
          <p:sp>
            <p:nvSpPr>
              <p:cNvPr id="68" name="TextBox 67">
                <a:extLst>
                  <a:ext uri="{FF2B5EF4-FFF2-40B4-BE49-F238E27FC236}">
                    <a16:creationId xmlns:a16="http://schemas.microsoft.com/office/drawing/2014/main" id="{CE0B47A3-44ED-3940-C7E1-7FEFDD5B8E29}"/>
                  </a:ext>
                </a:extLst>
              </p:cNvPr>
              <p:cNvSpPr txBox="1">
                <a:spLocks noRot="1" noChangeAspect="1" noMove="1" noResize="1" noEditPoints="1" noAdjustHandles="1" noChangeArrowheads="1" noChangeShapeType="1" noTextEdit="1"/>
              </p:cNvSpPr>
              <p:nvPr/>
            </p:nvSpPr>
            <p:spPr>
              <a:xfrm>
                <a:off x="5870655" y="2562341"/>
                <a:ext cx="291070" cy="307777"/>
              </a:xfrm>
              <a:prstGeom prst="rect">
                <a:avLst/>
              </a:prstGeom>
              <a:blipFill>
                <a:blip r:embed="rId19"/>
                <a:stretch>
                  <a:fillRect b="-3922"/>
                </a:stretch>
              </a:blipFill>
            </p:spPr>
            <p:txBody>
              <a:bodyPr/>
              <a:lstStyle/>
              <a:p>
                <a:r>
                  <a:rPr lang="ko-KR" altLang="en-US">
                    <a:noFill/>
                  </a:rPr>
                  <a:t> </a:t>
                </a:r>
              </a:p>
            </p:txBody>
          </p:sp>
        </mc:Fallback>
      </mc:AlternateContent>
      <p:sp>
        <p:nvSpPr>
          <p:cNvPr id="69" name="다이아몬드 68">
            <a:extLst>
              <a:ext uri="{FF2B5EF4-FFF2-40B4-BE49-F238E27FC236}">
                <a16:creationId xmlns:a16="http://schemas.microsoft.com/office/drawing/2014/main" id="{AE0E54AB-FBD6-A907-362E-B63B8A30BCE7}"/>
              </a:ext>
            </a:extLst>
          </p:cNvPr>
          <p:cNvSpPr/>
          <p:nvPr/>
        </p:nvSpPr>
        <p:spPr>
          <a:xfrm>
            <a:off x="7415004" y="3930988"/>
            <a:ext cx="425887" cy="396779"/>
          </a:xfrm>
          <a:prstGeom prst="diamond">
            <a:avLst/>
          </a:prstGeom>
          <a:solidFill>
            <a:srgbClr val="E7E6E6">
              <a:lumMod val="9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96AFB513-B7B5-08B4-E017-4C70641FA183}"/>
                  </a:ext>
                </a:extLst>
              </p:cNvPr>
              <p:cNvSpPr txBox="1"/>
              <p:nvPr/>
            </p:nvSpPr>
            <p:spPr>
              <a:xfrm>
                <a:off x="6207171" y="1907655"/>
                <a:ext cx="1827403"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r>
                        <a:rPr lang="en-US" altLang="ko-KR" sz="1400" i="1" smtClean="0">
                          <a:solidFill>
                            <a:prstClr val="black"/>
                          </a:solidFill>
                          <a:latin typeface="Cambria Math" panose="02040503050406030204" pitchFamily="18" charset="0"/>
                        </a:rPr>
                        <m:t>𝑣𝑜𝑙𝑡𝑎𝑔𝑒</m:t>
                      </m:r>
                      <m:r>
                        <a:rPr lang="en-US" altLang="ko-KR" sz="1400" i="1" smtClean="0">
                          <a:solidFill>
                            <a:prstClr val="black"/>
                          </a:solidFill>
                          <a:latin typeface="Cambria Math" panose="02040503050406030204" pitchFamily="18" charset="0"/>
                        </a:rPr>
                        <m:t>−</m:t>
                      </m:r>
                      <m:r>
                        <a:rPr lang="en-US" altLang="ko-KR" sz="1400" i="1" smtClean="0">
                          <a:solidFill>
                            <a:prstClr val="black"/>
                          </a:solidFill>
                          <a:latin typeface="Cambria Math" panose="02040503050406030204" pitchFamily="18" charset="0"/>
                        </a:rPr>
                        <m:t>𝑔𝑎𝑡𝑒</m:t>
                      </m:r>
                    </m:oMath>
                  </m:oMathPara>
                </a14:m>
                <a:endParaRPr lang="ko-KR" altLang="en-US" sz="1400" dirty="0">
                  <a:solidFill>
                    <a:prstClr val="black"/>
                  </a:solidFill>
                  <a:latin typeface="맑은 고딕" panose="020F0502020204030204"/>
                </a:endParaRPr>
              </a:p>
            </p:txBody>
          </p:sp>
        </mc:Choice>
        <mc:Fallback xmlns="">
          <p:sp>
            <p:nvSpPr>
              <p:cNvPr id="70" name="TextBox 69">
                <a:extLst>
                  <a:ext uri="{FF2B5EF4-FFF2-40B4-BE49-F238E27FC236}">
                    <a16:creationId xmlns:a16="http://schemas.microsoft.com/office/drawing/2014/main" id="{96AFB513-B7B5-08B4-E017-4C70641FA183}"/>
                  </a:ext>
                </a:extLst>
              </p:cNvPr>
              <p:cNvSpPr txBox="1">
                <a:spLocks noRot="1" noChangeAspect="1" noMove="1" noResize="1" noEditPoints="1" noAdjustHandles="1" noChangeArrowheads="1" noChangeShapeType="1" noTextEdit="1"/>
              </p:cNvSpPr>
              <p:nvPr/>
            </p:nvSpPr>
            <p:spPr>
              <a:xfrm>
                <a:off x="6207171" y="1907655"/>
                <a:ext cx="1827403" cy="307777"/>
              </a:xfrm>
              <a:prstGeom prst="rect">
                <a:avLst/>
              </a:prstGeom>
              <a:blipFill>
                <a:blip r:embed="rId20"/>
                <a:stretch>
                  <a:fillRect b="-12000"/>
                </a:stretch>
              </a:blipFill>
            </p:spPr>
            <p:txBody>
              <a:bodyPr/>
              <a:lstStyle/>
              <a:p>
                <a:r>
                  <a:rPr lang="ko-KR" altLang="en-US">
                    <a:noFill/>
                  </a:rPr>
                  <a:t> </a:t>
                </a:r>
              </a:p>
            </p:txBody>
          </p:sp>
        </mc:Fallback>
      </mc:AlternateContent>
      <p:cxnSp>
        <p:nvCxnSpPr>
          <p:cNvPr id="71" name="연결선: 구부러짐 70">
            <a:extLst>
              <a:ext uri="{FF2B5EF4-FFF2-40B4-BE49-F238E27FC236}">
                <a16:creationId xmlns:a16="http://schemas.microsoft.com/office/drawing/2014/main" id="{075901A4-A459-F033-DDA8-1B531EF7E486}"/>
              </a:ext>
            </a:extLst>
          </p:cNvPr>
          <p:cNvCxnSpPr>
            <a:cxnSpLocks/>
            <a:stCxn id="85" idx="0"/>
            <a:endCxn id="51" idx="4"/>
          </p:cNvCxnSpPr>
          <p:nvPr/>
        </p:nvCxnSpPr>
        <p:spPr>
          <a:xfrm rot="5400000" flipH="1" flipV="1">
            <a:off x="6849297" y="3628178"/>
            <a:ext cx="349688" cy="490626"/>
          </a:xfrm>
          <a:prstGeom prst="curvedConnector3">
            <a:avLst>
              <a:gd name="adj1" fmla="val 50000"/>
            </a:avLst>
          </a:prstGeom>
          <a:noFill/>
          <a:ln w="6350" cap="flat" cmpd="sng" algn="ctr">
            <a:solidFill>
              <a:srgbClr val="FFC000">
                <a:lumMod val="50000"/>
              </a:srgbClr>
            </a:solidFill>
            <a:prstDash val="solid"/>
            <a:miter lim="800000"/>
          </a:ln>
          <a:effectLst/>
        </p:spPr>
      </p:cxnSp>
      <p:cxnSp>
        <p:nvCxnSpPr>
          <p:cNvPr id="72" name="직선 연결선 71">
            <a:extLst>
              <a:ext uri="{FF2B5EF4-FFF2-40B4-BE49-F238E27FC236}">
                <a16:creationId xmlns:a16="http://schemas.microsoft.com/office/drawing/2014/main" id="{15F38B88-DA03-1406-1ED8-EAB0FA9CF3D3}"/>
              </a:ext>
            </a:extLst>
          </p:cNvPr>
          <p:cNvCxnSpPr>
            <a:cxnSpLocks/>
            <a:stCxn id="40" idx="4"/>
            <a:endCxn id="9" idx="0"/>
          </p:cNvCxnSpPr>
          <p:nvPr/>
        </p:nvCxnSpPr>
        <p:spPr>
          <a:xfrm>
            <a:off x="3322505" y="1967044"/>
            <a:ext cx="0" cy="400188"/>
          </a:xfrm>
          <a:prstGeom prst="line">
            <a:avLst/>
          </a:prstGeom>
          <a:noFill/>
          <a:ln w="6350" cap="flat" cmpd="sng" algn="ctr">
            <a:solidFill>
              <a:srgbClr val="FFC000">
                <a:lumMod val="50000"/>
              </a:srgbClr>
            </a:solidFill>
            <a:prstDash val="solid"/>
            <a:miter lim="800000"/>
          </a:ln>
          <a:effectLst/>
        </p:spPr>
      </p:cxnSp>
      <p:cxnSp>
        <p:nvCxnSpPr>
          <p:cNvPr id="73" name="직선 연결선 72">
            <a:extLst>
              <a:ext uri="{FF2B5EF4-FFF2-40B4-BE49-F238E27FC236}">
                <a16:creationId xmlns:a16="http://schemas.microsoft.com/office/drawing/2014/main" id="{16348F6C-8045-8BD2-6210-AC84B031DA2E}"/>
              </a:ext>
            </a:extLst>
          </p:cNvPr>
          <p:cNvCxnSpPr>
            <a:cxnSpLocks/>
            <a:endCxn id="14" idx="0"/>
          </p:cNvCxnSpPr>
          <p:nvPr/>
        </p:nvCxnSpPr>
        <p:spPr>
          <a:xfrm>
            <a:off x="3322505" y="2729205"/>
            <a:ext cx="0" cy="254043"/>
          </a:xfrm>
          <a:prstGeom prst="line">
            <a:avLst/>
          </a:prstGeom>
          <a:noFill/>
          <a:ln w="6350" cap="flat" cmpd="sng" algn="ctr">
            <a:solidFill>
              <a:srgbClr val="FFC000">
                <a:lumMod val="50000"/>
              </a:srgbClr>
            </a:solidFill>
            <a:prstDash val="solid"/>
            <a:miter lim="800000"/>
          </a:ln>
          <a:effectLst/>
        </p:spPr>
      </p:cxnSp>
      <p:cxnSp>
        <p:nvCxnSpPr>
          <p:cNvPr id="74" name="직선 연결선 73">
            <a:extLst>
              <a:ext uri="{FF2B5EF4-FFF2-40B4-BE49-F238E27FC236}">
                <a16:creationId xmlns:a16="http://schemas.microsoft.com/office/drawing/2014/main" id="{192740A2-D792-255E-22E1-849CEADAB461}"/>
              </a:ext>
            </a:extLst>
          </p:cNvPr>
          <p:cNvCxnSpPr>
            <a:cxnSpLocks/>
            <a:stCxn id="19" idx="0"/>
            <a:endCxn id="14" idx="4"/>
          </p:cNvCxnSpPr>
          <p:nvPr/>
        </p:nvCxnSpPr>
        <p:spPr>
          <a:xfrm flipV="1">
            <a:off x="3322505" y="3345221"/>
            <a:ext cx="0" cy="319113"/>
          </a:xfrm>
          <a:prstGeom prst="line">
            <a:avLst/>
          </a:prstGeom>
          <a:noFill/>
          <a:ln w="6350" cap="flat" cmpd="sng" algn="ctr">
            <a:solidFill>
              <a:srgbClr val="FFC000">
                <a:lumMod val="50000"/>
              </a:srgbClr>
            </a:solidFill>
            <a:prstDash val="solid"/>
            <a:miter lim="800000"/>
          </a:ln>
          <a:effectLst/>
        </p:spPr>
      </p:cxnSp>
      <p:cxnSp>
        <p:nvCxnSpPr>
          <p:cNvPr id="75" name="직선 연결선 74">
            <a:extLst>
              <a:ext uri="{FF2B5EF4-FFF2-40B4-BE49-F238E27FC236}">
                <a16:creationId xmlns:a16="http://schemas.microsoft.com/office/drawing/2014/main" id="{8900D89A-655B-3CBB-D587-1AE173B730D0}"/>
              </a:ext>
            </a:extLst>
          </p:cNvPr>
          <p:cNvCxnSpPr>
            <a:cxnSpLocks/>
            <a:stCxn id="30" idx="0"/>
            <a:endCxn id="19" idx="4"/>
          </p:cNvCxnSpPr>
          <p:nvPr/>
        </p:nvCxnSpPr>
        <p:spPr>
          <a:xfrm flipV="1">
            <a:off x="3322505" y="4026307"/>
            <a:ext cx="0" cy="786578"/>
          </a:xfrm>
          <a:prstGeom prst="line">
            <a:avLst/>
          </a:prstGeom>
          <a:noFill/>
          <a:ln w="6350" cap="flat" cmpd="sng" algn="ctr">
            <a:solidFill>
              <a:srgbClr val="FFC000">
                <a:lumMod val="50000"/>
              </a:srgbClr>
            </a:solidFill>
            <a:prstDash val="solid"/>
            <a:miter lim="800000"/>
          </a:ln>
          <a:effectLst/>
        </p:spPr>
      </p:cxnSp>
      <p:cxnSp>
        <p:nvCxnSpPr>
          <p:cNvPr id="76" name="직선 연결선 75">
            <a:extLst>
              <a:ext uri="{FF2B5EF4-FFF2-40B4-BE49-F238E27FC236}">
                <a16:creationId xmlns:a16="http://schemas.microsoft.com/office/drawing/2014/main" id="{6923CB3D-3E76-87EC-9F1C-597A8C8C9A4E}"/>
              </a:ext>
            </a:extLst>
          </p:cNvPr>
          <p:cNvCxnSpPr>
            <a:cxnSpLocks/>
            <a:stCxn id="30" idx="4"/>
            <a:endCxn id="45" idx="0"/>
          </p:cNvCxnSpPr>
          <p:nvPr/>
        </p:nvCxnSpPr>
        <p:spPr>
          <a:xfrm>
            <a:off x="3322505" y="5174858"/>
            <a:ext cx="935" cy="518574"/>
          </a:xfrm>
          <a:prstGeom prst="line">
            <a:avLst/>
          </a:prstGeom>
          <a:noFill/>
          <a:ln w="6350" cap="flat" cmpd="sng" algn="ctr">
            <a:solidFill>
              <a:srgbClr val="FFC000">
                <a:lumMod val="50000"/>
              </a:srgbClr>
            </a:solidFill>
            <a:prstDash val="solid"/>
            <a:miter lim="800000"/>
          </a:ln>
          <a:effectLst/>
        </p:spPr>
      </p:cxnSp>
      <p:cxnSp>
        <p:nvCxnSpPr>
          <p:cNvPr id="77" name="연결선: 구부러짐 76">
            <a:extLst>
              <a:ext uri="{FF2B5EF4-FFF2-40B4-BE49-F238E27FC236}">
                <a16:creationId xmlns:a16="http://schemas.microsoft.com/office/drawing/2014/main" id="{FDB8EC1E-BCCF-EB09-FB67-2BDA5BB6E8C3}"/>
              </a:ext>
            </a:extLst>
          </p:cNvPr>
          <p:cNvCxnSpPr>
            <a:cxnSpLocks/>
            <a:stCxn id="67" idx="4"/>
            <a:endCxn id="62" idx="1"/>
          </p:cNvCxnSpPr>
          <p:nvPr/>
        </p:nvCxnSpPr>
        <p:spPr>
          <a:xfrm rot="16200000" flipH="1">
            <a:off x="6036525" y="2931379"/>
            <a:ext cx="275271" cy="277929"/>
          </a:xfrm>
          <a:prstGeom prst="curvedConnector2">
            <a:avLst/>
          </a:prstGeom>
          <a:noFill/>
          <a:ln w="6350" cap="flat" cmpd="sng" algn="ctr">
            <a:solidFill>
              <a:srgbClr val="FFC000">
                <a:lumMod val="50000"/>
              </a:srgbClr>
            </a:solidFill>
            <a:prstDash val="solid"/>
            <a:miter lim="800000"/>
          </a:ln>
          <a:effectLst/>
        </p:spPr>
      </p:cxnSp>
      <p:cxnSp>
        <p:nvCxnSpPr>
          <p:cNvPr id="78" name="연결선: 구부러짐 77">
            <a:extLst>
              <a:ext uri="{FF2B5EF4-FFF2-40B4-BE49-F238E27FC236}">
                <a16:creationId xmlns:a16="http://schemas.microsoft.com/office/drawing/2014/main" id="{0BF671DD-7A67-92A6-06BA-17AF6880F99A}"/>
              </a:ext>
            </a:extLst>
          </p:cNvPr>
          <p:cNvCxnSpPr>
            <a:cxnSpLocks/>
            <a:stCxn id="62" idx="3"/>
            <a:endCxn id="51" idx="0"/>
          </p:cNvCxnSpPr>
          <p:nvPr/>
        </p:nvCxnSpPr>
        <p:spPr>
          <a:xfrm flipV="1">
            <a:off x="6739012" y="3030671"/>
            <a:ext cx="530442" cy="177309"/>
          </a:xfrm>
          <a:prstGeom prst="curvedConnector4">
            <a:avLst>
              <a:gd name="adj1" fmla="val 16208"/>
              <a:gd name="adj2" fmla="val 240817"/>
            </a:avLst>
          </a:prstGeom>
          <a:noFill/>
          <a:ln w="6350" cap="flat" cmpd="sng" algn="ctr">
            <a:solidFill>
              <a:srgbClr val="FFC000">
                <a:lumMod val="50000"/>
              </a:srgbClr>
            </a:solidFill>
            <a:prstDash val="solid"/>
            <a:miter lim="800000"/>
          </a:ln>
          <a:effectLst/>
        </p:spPr>
      </p:cxnSp>
      <p:cxnSp>
        <p:nvCxnSpPr>
          <p:cNvPr id="79" name="직선 연결선 78">
            <a:extLst>
              <a:ext uri="{FF2B5EF4-FFF2-40B4-BE49-F238E27FC236}">
                <a16:creationId xmlns:a16="http://schemas.microsoft.com/office/drawing/2014/main" id="{7797F30A-BEB0-EDC8-30FF-C3A77FF2810E}"/>
              </a:ext>
            </a:extLst>
          </p:cNvPr>
          <p:cNvCxnSpPr>
            <a:cxnSpLocks/>
            <a:stCxn id="65" idx="7"/>
            <a:endCxn id="62" idx="2"/>
          </p:cNvCxnSpPr>
          <p:nvPr/>
        </p:nvCxnSpPr>
        <p:spPr>
          <a:xfrm flipV="1">
            <a:off x="6246076" y="3406369"/>
            <a:ext cx="279993" cy="132379"/>
          </a:xfrm>
          <a:prstGeom prst="line">
            <a:avLst/>
          </a:prstGeom>
          <a:noFill/>
          <a:ln w="25400" cap="flat" cmpd="dbl" algn="ctr">
            <a:solidFill>
              <a:srgbClr val="FFC000">
                <a:lumMod val="50000"/>
              </a:srgbClr>
            </a:solidFill>
            <a:prstDash val="solid"/>
            <a:miter lim="800000"/>
          </a:ln>
          <a:effectLst/>
        </p:spPr>
      </p:cxnSp>
      <p:cxnSp>
        <p:nvCxnSpPr>
          <p:cNvPr id="80" name="직선 연결선 79">
            <a:extLst>
              <a:ext uri="{FF2B5EF4-FFF2-40B4-BE49-F238E27FC236}">
                <a16:creationId xmlns:a16="http://schemas.microsoft.com/office/drawing/2014/main" id="{13868ADD-C797-65BE-E7E3-4DCD623611F0}"/>
              </a:ext>
            </a:extLst>
          </p:cNvPr>
          <p:cNvCxnSpPr>
            <a:cxnSpLocks/>
            <a:stCxn id="51" idx="5"/>
            <a:endCxn id="69" idx="0"/>
          </p:cNvCxnSpPr>
          <p:nvPr/>
        </p:nvCxnSpPr>
        <p:spPr>
          <a:xfrm>
            <a:off x="7522947" y="3600824"/>
            <a:ext cx="105001" cy="330164"/>
          </a:xfrm>
          <a:prstGeom prst="line">
            <a:avLst/>
          </a:prstGeom>
          <a:noFill/>
          <a:ln w="25400" cap="flat" cmpd="dbl" algn="ctr">
            <a:solidFill>
              <a:srgbClr val="FFC000">
                <a:lumMod val="50000"/>
              </a:srgbClr>
            </a:solidFill>
            <a:prstDash val="solid"/>
            <a:miter lim="800000"/>
          </a:ln>
          <a:effectLst/>
        </p:spPr>
      </p:cxnSp>
      <p:cxnSp>
        <p:nvCxnSpPr>
          <p:cNvPr id="81" name="연결선: 구부러짐 80">
            <a:extLst>
              <a:ext uri="{FF2B5EF4-FFF2-40B4-BE49-F238E27FC236}">
                <a16:creationId xmlns:a16="http://schemas.microsoft.com/office/drawing/2014/main" id="{0E17895E-DC48-464C-2987-E4C7F392DCF8}"/>
              </a:ext>
            </a:extLst>
          </p:cNvPr>
          <p:cNvCxnSpPr>
            <a:cxnSpLocks/>
            <a:stCxn id="69" idx="3"/>
            <a:endCxn id="60" idx="2"/>
          </p:cNvCxnSpPr>
          <p:nvPr/>
        </p:nvCxnSpPr>
        <p:spPr>
          <a:xfrm>
            <a:off x="7840891" y="4129378"/>
            <a:ext cx="332023" cy="20147"/>
          </a:xfrm>
          <a:prstGeom prst="curvedConnector3">
            <a:avLst>
              <a:gd name="adj1" fmla="val 50000"/>
            </a:avLst>
          </a:prstGeom>
          <a:noFill/>
          <a:ln w="6350" cap="flat" cmpd="sng" algn="ctr">
            <a:solidFill>
              <a:srgbClr val="FFC000">
                <a:lumMod val="50000"/>
              </a:srgbClr>
            </a:solidFill>
            <a:prstDash val="solid"/>
            <a:miter lim="800000"/>
          </a:ln>
          <a:effectLst/>
        </p:spPr>
      </p:cxnSp>
      <p:cxnSp>
        <p:nvCxnSpPr>
          <p:cNvPr id="82" name="연결선: 구부러짐 81">
            <a:extLst>
              <a:ext uri="{FF2B5EF4-FFF2-40B4-BE49-F238E27FC236}">
                <a16:creationId xmlns:a16="http://schemas.microsoft.com/office/drawing/2014/main" id="{85864F71-7C06-12BA-746C-60D7FF9AE9EA}"/>
              </a:ext>
            </a:extLst>
          </p:cNvPr>
          <p:cNvCxnSpPr>
            <a:cxnSpLocks/>
            <a:stCxn id="69" idx="2"/>
            <a:endCxn id="63" idx="0"/>
          </p:cNvCxnSpPr>
          <p:nvPr/>
        </p:nvCxnSpPr>
        <p:spPr>
          <a:xfrm rot="16200000" flipH="1">
            <a:off x="7712543" y="4243171"/>
            <a:ext cx="267586" cy="436777"/>
          </a:xfrm>
          <a:prstGeom prst="curvedConnector3">
            <a:avLst>
              <a:gd name="adj1" fmla="val 50000"/>
            </a:avLst>
          </a:prstGeom>
          <a:noFill/>
          <a:ln w="6350" cap="flat" cmpd="sng" algn="ctr">
            <a:solidFill>
              <a:srgbClr val="FFC000">
                <a:lumMod val="50000"/>
              </a:srgbClr>
            </a:solidFill>
            <a:prstDash val="solid"/>
            <a:miter lim="800000"/>
          </a:ln>
          <a:effectLst/>
        </p:spPr>
      </p:cxnSp>
      <p:sp>
        <p:nvSpPr>
          <p:cNvPr id="83" name="타원 82">
            <a:extLst>
              <a:ext uri="{FF2B5EF4-FFF2-40B4-BE49-F238E27FC236}">
                <a16:creationId xmlns:a16="http://schemas.microsoft.com/office/drawing/2014/main" id="{76A42FB3-1471-1B71-37A1-94E2B53CB084}"/>
              </a:ext>
            </a:extLst>
          </p:cNvPr>
          <p:cNvSpPr/>
          <p:nvPr/>
        </p:nvSpPr>
        <p:spPr>
          <a:xfrm>
            <a:off x="5886375" y="4564967"/>
            <a:ext cx="388533" cy="361973"/>
          </a:xfrm>
          <a:prstGeom prst="ellipse">
            <a:avLst/>
          </a:prstGeom>
          <a:solidFill>
            <a:srgbClr val="A9D18E"/>
          </a:solidFill>
          <a:ln w="12700" cap="flat" cmpd="sng" algn="ctr">
            <a:solidFill>
              <a:srgbClr val="70AD47">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480792BF-FEB3-54CB-3887-C2029995434B}"/>
                  </a:ext>
                </a:extLst>
              </p:cNvPr>
              <p:cNvSpPr txBox="1"/>
              <p:nvPr/>
            </p:nvSpPr>
            <p:spPr>
              <a:xfrm>
                <a:off x="5916101" y="4556572"/>
                <a:ext cx="291070"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𝑔</m:t>
                          </m:r>
                        </m:e>
                        <m:sub>
                          <m:r>
                            <a:rPr lang="en-US" altLang="ko-KR" sz="1400" i="1" smtClean="0">
                              <a:solidFill>
                                <a:prstClr val="black"/>
                              </a:solidFill>
                              <a:latin typeface="Cambria Math" panose="02040503050406030204" pitchFamily="18" charset="0"/>
                            </a:rPr>
                            <m:t>𝑜</m:t>
                          </m:r>
                        </m:sub>
                      </m:sSub>
                    </m:oMath>
                  </m:oMathPara>
                </a14:m>
                <a:endParaRPr lang="ko-KR" altLang="en-US" sz="1400" dirty="0">
                  <a:solidFill>
                    <a:prstClr val="black"/>
                  </a:solidFill>
                  <a:latin typeface="맑은 고딕" panose="020F0502020204030204"/>
                </a:endParaRPr>
              </a:p>
            </p:txBody>
          </p:sp>
        </mc:Choice>
        <mc:Fallback xmlns="">
          <p:sp>
            <p:nvSpPr>
              <p:cNvPr id="84" name="TextBox 83">
                <a:extLst>
                  <a:ext uri="{FF2B5EF4-FFF2-40B4-BE49-F238E27FC236}">
                    <a16:creationId xmlns:a16="http://schemas.microsoft.com/office/drawing/2014/main" id="{480792BF-FEB3-54CB-3887-C2029995434B}"/>
                  </a:ext>
                </a:extLst>
              </p:cNvPr>
              <p:cNvSpPr txBox="1">
                <a:spLocks noRot="1" noChangeAspect="1" noMove="1" noResize="1" noEditPoints="1" noAdjustHandles="1" noChangeArrowheads="1" noChangeShapeType="1" noTextEdit="1"/>
              </p:cNvSpPr>
              <p:nvPr/>
            </p:nvSpPr>
            <p:spPr>
              <a:xfrm>
                <a:off x="5916101" y="4556572"/>
                <a:ext cx="291070" cy="307777"/>
              </a:xfrm>
              <a:prstGeom prst="rect">
                <a:avLst/>
              </a:prstGeom>
              <a:blipFill>
                <a:blip r:embed="rId21"/>
                <a:stretch>
                  <a:fillRect r="-4167" b="-3922"/>
                </a:stretch>
              </a:blipFill>
            </p:spPr>
            <p:txBody>
              <a:bodyPr/>
              <a:lstStyle/>
              <a:p>
                <a:r>
                  <a:rPr lang="ko-KR" altLang="en-US">
                    <a:noFill/>
                  </a:rPr>
                  <a:t> </a:t>
                </a:r>
              </a:p>
            </p:txBody>
          </p:sp>
        </mc:Fallback>
      </mc:AlternateContent>
      <p:sp>
        <p:nvSpPr>
          <p:cNvPr id="85" name="다이아몬드 84">
            <a:extLst>
              <a:ext uri="{FF2B5EF4-FFF2-40B4-BE49-F238E27FC236}">
                <a16:creationId xmlns:a16="http://schemas.microsoft.com/office/drawing/2014/main" id="{4B3599CB-71C6-9AFD-EDDA-8C56D3131FB1}"/>
              </a:ext>
            </a:extLst>
          </p:cNvPr>
          <p:cNvSpPr/>
          <p:nvPr/>
        </p:nvSpPr>
        <p:spPr>
          <a:xfrm>
            <a:off x="6565884" y="4048335"/>
            <a:ext cx="425887" cy="396779"/>
          </a:xfrm>
          <a:prstGeom prst="diamond">
            <a:avLst/>
          </a:prstGeom>
          <a:solidFill>
            <a:srgbClr val="E7E6E6">
              <a:lumMod val="9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p:cxnSp>
        <p:nvCxnSpPr>
          <p:cNvPr id="86" name="직선 연결선 85">
            <a:extLst>
              <a:ext uri="{FF2B5EF4-FFF2-40B4-BE49-F238E27FC236}">
                <a16:creationId xmlns:a16="http://schemas.microsoft.com/office/drawing/2014/main" id="{55AE36EF-F3E8-F616-36FD-8C9F88F40EEA}"/>
              </a:ext>
            </a:extLst>
          </p:cNvPr>
          <p:cNvCxnSpPr>
            <a:cxnSpLocks/>
            <a:stCxn id="65" idx="5"/>
            <a:endCxn id="85" idx="1"/>
          </p:cNvCxnSpPr>
          <p:nvPr/>
        </p:nvCxnSpPr>
        <p:spPr>
          <a:xfrm>
            <a:off x="6246076" y="4011078"/>
            <a:ext cx="319808" cy="235647"/>
          </a:xfrm>
          <a:prstGeom prst="line">
            <a:avLst/>
          </a:prstGeom>
          <a:noFill/>
          <a:ln w="25400" cap="flat" cmpd="dbl" algn="ctr">
            <a:solidFill>
              <a:srgbClr val="FFC000">
                <a:lumMod val="50000"/>
              </a:srgbClr>
            </a:solidFill>
            <a:prstDash val="solid"/>
            <a:miter lim="800000"/>
          </a:ln>
          <a:effectLst/>
        </p:spPr>
      </p:cxnSp>
      <p:cxnSp>
        <p:nvCxnSpPr>
          <p:cNvPr id="87" name="연결선: 구부러짐 86">
            <a:extLst>
              <a:ext uri="{FF2B5EF4-FFF2-40B4-BE49-F238E27FC236}">
                <a16:creationId xmlns:a16="http://schemas.microsoft.com/office/drawing/2014/main" id="{25D22A11-31AE-984F-5FE1-2EAA812A1B14}"/>
              </a:ext>
            </a:extLst>
          </p:cNvPr>
          <p:cNvCxnSpPr>
            <a:cxnSpLocks/>
            <a:stCxn id="85" idx="2"/>
            <a:endCxn id="83" idx="6"/>
          </p:cNvCxnSpPr>
          <p:nvPr/>
        </p:nvCxnSpPr>
        <p:spPr>
          <a:xfrm rot="5400000">
            <a:off x="6376448" y="4343574"/>
            <a:ext cx="300840" cy="503920"/>
          </a:xfrm>
          <a:prstGeom prst="curvedConnector2">
            <a:avLst/>
          </a:prstGeom>
          <a:noFill/>
          <a:ln w="6350" cap="flat" cmpd="sng" algn="ctr">
            <a:solidFill>
              <a:srgbClr val="FFC000">
                <a:lumMod val="50000"/>
              </a:srgbClr>
            </a:solidFill>
            <a:prstDash val="solid"/>
            <a:miter lim="800000"/>
          </a:ln>
          <a:effectLst/>
        </p:spPr>
      </p:cxnSp>
      <p:sp>
        <p:nvSpPr>
          <p:cNvPr id="88" name="타원 87">
            <a:extLst>
              <a:ext uri="{FF2B5EF4-FFF2-40B4-BE49-F238E27FC236}">
                <a16:creationId xmlns:a16="http://schemas.microsoft.com/office/drawing/2014/main" id="{A4DA0723-39E4-C369-D0D2-0B47A96050C7}"/>
              </a:ext>
            </a:extLst>
          </p:cNvPr>
          <p:cNvSpPr/>
          <p:nvPr/>
        </p:nvSpPr>
        <p:spPr>
          <a:xfrm>
            <a:off x="5886375" y="5718389"/>
            <a:ext cx="388533" cy="361973"/>
          </a:xfrm>
          <a:prstGeom prst="ellipse">
            <a:avLst/>
          </a:prstGeom>
          <a:solidFill>
            <a:srgbClr val="A9D18E"/>
          </a:solidFill>
          <a:ln w="12700" cap="flat" cmpd="sng" algn="ctr">
            <a:solidFill>
              <a:srgbClr val="70AD47">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B450E85A-8630-BF0D-E3DE-D7CD0A8EEAED}"/>
                  </a:ext>
                </a:extLst>
              </p:cNvPr>
              <p:cNvSpPr txBox="1"/>
              <p:nvPr/>
            </p:nvSpPr>
            <p:spPr>
              <a:xfrm>
                <a:off x="5909682" y="5699552"/>
                <a:ext cx="291070"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𝑔</m:t>
                          </m:r>
                        </m:e>
                        <m:sub>
                          <m:r>
                            <a:rPr lang="en-US" altLang="ko-KR" sz="1400" i="1" smtClean="0">
                              <a:solidFill>
                                <a:prstClr val="black"/>
                              </a:solidFill>
                              <a:latin typeface="Cambria Math" panose="02040503050406030204" pitchFamily="18" charset="0"/>
                            </a:rPr>
                            <m:t>𝑜</m:t>
                          </m:r>
                        </m:sub>
                      </m:sSub>
                    </m:oMath>
                  </m:oMathPara>
                </a14:m>
                <a:endParaRPr lang="ko-KR" altLang="en-US" sz="1400" dirty="0">
                  <a:solidFill>
                    <a:prstClr val="black"/>
                  </a:solidFill>
                  <a:latin typeface="맑은 고딕" panose="020F0502020204030204"/>
                </a:endParaRPr>
              </a:p>
            </p:txBody>
          </p:sp>
        </mc:Choice>
        <mc:Fallback xmlns="">
          <p:sp>
            <p:nvSpPr>
              <p:cNvPr id="89" name="TextBox 88">
                <a:extLst>
                  <a:ext uri="{FF2B5EF4-FFF2-40B4-BE49-F238E27FC236}">
                    <a16:creationId xmlns:a16="http://schemas.microsoft.com/office/drawing/2014/main" id="{B450E85A-8630-BF0D-E3DE-D7CD0A8EEAED}"/>
                  </a:ext>
                </a:extLst>
              </p:cNvPr>
              <p:cNvSpPr txBox="1">
                <a:spLocks noRot="1" noChangeAspect="1" noMove="1" noResize="1" noEditPoints="1" noAdjustHandles="1" noChangeArrowheads="1" noChangeShapeType="1" noTextEdit="1"/>
              </p:cNvSpPr>
              <p:nvPr/>
            </p:nvSpPr>
            <p:spPr>
              <a:xfrm>
                <a:off x="5909682" y="5699552"/>
                <a:ext cx="291070" cy="307777"/>
              </a:xfrm>
              <a:prstGeom prst="rect">
                <a:avLst/>
              </a:prstGeom>
              <a:blipFill>
                <a:blip r:embed="rId22"/>
                <a:stretch>
                  <a:fillRect r="-4167" b="-6000"/>
                </a:stretch>
              </a:blipFill>
            </p:spPr>
            <p:txBody>
              <a:bodyPr/>
              <a:lstStyle/>
              <a:p>
                <a:r>
                  <a:rPr lang="ko-KR" altLang="en-US">
                    <a:noFill/>
                  </a:rPr>
                  <a:t> </a:t>
                </a:r>
              </a:p>
            </p:txBody>
          </p:sp>
        </mc:Fallback>
      </mc:AlternateContent>
      <p:cxnSp>
        <p:nvCxnSpPr>
          <p:cNvPr id="90" name="연결선: 구부러짐 89">
            <a:extLst>
              <a:ext uri="{FF2B5EF4-FFF2-40B4-BE49-F238E27FC236}">
                <a16:creationId xmlns:a16="http://schemas.microsoft.com/office/drawing/2014/main" id="{B0C4BDDD-70B9-4DF8-CE1A-F0105759810B}"/>
              </a:ext>
            </a:extLst>
          </p:cNvPr>
          <p:cNvCxnSpPr>
            <a:cxnSpLocks/>
            <a:stCxn id="45" idx="5"/>
            <a:endCxn id="88" idx="3"/>
          </p:cNvCxnSpPr>
          <p:nvPr/>
        </p:nvCxnSpPr>
        <p:spPr>
          <a:xfrm rot="16200000" flipH="1">
            <a:off x="4689562" y="4773639"/>
            <a:ext cx="24957" cy="2482467"/>
          </a:xfrm>
          <a:prstGeom prst="curvedConnector3">
            <a:avLst>
              <a:gd name="adj1" fmla="val 773735"/>
            </a:avLst>
          </a:prstGeom>
          <a:noFill/>
          <a:ln w="6350" cap="flat" cmpd="sng" algn="ctr">
            <a:solidFill>
              <a:srgbClr val="FFC000">
                <a:lumMod val="50000"/>
              </a:srgbClr>
            </a:solidFill>
            <a:prstDash val="solid"/>
            <a:miter lim="800000"/>
          </a:ln>
          <a:effectLst/>
        </p:spPr>
      </p:cxnSp>
      <p:cxnSp>
        <p:nvCxnSpPr>
          <p:cNvPr id="91" name="직선 연결선 90">
            <a:extLst>
              <a:ext uri="{FF2B5EF4-FFF2-40B4-BE49-F238E27FC236}">
                <a16:creationId xmlns:a16="http://schemas.microsoft.com/office/drawing/2014/main" id="{C0479443-07B9-C1C1-6B6D-B62E3A153803}"/>
              </a:ext>
            </a:extLst>
          </p:cNvPr>
          <p:cNvCxnSpPr>
            <a:cxnSpLocks/>
            <a:stCxn id="88" idx="0"/>
            <a:endCxn id="83" idx="4"/>
          </p:cNvCxnSpPr>
          <p:nvPr/>
        </p:nvCxnSpPr>
        <p:spPr>
          <a:xfrm flipV="1">
            <a:off x="6080642" y="4926940"/>
            <a:ext cx="0" cy="791449"/>
          </a:xfrm>
          <a:prstGeom prst="line">
            <a:avLst/>
          </a:prstGeom>
          <a:noFill/>
          <a:ln w="6350" cap="flat" cmpd="sng" algn="ctr">
            <a:solidFill>
              <a:srgbClr val="FFC000">
                <a:lumMod val="50000"/>
              </a:srgbClr>
            </a:solidFill>
            <a:prstDash val="solid"/>
            <a:miter lim="800000"/>
          </a:ln>
          <a:effectLst/>
        </p:spPr>
      </p:cxn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92B27623-A67D-F3FA-39BE-5F0848171098}"/>
                  </a:ext>
                </a:extLst>
              </p:cNvPr>
              <p:cNvSpPr txBox="1"/>
              <p:nvPr/>
            </p:nvSpPr>
            <p:spPr>
              <a:xfrm>
                <a:off x="6368348" y="3031811"/>
                <a:ext cx="291070"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𝑟</m:t>
                          </m:r>
                        </m:e>
                        <m:sub>
                          <m:r>
                            <a:rPr lang="en-US" altLang="ko-KR" sz="1400" i="1" smtClean="0">
                              <a:solidFill>
                                <a:prstClr val="black"/>
                              </a:solidFill>
                              <a:latin typeface="Cambria Math" panose="02040503050406030204" pitchFamily="18" charset="0"/>
                            </a:rPr>
                            <m:t>1</m:t>
                          </m:r>
                        </m:sub>
                      </m:sSub>
                    </m:oMath>
                  </m:oMathPara>
                </a14:m>
                <a:endParaRPr lang="ko-KR" altLang="en-US" sz="1400" dirty="0">
                  <a:solidFill>
                    <a:prstClr val="black"/>
                  </a:solidFill>
                  <a:latin typeface="맑은 고딕" panose="020F0502020204030204"/>
                </a:endParaRPr>
              </a:p>
            </p:txBody>
          </p:sp>
        </mc:Choice>
        <mc:Fallback xmlns="">
          <p:sp>
            <p:nvSpPr>
              <p:cNvPr id="92" name="TextBox 91">
                <a:extLst>
                  <a:ext uri="{FF2B5EF4-FFF2-40B4-BE49-F238E27FC236}">
                    <a16:creationId xmlns:a16="http://schemas.microsoft.com/office/drawing/2014/main" id="{92B27623-A67D-F3FA-39BE-5F0848171098}"/>
                  </a:ext>
                </a:extLst>
              </p:cNvPr>
              <p:cNvSpPr txBox="1">
                <a:spLocks noRot="1" noChangeAspect="1" noMove="1" noResize="1" noEditPoints="1" noAdjustHandles="1" noChangeArrowheads="1" noChangeShapeType="1" noTextEdit="1"/>
              </p:cNvSpPr>
              <p:nvPr/>
            </p:nvSpPr>
            <p:spPr>
              <a:xfrm>
                <a:off x="6368348" y="3031811"/>
                <a:ext cx="291070" cy="307777"/>
              </a:xfrm>
              <a:prstGeom prst="rect">
                <a:avLst/>
              </a:prstGeom>
              <a:blipFill>
                <a:blip r:embed="rId2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59E53218-A0DF-DDB5-389B-689CF4518501}"/>
                  </a:ext>
                </a:extLst>
              </p:cNvPr>
              <p:cNvSpPr txBox="1"/>
              <p:nvPr/>
            </p:nvSpPr>
            <p:spPr>
              <a:xfrm>
                <a:off x="6621048" y="4058081"/>
                <a:ext cx="291070"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𝑟</m:t>
                          </m:r>
                        </m:e>
                        <m:sub>
                          <m:r>
                            <a:rPr lang="en-US" altLang="ko-KR" sz="1400" i="1" smtClean="0">
                              <a:solidFill>
                                <a:prstClr val="black"/>
                              </a:solidFill>
                              <a:latin typeface="Cambria Math" panose="02040503050406030204" pitchFamily="18" charset="0"/>
                            </a:rPr>
                            <m:t>2</m:t>
                          </m:r>
                        </m:sub>
                      </m:sSub>
                    </m:oMath>
                  </m:oMathPara>
                </a14:m>
                <a:endParaRPr lang="ko-KR" altLang="en-US" sz="1400" dirty="0">
                  <a:solidFill>
                    <a:prstClr val="black"/>
                  </a:solidFill>
                  <a:latin typeface="맑은 고딕" panose="020F0502020204030204"/>
                </a:endParaRPr>
              </a:p>
            </p:txBody>
          </p:sp>
        </mc:Choice>
        <mc:Fallback xmlns="">
          <p:sp>
            <p:nvSpPr>
              <p:cNvPr id="93" name="TextBox 92">
                <a:extLst>
                  <a:ext uri="{FF2B5EF4-FFF2-40B4-BE49-F238E27FC236}">
                    <a16:creationId xmlns:a16="http://schemas.microsoft.com/office/drawing/2014/main" id="{59E53218-A0DF-DDB5-389B-689CF4518501}"/>
                  </a:ext>
                </a:extLst>
              </p:cNvPr>
              <p:cNvSpPr txBox="1">
                <a:spLocks noRot="1" noChangeAspect="1" noMove="1" noResize="1" noEditPoints="1" noAdjustHandles="1" noChangeArrowheads="1" noChangeShapeType="1" noTextEdit="1"/>
              </p:cNvSpPr>
              <p:nvPr/>
            </p:nvSpPr>
            <p:spPr>
              <a:xfrm>
                <a:off x="6621048" y="4058081"/>
                <a:ext cx="291070" cy="307777"/>
              </a:xfrm>
              <a:prstGeom prst="rect">
                <a:avLst/>
              </a:prstGeom>
              <a:blipFill>
                <a:blip r:embed="rId2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4485462B-5D54-EC0E-7A3C-97444D1C0050}"/>
                  </a:ext>
                </a:extLst>
              </p:cNvPr>
              <p:cNvSpPr txBox="1"/>
              <p:nvPr/>
            </p:nvSpPr>
            <p:spPr>
              <a:xfrm>
                <a:off x="7473827" y="3946430"/>
                <a:ext cx="291070"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𝑟</m:t>
                          </m:r>
                        </m:e>
                        <m:sub>
                          <m:r>
                            <a:rPr lang="en-US" altLang="ko-KR" sz="1400" i="1" smtClean="0">
                              <a:solidFill>
                                <a:prstClr val="black"/>
                              </a:solidFill>
                              <a:latin typeface="Cambria Math" panose="02040503050406030204" pitchFamily="18" charset="0"/>
                            </a:rPr>
                            <m:t>3</m:t>
                          </m:r>
                        </m:sub>
                      </m:sSub>
                    </m:oMath>
                  </m:oMathPara>
                </a14:m>
                <a:endParaRPr lang="ko-KR" altLang="en-US" sz="1400" dirty="0">
                  <a:solidFill>
                    <a:prstClr val="black"/>
                  </a:solidFill>
                  <a:latin typeface="맑은 고딕" panose="020F0502020204030204"/>
                </a:endParaRPr>
              </a:p>
            </p:txBody>
          </p:sp>
        </mc:Choice>
        <mc:Fallback xmlns="">
          <p:sp>
            <p:nvSpPr>
              <p:cNvPr id="94" name="TextBox 93">
                <a:extLst>
                  <a:ext uri="{FF2B5EF4-FFF2-40B4-BE49-F238E27FC236}">
                    <a16:creationId xmlns:a16="http://schemas.microsoft.com/office/drawing/2014/main" id="{4485462B-5D54-EC0E-7A3C-97444D1C0050}"/>
                  </a:ext>
                </a:extLst>
              </p:cNvPr>
              <p:cNvSpPr txBox="1">
                <a:spLocks noRot="1" noChangeAspect="1" noMove="1" noResize="1" noEditPoints="1" noAdjustHandles="1" noChangeArrowheads="1" noChangeShapeType="1" noTextEdit="1"/>
              </p:cNvSpPr>
              <p:nvPr/>
            </p:nvSpPr>
            <p:spPr>
              <a:xfrm>
                <a:off x="7473827" y="3946430"/>
                <a:ext cx="291070" cy="307777"/>
              </a:xfrm>
              <a:prstGeom prst="rect">
                <a:avLst/>
              </a:prstGeom>
              <a:blipFill>
                <a:blip r:embed="rId25"/>
                <a:stretch>
                  <a:fillRect/>
                </a:stretch>
              </a:blipFill>
            </p:spPr>
            <p:txBody>
              <a:bodyPr/>
              <a:lstStyle/>
              <a:p>
                <a:r>
                  <a:rPr lang="ko-KR" altLang="en-US">
                    <a:noFill/>
                  </a:rPr>
                  <a:t> </a:t>
                </a:r>
              </a:p>
            </p:txBody>
          </p:sp>
        </mc:Fallback>
      </mc:AlternateContent>
      <p:sp>
        <p:nvSpPr>
          <p:cNvPr id="95" name="직사각형 94">
            <a:extLst>
              <a:ext uri="{FF2B5EF4-FFF2-40B4-BE49-F238E27FC236}">
                <a16:creationId xmlns:a16="http://schemas.microsoft.com/office/drawing/2014/main" id="{C537753D-286A-CEB5-2620-2A8A1524A2C8}"/>
              </a:ext>
            </a:extLst>
          </p:cNvPr>
          <p:cNvSpPr/>
          <p:nvPr/>
        </p:nvSpPr>
        <p:spPr>
          <a:xfrm>
            <a:off x="2724826" y="1529337"/>
            <a:ext cx="3521250" cy="484185"/>
          </a:xfrm>
          <a:prstGeom prst="rect">
            <a:avLst/>
          </a:prstGeom>
          <a:noFill/>
          <a:ln w="12700" cap="flat" cmpd="sng" algn="ctr">
            <a:solidFill>
              <a:srgbClr val="0070C0"/>
            </a:solidFill>
            <a:prstDash val="dash"/>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96" name="타원 95">
            <a:extLst>
              <a:ext uri="{FF2B5EF4-FFF2-40B4-BE49-F238E27FC236}">
                <a16:creationId xmlns:a16="http://schemas.microsoft.com/office/drawing/2014/main" id="{06EC9003-A68B-3CA1-EDB2-5F415B623D0C}"/>
              </a:ext>
            </a:extLst>
          </p:cNvPr>
          <p:cNvSpPr/>
          <p:nvPr/>
        </p:nvSpPr>
        <p:spPr>
          <a:xfrm>
            <a:off x="5823551" y="1596021"/>
            <a:ext cx="388533" cy="361973"/>
          </a:xfrm>
          <a:prstGeom prst="ellipse">
            <a:avLst/>
          </a:prstGeom>
          <a:solidFill>
            <a:srgbClr val="A9D18E"/>
          </a:solidFill>
          <a:ln w="12700" cap="flat" cmpd="sng" algn="ctr">
            <a:solidFill>
              <a:srgbClr val="70AD47">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CA457AFA-0885-6EE1-98A8-DAD294B7F9F2}"/>
                  </a:ext>
                </a:extLst>
              </p:cNvPr>
              <p:cNvSpPr txBox="1"/>
              <p:nvPr/>
            </p:nvSpPr>
            <p:spPr>
              <a:xfrm>
                <a:off x="5838450" y="1576080"/>
                <a:ext cx="291070"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𝑔</m:t>
                          </m:r>
                        </m:e>
                        <m:sub>
                          <m:r>
                            <a:rPr lang="en-US" altLang="ko-KR" sz="1400" i="1" smtClean="0">
                              <a:solidFill>
                                <a:prstClr val="black"/>
                              </a:solidFill>
                              <a:latin typeface="Cambria Math" panose="02040503050406030204" pitchFamily="18" charset="0"/>
                            </a:rPr>
                            <m:t>𝑖</m:t>
                          </m:r>
                        </m:sub>
                      </m:sSub>
                    </m:oMath>
                  </m:oMathPara>
                </a14:m>
                <a:endParaRPr lang="ko-KR" altLang="en-US" sz="1400" dirty="0">
                  <a:solidFill>
                    <a:prstClr val="black"/>
                  </a:solidFill>
                  <a:latin typeface="맑은 고딕" panose="020F0502020204030204"/>
                </a:endParaRPr>
              </a:p>
            </p:txBody>
          </p:sp>
        </mc:Choice>
        <mc:Fallback xmlns="">
          <p:sp>
            <p:nvSpPr>
              <p:cNvPr id="97" name="TextBox 96">
                <a:extLst>
                  <a:ext uri="{FF2B5EF4-FFF2-40B4-BE49-F238E27FC236}">
                    <a16:creationId xmlns:a16="http://schemas.microsoft.com/office/drawing/2014/main" id="{CA457AFA-0885-6EE1-98A8-DAD294B7F9F2}"/>
                  </a:ext>
                </a:extLst>
              </p:cNvPr>
              <p:cNvSpPr txBox="1">
                <a:spLocks noRot="1" noChangeAspect="1" noMove="1" noResize="1" noEditPoints="1" noAdjustHandles="1" noChangeArrowheads="1" noChangeShapeType="1" noTextEdit="1"/>
              </p:cNvSpPr>
              <p:nvPr/>
            </p:nvSpPr>
            <p:spPr>
              <a:xfrm>
                <a:off x="5838450" y="1576080"/>
                <a:ext cx="291070" cy="307777"/>
              </a:xfrm>
              <a:prstGeom prst="rect">
                <a:avLst/>
              </a:prstGeom>
              <a:blipFill>
                <a:blip r:embed="rId26"/>
                <a:stretch>
                  <a:fillRect b="-6000"/>
                </a:stretch>
              </a:blipFill>
            </p:spPr>
            <p:txBody>
              <a:bodyPr/>
              <a:lstStyle/>
              <a:p>
                <a:r>
                  <a:rPr lang="ko-KR" altLang="en-US">
                    <a:noFill/>
                  </a:rPr>
                  <a:t> </a:t>
                </a:r>
              </a:p>
            </p:txBody>
          </p:sp>
        </mc:Fallback>
      </mc:AlternateContent>
      <p:cxnSp>
        <p:nvCxnSpPr>
          <p:cNvPr id="98" name="직선 연결선 97">
            <a:extLst>
              <a:ext uri="{FF2B5EF4-FFF2-40B4-BE49-F238E27FC236}">
                <a16:creationId xmlns:a16="http://schemas.microsoft.com/office/drawing/2014/main" id="{F15937F9-E4D9-EC7C-80A7-B26647A7716D}"/>
              </a:ext>
            </a:extLst>
          </p:cNvPr>
          <p:cNvCxnSpPr>
            <a:cxnSpLocks/>
            <a:stCxn id="96" idx="4"/>
            <a:endCxn id="68" idx="0"/>
          </p:cNvCxnSpPr>
          <p:nvPr/>
        </p:nvCxnSpPr>
        <p:spPr>
          <a:xfrm flipH="1">
            <a:off x="6016190" y="1957994"/>
            <a:ext cx="1628" cy="604347"/>
          </a:xfrm>
          <a:prstGeom prst="line">
            <a:avLst/>
          </a:prstGeom>
          <a:noFill/>
          <a:ln w="6350" cap="flat" cmpd="sng" algn="ctr">
            <a:solidFill>
              <a:srgbClr val="FFC000">
                <a:lumMod val="50000"/>
              </a:srgbClr>
            </a:solidFill>
            <a:prstDash val="solid"/>
            <a:miter lim="800000"/>
          </a:ln>
          <a:effectLst/>
        </p:spPr>
      </p:cxnSp>
      <p:sp>
        <p:nvSpPr>
          <p:cNvPr id="99" name="직사각형 98">
            <a:extLst>
              <a:ext uri="{FF2B5EF4-FFF2-40B4-BE49-F238E27FC236}">
                <a16:creationId xmlns:a16="http://schemas.microsoft.com/office/drawing/2014/main" id="{54756261-2649-59E1-90F3-1B9F4205869D}"/>
              </a:ext>
            </a:extLst>
          </p:cNvPr>
          <p:cNvSpPr/>
          <p:nvPr/>
        </p:nvSpPr>
        <p:spPr>
          <a:xfrm>
            <a:off x="2666766" y="5623331"/>
            <a:ext cx="3646359" cy="484185"/>
          </a:xfrm>
          <a:prstGeom prst="rect">
            <a:avLst/>
          </a:prstGeom>
          <a:noFill/>
          <a:ln w="12700" cap="flat" cmpd="sng" algn="ctr">
            <a:solidFill>
              <a:srgbClr val="0070C0"/>
            </a:solidFill>
            <a:prstDash val="dash"/>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cxnSp>
        <p:nvCxnSpPr>
          <p:cNvPr id="100" name="연결선: 구부러짐 99">
            <a:extLst>
              <a:ext uri="{FF2B5EF4-FFF2-40B4-BE49-F238E27FC236}">
                <a16:creationId xmlns:a16="http://schemas.microsoft.com/office/drawing/2014/main" id="{8D1F02BC-0733-4FCD-4716-651D2657F116}"/>
              </a:ext>
            </a:extLst>
          </p:cNvPr>
          <p:cNvCxnSpPr>
            <a:cxnSpLocks/>
            <a:stCxn id="40" idx="7"/>
            <a:endCxn id="96" idx="0"/>
          </p:cNvCxnSpPr>
          <p:nvPr/>
        </p:nvCxnSpPr>
        <p:spPr>
          <a:xfrm rot="5400000" flipH="1" flipV="1">
            <a:off x="4707815" y="348078"/>
            <a:ext cx="62060" cy="2557946"/>
          </a:xfrm>
          <a:prstGeom prst="curvedConnector3">
            <a:avLst>
              <a:gd name="adj1" fmla="val 393070"/>
            </a:avLst>
          </a:prstGeom>
          <a:noFill/>
          <a:ln w="6350" cap="flat" cmpd="sng" algn="ctr">
            <a:solidFill>
              <a:srgbClr val="FFC000">
                <a:lumMod val="50000"/>
              </a:srgbClr>
            </a:solidFill>
            <a:prstDash val="solid"/>
            <a:miter lim="800000"/>
          </a:ln>
          <a:effectLst/>
        </p:spPr>
      </p:cxnSp>
    </p:spTree>
    <p:extLst>
      <p:ext uri="{BB962C8B-B14F-4D97-AF65-F5344CB8AC3E}">
        <p14:creationId xmlns:p14="http://schemas.microsoft.com/office/powerpoint/2010/main" val="2848593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 Experiment</a:t>
            </a:r>
          </a:p>
        </p:txBody>
      </p:sp>
      <p:sp>
        <p:nvSpPr>
          <p:cNvPr id="2" name="사각형: 둥근 모서리 1">
            <a:extLst>
              <a:ext uri="{FF2B5EF4-FFF2-40B4-BE49-F238E27FC236}">
                <a16:creationId xmlns:a16="http://schemas.microsoft.com/office/drawing/2014/main" id="{7050659A-FDDE-1B51-5C88-4F66792A5809}"/>
              </a:ext>
            </a:extLst>
          </p:cNvPr>
          <p:cNvSpPr/>
          <p:nvPr/>
        </p:nvSpPr>
        <p:spPr>
          <a:xfrm>
            <a:off x="2302182" y="3098182"/>
            <a:ext cx="400423" cy="432792"/>
          </a:xfrm>
          <a:prstGeom prst="roundRect">
            <a:avLst/>
          </a:prstGeom>
          <a:solidFill>
            <a:srgbClr val="70AD47">
              <a:lumMod val="60000"/>
              <a:lumOff val="40000"/>
            </a:srgbClr>
          </a:solidFill>
          <a:ln w="12700" cap="flat" cmpd="sng" algn="ctr">
            <a:solidFill>
              <a:srgbClr val="70AD47">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3" name="타원 2">
            <a:extLst>
              <a:ext uri="{FF2B5EF4-FFF2-40B4-BE49-F238E27FC236}">
                <a16:creationId xmlns:a16="http://schemas.microsoft.com/office/drawing/2014/main" id="{8B8D9E13-7A6D-3AA6-950F-D247A40746DE}"/>
              </a:ext>
            </a:extLst>
          </p:cNvPr>
          <p:cNvSpPr/>
          <p:nvPr/>
        </p:nvSpPr>
        <p:spPr>
          <a:xfrm>
            <a:off x="2373899" y="3184356"/>
            <a:ext cx="256988" cy="256988"/>
          </a:xfrm>
          <a:prstGeom prst="ellipse">
            <a:avLst/>
          </a:prstGeom>
          <a:solidFill>
            <a:srgbClr val="70AD47">
              <a:lumMod val="75000"/>
            </a:srgbClr>
          </a:solidFill>
          <a:ln w="12700" cap="flat" cmpd="sng" algn="ctr">
            <a:solidFill>
              <a:srgbClr val="70AD47">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F00EE64-BAB7-F178-D74A-BF1D34DAF32A}"/>
                  </a:ext>
                </a:extLst>
              </p:cNvPr>
              <p:cNvSpPr txBox="1"/>
              <p:nvPr/>
            </p:nvSpPr>
            <p:spPr>
              <a:xfrm>
                <a:off x="2302182" y="2773862"/>
                <a:ext cx="400423"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𝑔</m:t>
                          </m:r>
                        </m:e>
                        <m:sub>
                          <m:r>
                            <a:rPr lang="en-US" altLang="ko-KR" sz="1400" i="1" smtClean="0">
                              <a:solidFill>
                                <a:prstClr val="black"/>
                              </a:solidFill>
                              <a:latin typeface="Cambria Math" panose="02040503050406030204" pitchFamily="18" charset="0"/>
                            </a:rPr>
                            <m:t>1</m:t>
                          </m:r>
                        </m:sub>
                      </m:sSub>
                    </m:oMath>
                  </m:oMathPara>
                </a14:m>
                <a:endParaRPr lang="ko-KR" altLang="en-US" sz="1400" dirty="0">
                  <a:solidFill>
                    <a:prstClr val="black"/>
                  </a:solidFill>
                  <a:latin typeface="맑은 고딕" panose="020F0502020204030204"/>
                </a:endParaRPr>
              </a:p>
            </p:txBody>
          </p:sp>
        </mc:Choice>
        <mc:Fallback xmlns="">
          <p:sp>
            <p:nvSpPr>
              <p:cNvPr id="5" name="TextBox 4">
                <a:extLst>
                  <a:ext uri="{FF2B5EF4-FFF2-40B4-BE49-F238E27FC236}">
                    <a16:creationId xmlns:a16="http://schemas.microsoft.com/office/drawing/2014/main" id="{EF00EE64-BAB7-F178-D74A-BF1D34DAF32A}"/>
                  </a:ext>
                </a:extLst>
              </p:cNvPr>
              <p:cNvSpPr txBox="1">
                <a:spLocks noRot="1" noChangeAspect="1" noMove="1" noResize="1" noEditPoints="1" noAdjustHandles="1" noChangeArrowheads="1" noChangeShapeType="1" noTextEdit="1"/>
              </p:cNvSpPr>
              <p:nvPr/>
            </p:nvSpPr>
            <p:spPr>
              <a:xfrm>
                <a:off x="2302182" y="2773862"/>
                <a:ext cx="400423" cy="307777"/>
              </a:xfrm>
              <a:prstGeom prst="rect">
                <a:avLst/>
              </a:prstGeom>
              <a:blipFill>
                <a:blip r:embed="rId3"/>
                <a:stretch>
                  <a:fillRect b="-3922"/>
                </a:stretch>
              </a:blipFill>
            </p:spPr>
            <p:txBody>
              <a:bodyPr/>
              <a:lstStyle/>
              <a:p>
                <a:r>
                  <a:rPr lang="ko-KR" altLang="en-US">
                    <a:noFill/>
                  </a:rPr>
                  <a:t> </a:t>
                </a:r>
              </a:p>
            </p:txBody>
          </p:sp>
        </mc:Fallback>
      </mc:AlternateContent>
      <p:sp>
        <p:nvSpPr>
          <p:cNvPr id="6" name="사각형: 둥근 모서리 5">
            <a:extLst>
              <a:ext uri="{FF2B5EF4-FFF2-40B4-BE49-F238E27FC236}">
                <a16:creationId xmlns:a16="http://schemas.microsoft.com/office/drawing/2014/main" id="{279B40D9-7328-950E-04DE-DA06B8E74441}"/>
              </a:ext>
            </a:extLst>
          </p:cNvPr>
          <p:cNvSpPr/>
          <p:nvPr/>
        </p:nvSpPr>
        <p:spPr>
          <a:xfrm>
            <a:off x="2732840" y="3104343"/>
            <a:ext cx="400423" cy="426631"/>
          </a:xfrm>
          <a:prstGeom prst="round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7" name="타원 6">
            <a:extLst>
              <a:ext uri="{FF2B5EF4-FFF2-40B4-BE49-F238E27FC236}">
                <a16:creationId xmlns:a16="http://schemas.microsoft.com/office/drawing/2014/main" id="{E39C485A-2083-10A6-4FDA-7B114146FE1F}"/>
              </a:ext>
            </a:extLst>
          </p:cNvPr>
          <p:cNvSpPr/>
          <p:nvPr/>
        </p:nvSpPr>
        <p:spPr>
          <a:xfrm>
            <a:off x="2804557" y="3184356"/>
            <a:ext cx="256988" cy="256988"/>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B472D7E-E001-61F8-D4A7-283AD1ABA1B5}"/>
                  </a:ext>
                </a:extLst>
              </p:cNvPr>
              <p:cNvSpPr txBox="1"/>
              <p:nvPr/>
            </p:nvSpPr>
            <p:spPr>
              <a:xfrm>
                <a:off x="2732839" y="2773861"/>
                <a:ext cx="400423"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𝑠</m:t>
                          </m:r>
                        </m:e>
                        <m:sub>
                          <m:r>
                            <a:rPr lang="en-US" altLang="ko-KR" sz="1400" i="1" smtClean="0">
                              <a:solidFill>
                                <a:prstClr val="black"/>
                              </a:solidFill>
                              <a:latin typeface="Cambria Math" panose="02040503050406030204" pitchFamily="18" charset="0"/>
                            </a:rPr>
                            <m:t>1</m:t>
                          </m:r>
                        </m:sub>
                      </m:sSub>
                    </m:oMath>
                  </m:oMathPara>
                </a14:m>
                <a:endParaRPr lang="ko-KR" altLang="en-US" sz="1400" dirty="0">
                  <a:solidFill>
                    <a:prstClr val="black"/>
                  </a:solidFill>
                  <a:latin typeface="맑은 고딕" panose="020F0502020204030204"/>
                </a:endParaRPr>
              </a:p>
            </p:txBody>
          </p:sp>
        </mc:Choice>
        <mc:Fallback xmlns="">
          <p:sp>
            <p:nvSpPr>
              <p:cNvPr id="8" name="TextBox 7">
                <a:extLst>
                  <a:ext uri="{FF2B5EF4-FFF2-40B4-BE49-F238E27FC236}">
                    <a16:creationId xmlns:a16="http://schemas.microsoft.com/office/drawing/2014/main" id="{6B472D7E-E001-61F8-D4A7-283AD1ABA1B5}"/>
                  </a:ext>
                </a:extLst>
              </p:cNvPr>
              <p:cNvSpPr txBox="1">
                <a:spLocks noRot="1" noChangeAspect="1" noMove="1" noResize="1" noEditPoints="1" noAdjustHandles="1" noChangeArrowheads="1" noChangeShapeType="1" noTextEdit="1"/>
              </p:cNvSpPr>
              <p:nvPr/>
            </p:nvSpPr>
            <p:spPr>
              <a:xfrm>
                <a:off x="2732839" y="2773861"/>
                <a:ext cx="400423" cy="307777"/>
              </a:xfrm>
              <a:prstGeom prst="rect">
                <a:avLst/>
              </a:prstGeom>
              <a:blipFill>
                <a:blip r:embed="rId4"/>
                <a:stretch>
                  <a:fillRect/>
                </a:stretch>
              </a:blipFill>
            </p:spPr>
            <p:txBody>
              <a:bodyPr/>
              <a:lstStyle/>
              <a:p>
                <a:r>
                  <a:rPr lang="ko-KR" altLang="en-US">
                    <a:noFill/>
                  </a:rPr>
                  <a:t> </a:t>
                </a:r>
              </a:p>
            </p:txBody>
          </p:sp>
        </mc:Fallback>
      </mc:AlternateContent>
      <p:sp>
        <p:nvSpPr>
          <p:cNvPr id="9" name="사각형: 둥근 모서리 8">
            <a:extLst>
              <a:ext uri="{FF2B5EF4-FFF2-40B4-BE49-F238E27FC236}">
                <a16:creationId xmlns:a16="http://schemas.microsoft.com/office/drawing/2014/main" id="{3704E5D1-AC82-F3A9-FC09-C6AA4D32C27E}"/>
              </a:ext>
            </a:extLst>
          </p:cNvPr>
          <p:cNvSpPr/>
          <p:nvPr/>
        </p:nvSpPr>
        <p:spPr>
          <a:xfrm>
            <a:off x="3511675" y="3122378"/>
            <a:ext cx="400423" cy="432792"/>
          </a:xfrm>
          <a:prstGeom prst="roundRect">
            <a:avLst/>
          </a:prstGeom>
          <a:solidFill>
            <a:srgbClr val="70AD47">
              <a:lumMod val="60000"/>
              <a:lumOff val="40000"/>
            </a:srgbClr>
          </a:solidFill>
          <a:ln w="12700" cap="flat" cmpd="sng" algn="ctr">
            <a:solidFill>
              <a:srgbClr val="70AD47">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0" name="타원 9">
            <a:extLst>
              <a:ext uri="{FF2B5EF4-FFF2-40B4-BE49-F238E27FC236}">
                <a16:creationId xmlns:a16="http://schemas.microsoft.com/office/drawing/2014/main" id="{2CC2E018-0AB1-6148-25FD-2E106B2A6523}"/>
              </a:ext>
            </a:extLst>
          </p:cNvPr>
          <p:cNvSpPr/>
          <p:nvPr/>
        </p:nvSpPr>
        <p:spPr>
          <a:xfrm>
            <a:off x="3583392" y="3208552"/>
            <a:ext cx="256988" cy="256988"/>
          </a:xfrm>
          <a:prstGeom prst="ellipse">
            <a:avLst/>
          </a:prstGeom>
          <a:solidFill>
            <a:srgbClr val="70AD47">
              <a:lumMod val="75000"/>
            </a:srgbClr>
          </a:solidFill>
          <a:ln w="12700" cap="flat" cmpd="sng" algn="ctr">
            <a:solidFill>
              <a:srgbClr val="70AD47">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8416EC0-104C-4E6B-222F-3F02880119DE}"/>
                  </a:ext>
                </a:extLst>
              </p:cNvPr>
              <p:cNvSpPr txBox="1"/>
              <p:nvPr/>
            </p:nvSpPr>
            <p:spPr>
              <a:xfrm>
                <a:off x="3511675" y="2798058"/>
                <a:ext cx="400423"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𝑔</m:t>
                          </m:r>
                        </m:e>
                        <m:sub>
                          <m:r>
                            <a:rPr lang="en-US" altLang="ko-KR" sz="1400" i="1" smtClean="0">
                              <a:solidFill>
                                <a:prstClr val="black"/>
                              </a:solidFill>
                              <a:latin typeface="Cambria Math" panose="02040503050406030204" pitchFamily="18" charset="0"/>
                            </a:rPr>
                            <m:t>2</m:t>
                          </m:r>
                        </m:sub>
                      </m:sSub>
                    </m:oMath>
                  </m:oMathPara>
                </a14:m>
                <a:endParaRPr lang="ko-KR" altLang="en-US" sz="1400" dirty="0">
                  <a:solidFill>
                    <a:prstClr val="black"/>
                  </a:solidFill>
                  <a:latin typeface="맑은 고딕" panose="020F0502020204030204"/>
                </a:endParaRPr>
              </a:p>
            </p:txBody>
          </p:sp>
        </mc:Choice>
        <mc:Fallback xmlns="">
          <p:sp>
            <p:nvSpPr>
              <p:cNvPr id="11" name="TextBox 10">
                <a:extLst>
                  <a:ext uri="{FF2B5EF4-FFF2-40B4-BE49-F238E27FC236}">
                    <a16:creationId xmlns:a16="http://schemas.microsoft.com/office/drawing/2014/main" id="{88416EC0-104C-4E6B-222F-3F02880119DE}"/>
                  </a:ext>
                </a:extLst>
              </p:cNvPr>
              <p:cNvSpPr txBox="1">
                <a:spLocks noRot="1" noChangeAspect="1" noMove="1" noResize="1" noEditPoints="1" noAdjustHandles="1" noChangeArrowheads="1" noChangeShapeType="1" noTextEdit="1"/>
              </p:cNvSpPr>
              <p:nvPr/>
            </p:nvSpPr>
            <p:spPr>
              <a:xfrm>
                <a:off x="3511675" y="2798058"/>
                <a:ext cx="400423" cy="307777"/>
              </a:xfrm>
              <a:prstGeom prst="rect">
                <a:avLst/>
              </a:prstGeom>
              <a:blipFill>
                <a:blip r:embed="rId5"/>
                <a:stretch>
                  <a:fillRect b="-6000"/>
                </a:stretch>
              </a:blipFill>
            </p:spPr>
            <p:txBody>
              <a:bodyPr/>
              <a:lstStyle/>
              <a:p>
                <a:r>
                  <a:rPr lang="ko-KR" altLang="en-US">
                    <a:noFill/>
                  </a:rPr>
                  <a:t> </a:t>
                </a:r>
              </a:p>
            </p:txBody>
          </p:sp>
        </mc:Fallback>
      </mc:AlternateContent>
      <p:sp>
        <p:nvSpPr>
          <p:cNvPr id="12" name="사각형: 둥근 모서리 11">
            <a:extLst>
              <a:ext uri="{FF2B5EF4-FFF2-40B4-BE49-F238E27FC236}">
                <a16:creationId xmlns:a16="http://schemas.microsoft.com/office/drawing/2014/main" id="{857B79DC-B055-38CC-50A3-D6285B9F17C4}"/>
              </a:ext>
            </a:extLst>
          </p:cNvPr>
          <p:cNvSpPr/>
          <p:nvPr/>
        </p:nvSpPr>
        <p:spPr>
          <a:xfrm>
            <a:off x="3942333" y="3128539"/>
            <a:ext cx="400423" cy="426631"/>
          </a:xfrm>
          <a:prstGeom prst="round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3" name="타원 12">
            <a:extLst>
              <a:ext uri="{FF2B5EF4-FFF2-40B4-BE49-F238E27FC236}">
                <a16:creationId xmlns:a16="http://schemas.microsoft.com/office/drawing/2014/main" id="{FF31238A-B961-2B60-170A-52FEA1F0A73F}"/>
              </a:ext>
            </a:extLst>
          </p:cNvPr>
          <p:cNvSpPr/>
          <p:nvPr/>
        </p:nvSpPr>
        <p:spPr>
          <a:xfrm>
            <a:off x="4014050" y="3208552"/>
            <a:ext cx="256988" cy="256988"/>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E4E1984-DB57-5916-23ED-368A5AEFA6E2}"/>
                  </a:ext>
                </a:extLst>
              </p:cNvPr>
              <p:cNvSpPr txBox="1"/>
              <p:nvPr/>
            </p:nvSpPr>
            <p:spPr>
              <a:xfrm>
                <a:off x="3942332" y="2798057"/>
                <a:ext cx="400423"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𝑠</m:t>
                          </m:r>
                        </m:e>
                        <m:sub>
                          <m:r>
                            <a:rPr lang="en-US" altLang="ko-KR" sz="1400" i="1" smtClean="0">
                              <a:solidFill>
                                <a:prstClr val="black"/>
                              </a:solidFill>
                              <a:latin typeface="Cambria Math" panose="02040503050406030204" pitchFamily="18" charset="0"/>
                            </a:rPr>
                            <m:t>2</m:t>
                          </m:r>
                        </m:sub>
                      </m:sSub>
                    </m:oMath>
                  </m:oMathPara>
                </a14:m>
                <a:endParaRPr lang="ko-KR" altLang="en-US" sz="1400" dirty="0">
                  <a:solidFill>
                    <a:prstClr val="black"/>
                  </a:solidFill>
                  <a:latin typeface="맑은 고딕" panose="020F0502020204030204"/>
                </a:endParaRPr>
              </a:p>
            </p:txBody>
          </p:sp>
        </mc:Choice>
        <mc:Fallback xmlns="">
          <p:sp>
            <p:nvSpPr>
              <p:cNvPr id="14" name="TextBox 13">
                <a:extLst>
                  <a:ext uri="{FF2B5EF4-FFF2-40B4-BE49-F238E27FC236}">
                    <a16:creationId xmlns:a16="http://schemas.microsoft.com/office/drawing/2014/main" id="{BE4E1984-DB57-5916-23ED-368A5AEFA6E2}"/>
                  </a:ext>
                </a:extLst>
              </p:cNvPr>
              <p:cNvSpPr txBox="1">
                <a:spLocks noRot="1" noChangeAspect="1" noMove="1" noResize="1" noEditPoints="1" noAdjustHandles="1" noChangeArrowheads="1" noChangeShapeType="1" noTextEdit="1"/>
              </p:cNvSpPr>
              <p:nvPr/>
            </p:nvSpPr>
            <p:spPr>
              <a:xfrm>
                <a:off x="3942332" y="2798057"/>
                <a:ext cx="400423" cy="307777"/>
              </a:xfrm>
              <a:prstGeom prst="rect">
                <a:avLst/>
              </a:prstGeom>
              <a:blipFill>
                <a:blip r:embed="rId6"/>
                <a:stretch>
                  <a:fillRect/>
                </a:stretch>
              </a:blipFill>
            </p:spPr>
            <p:txBody>
              <a:bodyPr/>
              <a:lstStyle/>
              <a:p>
                <a:r>
                  <a:rPr lang="ko-KR" altLang="en-US">
                    <a:noFill/>
                  </a:rPr>
                  <a:t> </a:t>
                </a:r>
              </a:p>
            </p:txBody>
          </p:sp>
        </mc:Fallback>
      </mc:AlternateContent>
      <p:sp>
        <p:nvSpPr>
          <p:cNvPr id="15" name="순서도: 수동 연산 14">
            <a:extLst>
              <a:ext uri="{FF2B5EF4-FFF2-40B4-BE49-F238E27FC236}">
                <a16:creationId xmlns:a16="http://schemas.microsoft.com/office/drawing/2014/main" id="{CAA3086D-006F-EFFA-202A-5CCC9C835423}"/>
              </a:ext>
            </a:extLst>
          </p:cNvPr>
          <p:cNvSpPr/>
          <p:nvPr/>
        </p:nvSpPr>
        <p:spPr>
          <a:xfrm>
            <a:off x="1919536" y="3626586"/>
            <a:ext cx="2821830" cy="1619838"/>
          </a:xfrm>
          <a:prstGeom prst="flowChartManualOperation">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6" name="타원 15">
            <a:extLst>
              <a:ext uri="{FF2B5EF4-FFF2-40B4-BE49-F238E27FC236}">
                <a16:creationId xmlns:a16="http://schemas.microsoft.com/office/drawing/2014/main" id="{19EF96C7-6AA5-9E93-D91E-361E4EF30C09}"/>
              </a:ext>
            </a:extLst>
          </p:cNvPr>
          <p:cNvSpPr/>
          <p:nvPr/>
        </p:nvSpPr>
        <p:spPr>
          <a:xfrm>
            <a:off x="2373899" y="4018274"/>
            <a:ext cx="256988" cy="256988"/>
          </a:xfrm>
          <a:prstGeom prst="ellipse">
            <a:avLst/>
          </a:prstGeom>
          <a:solidFill>
            <a:srgbClr val="E7E6E6">
              <a:lumMod val="9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7" name="타원 16">
            <a:extLst>
              <a:ext uri="{FF2B5EF4-FFF2-40B4-BE49-F238E27FC236}">
                <a16:creationId xmlns:a16="http://schemas.microsoft.com/office/drawing/2014/main" id="{A817F5D3-F37F-2821-C65E-516FA630552D}"/>
              </a:ext>
            </a:extLst>
          </p:cNvPr>
          <p:cNvSpPr/>
          <p:nvPr/>
        </p:nvSpPr>
        <p:spPr>
          <a:xfrm>
            <a:off x="2804556" y="4018274"/>
            <a:ext cx="256988" cy="256988"/>
          </a:xfrm>
          <a:prstGeom prst="ellipse">
            <a:avLst/>
          </a:prstGeom>
          <a:solidFill>
            <a:srgbClr val="E7E6E6">
              <a:lumMod val="9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8" name="타원 17">
            <a:extLst>
              <a:ext uri="{FF2B5EF4-FFF2-40B4-BE49-F238E27FC236}">
                <a16:creationId xmlns:a16="http://schemas.microsoft.com/office/drawing/2014/main" id="{1B7D3853-93CC-1280-B5B7-C89E98B10083}"/>
              </a:ext>
            </a:extLst>
          </p:cNvPr>
          <p:cNvSpPr/>
          <p:nvPr/>
        </p:nvSpPr>
        <p:spPr>
          <a:xfrm>
            <a:off x="3583392" y="4010487"/>
            <a:ext cx="256988" cy="256988"/>
          </a:xfrm>
          <a:prstGeom prst="ellipse">
            <a:avLst/>
          </a:prstGeom>
          <a:solidFill>
            <a:srgbClr val="E7E6E6">
              <a:lumMod val="9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9" name="타원 18">
            <a:extLst>
              <a:ext uri="{FF2B5EF4-FFF2-40B4-BE49-F238E27FC236}">
                <a16:creationId xmlns:a16="http://schemas.microsoft.com/office/drawing/2014/main" id="{73B27B51-E452-993C-FF8B-0B16186A2894}"/>
              </a:ext>
            </a:extLst>
          </p:cNvPr>
          <p:cNvSpPr/>
          <p:nvPr/>
        </p:nvSpPr>
        <p:spPr>
          <a:xfrm>
            <a:off x="4014050" y="4018274"/>
            <a:ext cx="256988" cy="256988"/>
          </a:xfrm>
          <a:prstGeom prst="ellipse">
            <a:avLst/>
          </a:prstGeom>
          <a:solidFill>
            <a:srgbClr val="E7E6E6">
              <a:lumMod val="9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20" name="타원 19">
            <a:extLst>
              <a:ext uri="{FF2B5EF4-FFF2-40B4-BE49-F238E27FC236}">
                <a16:creationId xmlns:a16="http://schemas.microsoft.com/office/drawing/2014/main" id="{BCE30075-D1AF-5C22-E7D6-07D8B522F144}"/>
              </a:ext>
            </a:extLst>
          </p:cNvPr>
          <p:cNvSpPr/>
          <p:nvPr/>
        </p:nvSpPr>
        <p:spPr>
          <a:xfrm>
            <a:off x="2876274" y="4477230"/>
            <a:ext cx="256988" cy="256988"/>
          </a:xfrm>
          <a:prstGeom prst="ellipse">
            <a:avLst/>
          </a:prstGeom>
          <a:solidFill>
            <a:srgbClr val="E7E6E6">
              <a:lumMod val="9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21" name="타원 20">
            <a:extLst>
              <a:ext uri="{FF2B5EF4-FFF2-40B4-BE49-F238E27FC236}">
                <a16:creationId xmlns:a16="http://schemas.microsoft.com/office/drawing/2014/main" id="{F3F856E0-B21E-77F4-4E7E-AD70B640A689}"/>
              </a:ext>
            </a:extLst>
          </p:cNvPr>
          <p:cNvSpPr/>
          <p:nvPr/>
        </p:nvSpPr>
        <p:spPr>
          <a:xfrm>
            <a:off x="3511675" y="4477230"/>
            <a:ext cx="256988" cy="256988"/>
          </a:xfrm>
          <a:prstGeom prst="ellipse">
            <a:avLst/>
          </a:prstGeom>
          <a:solidFill>
            <a:srgbClr val="E7E6E6">
              <a:lumMod val="9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22" name="타원 21">
            <a:extLst>
              <a:ext uri="{FF2B5EF4-FFF2-40B4-BE49-F238E27FC236}">
                <a16:creationId xmlns:a16="http://schemas.microsoft.com/office/drawing/2014/main" id="{C0E323C6-873E-EE1D-A309-B19AF270CFF5}"/>
              </a:ext>
            </a:extLst>
          </p:cNvPr>
          <p:cNvSpPr/>
          <p:nvPr/>
        </p:nvSpPr>
        <p:spPr>
          <a:xfrm>
            <a:off x="3201957" y="4902388"/>
            <a:ext cx="256988" cy="256988"/>
          </a:xfrm>
          <a:prstGeom prst="ellipse">
            <a:avLst/>
          </a:prstGeom>
          <a:solidFill>
            <a:srgbClr val="E7E6E6">
              <a:lumMod val="9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23" name="TextBox 22">
            <a:extLst>
              <a:ext uri="{FF2B5EF4-FFF2-40B4-BE49-F238E27FC236}">
                <a16:creationId xmlns:a16="http://schemas.microsoft.com/office/drawing/2014/main" id="{E87B0474-8241-D031-549A-07004674C2EA}"/>
              </a:ext>
            </a:extLst>
          </p:cNvPr>
          <p:cNvSpPr txBox="1"/>
          <p:nvPr/>
        </p:nvSpPr>
        <p:spPr>
          <a:xfrm>
            <a:off x="2944401" y="3623853"/>
            <a:ext cx="895979" cy="369332"/>
          </a:xfrm>
          <a:prstGeom prst="rect">
            <a:avLst/>
          </a:prstGeom>
          <a:noFill/>
        </p:spPr>
        <p:txBody>
          <a:bodyPr wrap="square" rtlCol="0">
            <a:spAutoFit/>
          </a:bodyPr>
          <a:lstStyle/>
          <a:p>
            <a:pPr latinLnBrk="1"/>
            <a:r>
              <a:rPr lang="en-US" altLang="ko-KR" dirty="0">
                <a:solidFill>
                  <a:prstClr val="black"/>
                </a:solidFill>
                <a:latin typeface="맑은 고딕" panose="020F0502020204030204"/>
              </a:rPr>
              <a:t>CPPN</a:t>
            </a:r>
            <a:endParaRPr lang="ko-KR" altLang="en-US" dirty="0">
              <a:solidFill>
                <a:prstClr val="black"/>
              </a:solidFill>
              <a:latin typeface="맑은 고딕" panose="020F0502020204030204"/>
            </a:endParaRPr>
          </a:p>
        </p:txBody>
      </p:sp>
      <p:cxnSp>
        <p:nvCxnSpPr>
          <p:cNvPr id="24" name="직선 화살표 연결선 23">
            <a:extLst>
              <a:ext uri="{FF2B5EF4-FFF2-40B4-BE49-F238E27FC236}">
                <a16:creationId xmlns:a16="http://schemas.microsoft.com/office/drawing/2014/main" id="{D13928B2-1414-BBD2-3BE3-C722B773047D}"/>
              </a:ext>
            </a:extLst>
          </p:cNvPr>
          <p:cNvCxnSpPr>
            <a:cxnSpLocks/>
            <a:stCxn id="3" idx="4"/>
            <a:endCxn id="16" idx="0"/>
          </p:cNvCxnSpPr>
          <p:nvPr/>
        </p:nvCxnSpPr>
        <p:spPr>
          <a:xfrm>
            <a:off x="2502393" y="3441344"/>
            <a:ext cx="0" cy="576930"/>
          </a:xfrm>
          <a:prstGeom prst="straightConnector1">
            <a:avLst/>
          </a:prstGeom>
          <a:noFill/>
          <a:ln w="6350" cap="flat" cmpd="sng" algn="ctr">
            <a:solidFill>
              <a:sysClr val="windowText" lastClr="000000"/>
            </a:solidFill>
            <a:prstDash val="solid"/>
            <a:miter lim="800000"/>
            <a:tailEnd type="triangle"/>
          </a:ln>
          <a:effectLst/>
        </p:spPr>
      </p:cxnSp>
      <p:cxnSp>
        <p:nvCxnSpPr>
          <p:cNvPr id="25" name="직선 화살표 연결선 24">
            <a:extLst>
              <a:ext uri="{FF2B5EF4-FFF2-40B4-BE49-F238E27FC236}">
                <a16:creationId xmlns:a16="http://schemas.microsoft.com/office/drawing/2014/main" id="{61D41C59-7975-2054-AB9C-A5C7B83C92DC}"/>
              </a:ext>
            </a:extLst>
          </p:cNvPr>
          <p:cNvCxnSpPr>
            <a:cxnSpLocks/>
            <a:stCxn id="7" idx="4"/>
            <a:endCxn id="17" idx="0"/>
          </p:cNvCxnSpPr>
          <p:nvPr/>
        </p:nvCxnSpPr>
        <p:spPr>
          <a:xfrm flipH="1">
            <a:off x="2933050" y="3441344"/>
            <a:ext cx="1" cy="576930"/>
          </a:xfrm>
          <a:prstGeom prst="straightConnector1">
            <a:avLst/>
          </a:prstGeom>
          <a:noFill/>
          <a:ln w="6350" cap="flat" cmpd="sng" algn="ctr">
            <a:solidFill>
              <a:sysClr val="windowText" lastClr="000000"/>
            </a:solidFill>
            <a:prstDash val="solid"/>
            <a:miter lim="800000"/>
            <a:tailEnd type="triangle"/>
          </a:ln>
          <a:effectLst/>
        </p:spPr>
      </p:cxnSp>
      <p:cxnSp>
        <p:nvCxnSpPr>
          <p:cNvPr id="26" name="직선 화살표 연결선 25">
            <a:extLst>
              <a:ext uri="{FF2B5EF4-FFF2-40B4-BE49-F238E27FC236}">
                <a16:creationId xmlns:a16="http://schemas.microsoft.com/office/drawing/2014/main" id="{0A71E87C-2F19-634C-9946-8E45A9713F44}"/>
              </a:ext>
            </a:extLst>
          </p:cNvPr>
          <p:cNvCxnSpPr>
            <a:cxnSpLocks/>
            <a:stCxn id="13" idx="4"/>
            <a:endCxn id="19" idx="0"/>
          </p:cNvCxnSpPr>
          <p:nvPr/>
        </p:nvCxnSpPr>
        <p:spPr>
          <a:xfrm>
            <a:off x="4142544" y="3465540"/>
            <a:ext cx="0" cy="552734"/>
          </a:xfrm>
          <a:prstGeom prst="straightConnector1">
            <a:avLst/>
          </a:prstGeom>
          <a:noFill/>
          <a:ln w="6350" cap="flat" cmpd="sng" algn="ctr">
            <a:solidFill>
              <a:sysClr val="windowText" lastClr="000000"/>
            </a:solidFill>
            <a:prstDash val="solid"/>
            <a:miter lim="800000"/>
            <a:tailEnd type="triangle"/>
          </a:ln>
          <a:effectLst/>
        </p:spPr>
      </p:cxnSp>
      <p:cxnSp>
        <p:nvCxnSpPr>
          <p:cNvPr id="27" name="직선 화살표 연결선 26">
            <a:extLst>
              <a:ext uri="{FF2B5EF4-FFF2-40B4-BE49-F238E27FC236}">
                <a16:creationId xmlns:a16="http://schemas.microsoft.com/office/drawing/2014/main" id="{AF32A7D9-2A4C-F804-5755-02C3A11C730F}"/>
              </a:ext>
            </a:extLst>
          </p:cNvPr>
          <p:cNvCxnSpPr>
            <a:cxnSpLocks/>
            <a:stCxn id="10" idx="4"/>
            <a:endCxn id="18" idx="0"/>
          </p:cNvCxnSpPr>
          <p:nvPr/>
        </p:nvCxnSpPr>
        <p:spPr>
          <a:xfrm>
            <a:off x="3711886" y="3465540"/>
            <a:ext cx="0" cy="544947"/>
          </a:xfrm>
          <a:prstGeom prst="straightConnector1">
            <a:avLst/>
          </a:prstGeom>
          <a:noFill/>
          <a:ln w="6350" cap="flat" cmpd="sng" algn="ctr">
            <a:solidFill>
              <a:sysClr val="windowText" lastClr="000000"/>
            </a:solidFill>
            <a:prstDash val="solid"/>
            <a:miter lim="800000"/>
            <a:tailEnd type="triangle"/>
          </a:ln>
          <a:effectLst/>
        </p:spPr>
      </p:cxnSp>
      <p:cxnSp>
        <p:nvCxnSpPr>
          <p:cNvPr id="28" name="직선 연결선 27">
            <a:extLst>
              <a:ext uri="{FF2B5EF4-FFF2-40B4-BE49-F238E27FC236}">
                <a16:creationId xmlns:a16="http://schemas.microsoft.com/office/drawing/2014/main" id="{11F5E17A-9A04-FB50-A907-64A4F1298865}"/>
              </a:ext>
            </a:extLst>
          </p:cNvPr>
          <p:cNvCxnSpPr>
            <a:cxnSpLocks/>
            <a:stCxn id="16" idx="4"/>
            <a:endCxn id="20" idx="0"/>
          </p:cNvCxnSpPr>
          <p:nvPr/>
        </p:nvCxnSpPr>
        <p:spPr>
          <a:xfrm>
            <a:off x="2502393" y="4275262"/>
            <a:ext cx="502375" cy="201968"/>
          </a:xfrm>
          <a:prstGeom prst="line">
            <a:avLst/>
          </a:prstGeom>
          <a:noFill/>
          <a:ln w="6350" cap="flat" cmpd="sng" algn="ctr">
            <a:solidFill>
              <a:sysClr val="windowText" lastClr="000000"/>
            </a:solidFill>
            <a:prstDash val="solid"/>
            <a:miter lim="800000"/>
          </a:ln>
          <a:effectLst/>
        </p:spPr>
      </p:cxnSp>
      <p:cxnSp>
        <p:nvCxnSpPr>
          <p:cNvPr id="29" name="직선 연결선 28">
            <a:extLst>
              <a:ext uri="{FF2B5EF4-FFF2-40B4-BE49-F238E27FC236}">
                <a16:creationId xmlns:a16="http://schemas.microsoft.com/office/drawing/2014/main" id="{0BD13D0C-DE1A-0218-2471-62C266349516}"/>
              </a:ext>
            </a:extLst>
          </p:cNvPr>
          <p:cNvCxnSpPr>
            <a:cxnSpLocks/>
            <a:stCxn id="17" idx="4"/>
            <a:endCxn id="20" idx="0"/>
          </p:cNvCxnSpPr>
          <p:nvPr/>
        </p:nvCxnSpPr>
        <p:spPr>
          <a:xfrm>
            <a:off x="2933050" y="4275262"/>
            <a:ext cx="71718" cy="201968"/>
          </a:xfrm>
          <a:prstGeom prst="line">
            <a:avLst/>
          </a:prstGeom>
          <a:noFill/>
          <a:ln w="6350" cap="flat" cmpd="sng" algn="ctr">
            <a:solidFill>
              <a:sysClr val="windowText" lastClr="000000"/>
            </a:solidFill>
            <a:prstDash val="solid"/>
            <a:miter lim="800000"/>
          </a:ln>
          <a:effectLst/>
        </p:spPr>
      </p:cxnSp>
      <p:cxnSp>
        <p:nvCxnSpPr>
          <p:cNvPr id="30" name="직선 연결선 29">
            <a:extLst>
              <a:ext uri="{FF2B5EF4-FFF2-40B4-BE49-F238E27FC236}">
                <a16:creationId xmlns:a16="http://schemas.microsoft.com/office/drawing/2014/main" id="{F2F11FBD-BBB6-0261-6DD5-6DD82B54526D}"/>
              </a:ext>
            </a:extLst>
          </p:cNvPr>
          <p:cNvCxnSpPr>
            <a:cxnSpLocks/>
            <a:stCxn id="20" idx="0"/>
            <a:endCxn id="18" idx="4"/>
          </p:cNvCxnSpPr>
          <p:nvPr/>
        </p:nvCxnSpPr>
        <p:spPr>
          <a:xfrm flipV="1">
            <a:off x="3004768" y="4267475"/>
            <a:ext cx="707118" cy="209755"/>
          </a:xfrm>
          <a:prstGeom prst="line">
            <a:avLst/>
          </a:prstGeom>
          <a:noFill/>
          <a:ln w="6350" cap="flat" cmpd="sng" algn="ctr">
            <a:solidFill>
              <a:sysClr val="windowText" lastClr="000000"/>
            </a:solidFill>
            <a:prstDash val="solid"/>
            <a:miter lim="800000"/>
          </a:ln>
          <a:effectLst/>
        </p:spPr>
      </p:cxnSp>
      <p:cxnSp>
        <p:nvCxnSpPr>
          <p:cNvPr id="31" name="직선 연결선 30">
            <a:extLst>
              <a:ext uri="{FF2B5EF4-FFF2-40B4-BE49-F238E27FC236}">
                <a16:creationId xmlns:a16="http://schemas.microsoft.com/office/drawing/2014/main" id="{DF72A727-FE64-196F-D248-92E07B06924F}"/>
              </a:ext>
            </a:extLst>
          </p:cNvPr>
          <p:cNvCxnSpPr>
            <a:cxnSpLocks/>
            <a:stCxn id="20" idx="0"/>
            <a:endCxn id="19" idx="4"/>
          </p:cNvCxnSpPr>
          <p:nvPr/>
        </p:nvCxnSpPr>
        <p:spPr>
          <a:xfrm flipV="1">
            <a:off x="3004768" y="4275262"/>
            <a:ext cx="1137776" cy="201968"/>
          </a:xfrm>
          <a:prstGeom prst="line">
            <a:avLst/>
          </a:prstGeom>
          <a:noFill/>
          <a:ln w="6350" cap="flat" cmpd="sng" algn="ctr">
            <a:solidFill>
              <a:sysClr val="windowText" lastClr="000000"/>
            </a:solidFill>
            <a:prstDash val="solid"/>
            <a:miter lim="800000"/>
          </a:ln>
          <a:effectLst/>
        </p:spPr>
      </p:cxnSp>
      <p:cxnSp>
        <p:nvCxnSpPr>
          <p:cNvPr id="32" name="직선 연결선 31">
            <a:extLst>
              <a:ext uri="{FF2B5EF4-FFF2-40B4-BE49-F238E27FC236}">
                <a16:creationId xmlns:a16="http://schemas.microsoft.com/office/drawing/2014/main" id="{EFF9BB2D-84CA-5802-BAA3-53699EA3CE70}"/>
              </a:ext>
            </a:extLst>
          </p:cNvPr>
          <p:cNvCxnSpPr>
            <a:cxnSpLocks/>
            <a:stCxn id="16" idx="4"/>
            <a:endCxn id="21" idx="0"/>
          </p:cNvCxnSpPr>
          <p:nvPr/>
        </p:nvCxnSpPr>
        <p:spPr>
          <a:xfrm>
            <a:off x="2502393" y="4275262"/>
            <a:ext cx="1137776" cy="201968"/>
          </a:xfrm>
          <a:prstGeom prst="line">
            <a:avLst/>
          </a:prstGeom>
          <a:noFill/>
          <a:ln w="6350" cap="flat" cmpd="sng" algn="ctr">
            <a:solidFill>
              <a:sysClr val="windowText" lastClr="000000"/>
            </a:solidFill>
            <a:prstDash val="solid"/>
            <a:miter lim="800000"/>
          </a:ln>
          <a:effectLst/>
        </p:spPr>
      </p:cxnSp>
      <p:cxnSp>
        <p:nvCxnSpPr>
          <p:cNvPr id="33" name="직선 연결선 32">
            <a:extLst>
              <a:ext uri="{FF2B5EF4-FFF2-40B4-BE49-F238E27FC236}">
                <a16:creationId xmlns:a16="http://schemas.microsoft.com/office/drawing/2014/main" id="{5200E0DD-85CC-04FB-DB6F-0A99BF0C408A}"/>
              </a:ext>
            </a:extLst>
          </p:cNvPr>
          <p:cNvCxnSpPr>
            <a:cxnSpLocks/>
            <a:stCxn id="17" idx="4"/>
            <a:endCxn id="21" idx="0"/>
          </p:cNvCxnSpPr>
          <p:nvPr/>
        </p:nvCxnSpPr>
        <p:spPr>
          <a:xfrm>
            <a:off x="2933050" y="4275262"/>
            <a:ext cx="707119" cy="201968"/>
          </a:xfrm>
          <a:prstGeom prst="line">
            <a:avLst/>
          </a:prstGeom>
          <a:noFill/>
          <a:ln w="6350" cap="flat" cmpd="sng" algn="ctr">
            <a:solidFill>
              <a:sysClr val="windowText" lastClr="000000"/>
            </a:solidFill>
            <a:prstDash val="solid"/>
            <a:miter lim="800000"/>
          </a:ln>
          <a:effectLst/>
        </p:spPr>
      </p:cxnSp>
      <p:cxnSp>
        <p:nvCxnSpPr>
          <p:cNvPr id="34" name="직선 연결선 33">
            <a:extLst>
              <a:ext uri="{FF2B5EF4-FFF2-40B4-BE49-F238E27FC236}">
                <a16:creationId xmlns:a16="http://schemas.microsoft.com/office/drawing/2014/main" id="{0F869FE6-88AE-DF57-CD42-169C5A8ACB4A}"/>
              </a:ext>
            </a:extLst>
          </p:cNvPr>
          <p:cNvCxnSpPr>
            <a:cxnSpLocks/>
            <a:stCxn id="18" idx="4"/>
            <a:endCxn id="21" idx="0"/>
          </p:cNvCxnSpPr>
          <p:nvPr/>
        </p:nvCxnSpPr>
        <p:spPr>
          <a:xfrm flipH="1">
            <a:off x="3640169" y="4267475"/>
            <a:ext cx="71717" cy="209755"/>
          </a:xfrm>
          <a:prstGeom prst="line">
            <a:avLst/>
          </a:prstGeom>
          <a:noFill/>
          <a:ln w="6350" cap="flat" cmpd="sng" algn="ctr">
            <a:solidFill>
              <a:sysClr val="windowText" lastClr="000000"/>
            </a:solidFill>
            <a:prstDash val="solid"/>
            <a:miter lim="800000"/>
          </a:ln>
          <a:effectLst/>
        </p:spPr>
      </p:cxnSp>
      <p:cxnSp>
        <p:nvCxnSpPr>
          <p:cNvPr id="35" name="직선 연결선 34">
            <a:extLst>
              <a:ext uri="{FF2B5EF4-FFF2-40B4-BE49-F238E27FC236}">
                <a16:creationId xmlns:a16="http://schemas.microsoft.com/office/drawing/2014/main" id="{7CED70C1-EA9B-1EB7-7C3F-72A0A8BCB276}"/>
              </a:ext>
            </a:extLst>
          </p:cNvPr>
          <p:cNvCxnSpPr>
            <a:cxnSpLocks/>
            <a:stCxn id="19" idx="4"/>
            <a:endCxn id="21" idx="0"/>
          </p:cNvCxnSpPr>
          <p:nvPr/>
        </p:nvCxnSpPr>
        <p:spPr>
          <a:xfrm flipH="1">
            <a:off x="3640169" y="4275262"/>
            <a:ext cx="502375" cy="201968"/>
          </a:xfrm>
          <a:prstGeom prst="line">
            <a:avLst/>
          </a:prstGeom>
          <a:noFill/>
          <a:ln w="6350" cap="flat" cmpd="sng" algn="ctr">
            <a:solidFill>
              <a:sysClr val="windowText" lastClr="000000"/>
            </a:solidFill>
            <a:prstDash val="solid"/>
            <a:miter lim="800000"/>
          </a:ln>
          <a:effectLst/>
        </p:spPr>
      </p:cxnSp>
      <p:cxnSp>
        <p:nvCxnSpPr>
          <p:cNvPr id="36" name="직선 연결선 35">
            <a:extLst>
              <a:ext uri="{FF2B5EF4-FFF2-40B4-BE49-F238E27FC236}">
                <a16:creationId xmlns:a16="http://schemas.microsoft.com/office/drawing/2014/main" id="{04698C11-970D-87A5-97F7-F42EE86854CD}"/>
              </a:ext>
            </a:extLst>
          </p:cNvPr>
          <p:cNvCxnSpPr>
            <a:cxnSpLocks/>
            <a:stCxn id="22" idx="0"/>
            <a:endCxn id="20" idx="5"/>
          </p:cNvCxnSpPr>
          <p:nvPr/>
        </p:nvCxnSpPr>
        <p:spPr>
          <a:xfrm flipH="1" flipV="1">
            <a:off x="3095627" y="4696583"/>
            <a:ext cx="234824" cy="205805"/>
          </a:xfrm>
          <a:prstGeom prst="line">
            <a:avLst/>
          </a:prstGeom>
          <a:noFill/>
          <a:ln w="6350" cap="flat" cmpd="sng" algn="ctr">
            <a:solidFill>
              <a:sysClr val="windowText" lastClr="000000"/>
            </a:solidFill>
            <a:prstDash val="solid"/>
            <a:miter lim="800000"/>
          </a:ln>
          <a:effectLst/>
        </p:spPr>
      </p:cxnSp>
      <p:cxnSp>
        <p:nvCxnSpPr>
          <p:cNvPr id="37" name="직선 연결선 36">
            <a:extLst>
              <a:ext uri="{FF2B5EF4-FFF2-40B4-BE49-F238E27FC236}">
                <a16:creationId xmlns:a16="http://schemas.microsoft.com/office/drawing/2014/main" id="{85CF4969-D03D-C591-64D4-127D256D77AE}"/>
              </a:ext>
            </a:extLst>
          </p:cNvPr>
          <p:cNvCxnSpPr>
            <a:cxnSpLocks/>
            <a:stCxn id="22" idx="0"/>
            <a:endCxn id="21" idx="4"/>
          </p:cNvCxnSpPr>
          <p:nvPr/>
        </p:nvCxnSpPr>
        <p:spPr>
          <a:xfrm flipV="1">
            <a:off x="3330451" y="4734218"/>
            <a:ext cx="309718" cy="168170"/>
          </a:xfrm>
          <a:prstGeom prst="line">
            <a:avLst/>
          </a:prstGeom>
          <a:noFill/>
          <a:ln w="6350" cap="flat" cmpd="sng" algn="ctr">
            <a:solidFill>
              <a:sysClr val="windowText" lastClr="000000"/>
            </a:solidFill>
            <a:prstDash val="solid"/>
            <a:miter lim="800000"/>
          </a:ln>
          <a:effectLst/>
        </p:spPr>
      </p:cxnSp>
      <p:cxnSp>
        <p:nvCxnSpPr>
          <p:cNvPr id="38" name="직선 화살표 연결선 37">
            <a:extLst>
              <a:ext uri="{FF2B5EF4-FFF2-40B4-BE49-F238E27FC236}">
                <a16:creationId xmlns:a16="http://schemas.microsoft.com/office/drawing/2014/main" id="{49C643F8-269F-02F7-73C6-BD153FB2404C}"/>
              </a:ext>
            </a:extLst>
          </p:cNvPr>
          <p:cNvCxnSpPr>
            <a:cxnSpLocks/>
            <a:stCxn id="22" idx="4"/>
            <a:endCxn id="39" idx="0"/>
          </p:cNvCxnSpPr>
          <p:nvPr/>
        </p:nvCxnSpPr>
        <p:spPr>
          <a:xfrm>
            <a:off x="3330451" y="5159376"/>
            <a:ext cx="2050" cy="255218"/>
          </a:xfrm>
          <a:prstGeom prst="straightConnector1">
            <a:avLst/>
          </a:prstGeom>
          <a:noFill/>
          <a:ln w="6350" cap="flat" cmpd="sng" algn="ctr">
            <a:solidFill>
              <a:sysClr val="windowText" lastClr="000000"/>
            </a:solidFill>
            <a:prstDash val="solid"/>
            <a:miter lim="800000"/>
            <a:tailEnd type="triangle"/>
          </a:ln>
          <a:effectLst/>
        </p:spPr>
      </p:cxnSp>
      <p:sp>
        <p:nvSpPr>
          <p:cNvPr id="39" name="직사각형 38">
            <a:extLst>
              <a:ext uri="{FF2B5EF4-FFF2-40B4-BE49-F238E27FC236}">
                <a16:creationId xmlns:a16="http://schemas.microsoft.com/office/drawing/2014/main" id="{CE5D60A3-ED76-19EB-A24B-72A40AC91D78}"/>
              </a:ext>
            </a:extLst>
          </p:cNvPr>
          <p:cNvSpPr/>
          <p:nvPr/>
        </p:nvSpPr>
        <p:spPr>
          <a:xfrm>
            <a:off x="3218968" y="5414594"/>
            <a:ext cx="227065" cy="227065"/>
          </a:xfrm>
          <a:prstGeom prst="rect">
            <a:avLst/>
          </a:prstGeom>
          <a:solidFill>
            <a:srgbClr val="FFC000">
              <a:lumMod val="40000"/>
              <a:lumOff val="60000"/>
            </a:srgbClr>
          </a:solidFill>
          <a:ln w="12700" cap="flat" cmpd="sng" algn="ctr">
            <a:solidFill>
              <a:srgbClr val="FFC000">
                <a:lumMod val="75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40" name="직사각형 39">
            <a:extLst>
              <a:ext uri="{FF2B5EF4-FFF2-40B4-BE49-F238E27FC236}">
                <a16:creationId xmlns:a16="http://schemas.microsoft.com/office/drawing/2014/main" id="{ED1A27D9-58A0-9CE2-2D73-40796AC7451F}"/>
              </a:ext>
            </a:extLst>
          </p:cNvPr>
          <p:cNvSpPr/>
          <p:nvPr/>
        </p:nvSpPr>
        <p:spPr>
          <a:xfrm>
            <a:off x="2990736" y="5414594"/>
            <a:ext cx="227065" cy="227065"/>
          </a:xfrm>
          <a:prstGeom prst="rect">
            <a:avLst/>
          </a:prstGeom>
          <a:solidFill>
            <a:srgbClr val="FFC000">
              <a:lumMod val="40000"/>
              <a:lumOff val="60000"/>
            </a:srgbClr>
          </a:solidFill>
          <a:ln w="12700" cap="flat" cmpd="sng" algn="ctr">
            <a:solidFill>
              <a:srgbClr val="FFC000">
                <a:lumMod val="75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41" name="직사각형 40">
            <a:extLst>
              <a:ext uri="{FF2B5EF4-FFF2-40B4-BE49-F238E27FC236}">
                <a16:creationId xmlns:a16="http://schemas.microsoft.com/office/drawing/2014/main" id="{26798EB4-B5F4-F9CD-0F70-494EFF9F6D40}"/>
              </a:ext>
            </a:extLst>
          </p:cNvPr>
          <p:cNvSpPr/>
          <p:nvPr/>
        </p:nvSpPr>
        <p:spPr>
          <a:xfrm>
            <a:off x="2762504" y="5414594"/>
            <a:ext cx="227065" cy="227065"/>
          </a:xfrm>
          <a:prstGeom prst="rect">
            <a:avLst/>
          </a:prstGeom>
          <a:solidFill>
            <a:srgbClr val="FFC000">
              <a:lumMod val="40000"/>
              <a:lumOff val="60000"/>
            </a:srgbClr>
          </a:solidFill>
          <a:ln w="12700" cap="flat" cmpd="sng" algn="ctr">
            <a:solidFill>
              <a:srgbClr val="FFC000">
                <a:lumMod val="75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42" name="직사각형 41">
            <a:extLst>
              <a:ext uri="{FF2B5EF4-FFF2-40B4-BE49-F238E27FC236}">
                <a16:creationId xmlns:a16="http://schemas.microsoft.com/office/drawing/2014/main" id="{8B75CDB6-FF59-6F74-16BE-7D3FEA3A3381}"/>
              </a:ext>
            </a:extLst>
          </p:cNvPr>
          <p:cNvSpPr/>
          <p:nvPr/>
        </p:nvSpPr>
        <p:spPr>
          <a:xfrm>
            <a:off x="2532474" y="5414594"/>
            <a:ext cx="227065" cy="227065"/>
          </a:xfrm>
          <a:prstGeom prst="rect">
            <a:avLst/>
          </a:prstGeom>
          <a:solidFill>
            <a:srgbClr val="FFC000">
              <a:lumMod val="40000"/>
              <a:lumOff val="60000"/>
            </a:srgbClr>
          </a:solidFill>
          <a:ln w="12700" cap="flat" cmpd="sng" algn="ctr">
            <a:solidFill>
              <a:srgbClr val="FFC000">
                <a:lumMod val="75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43" name="직사각형 42">
            <a:extLst>
              <a:ext uri="{FF2B5EF4-FFF2-40B4-BE49-F238E27FC236}">
                <a16:creationId xmlns:a16="http://schemas.microsoft.com/office/drawing/2014/main" id="{341BCD8E-C4C1-2FEA-0910-BE48AF49AE23}"/>
              </a:ext>
            </a:extLst>
          </p:cNvPr>
          <p:cNvSpPr/>
          <p:nvPr/>
        </p:nvSpPr>
        <p:spPr>
          <a:xfrm>
            <a:off x="4134103" y="5414968"/>
            <a:ext cx="227065" cy="227065"/>
          </a:xfrm>
          <a:prstGeom prst="rect">
            <a:avLst/>
          </a:prstGeom>
          <a:solidFill>
            <a:srgbClr val="FFC000">
              <a:lumMod val="40000"/>
              <a:lumOff val="60000"/>
            </a:srgbClr>
          </a:solidFill>
          <a:ln w="12700" cap="flat" cmpd="sng" algn="ctr">
            <a:solidFill>
              <a:srgbClr val="FFC000">
                <a:lumMod val="75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44" name="직사각형 43">
            <a:extLst>
              <a:ext uri="{FF2B5EF4-FFF2-40B4-BE49-F238E27FC236}">
                <a16:creationId xmlns:a16="http://schemas.microsoft.com/office/drawing/2014/main" id="{FD051865-B523-FA57-3A25-C0C053C0BDD6}"/>
              </a:ext>
            </a:extLst>
          </p:cNvPr>
          <p:cNvSpPr/>
          <p:nvPr/>
        </p:nvSpPr>
        <p:spPr>
          <a:xfrm>
            <a:off x="3905871" y="5414968"/>
            <a:ext cx="227065" cy="227065"/>
          </a:xfrm>
          <a:prstGeom prst="rect">
            <a:avLst/>
          </a:prstGeom>
          <a:solidFill>
            <a:srgbClr val="FFC000">
              <a:lumMod val="40000"/>
              <a:lumOff val="60000"/>
            </a:srgbClr>
          </a:solidFill>
          <a:ln w="12700" cap="flat" cmpd="sng" algn="ctr">
            <a:solidFill>
              <a:srgbClr val="FFC000">
                <a:lumMod val="75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45" name="직사각형 44">
            <a:extLst>
              <a:ext uri="{FF2B5EF4-FFF2-40B4-BE49-F238E27FC236}">
                <a16:creationId xmlns:a16="http://schemas.microsoft.com/office/drawing/2014/main" id="{97204B86-1958-D797-F6F5-8E3E8980C292}"/>
              </a:ext>
            </a:extLst>
          </p:cNvPr>
          <p:cNvSpPr/>
          <p:nvPr/>
        </p:nvSpPr>
        <p:spPr>
          <a:xfrm>
            <a:off x="3677639" y="5414968"/>
            <a:ext cx="227065" cy="227065"/>
          </a:xfrm>
          <a:prstGeom prst="rect">
            <a:avLst/>
          </a:prstGeom>
          <a:solidFill>
            <a:srgbClr val="FFC000">
              <a:lumMod val="40000"/>
              <a:lumOff val="60000"/>
            </a:srgbClr>
          </a:solidFill>
          <a:ln w="12700" cap="flat" cmpd="sng" algn="ctr">
            <a:solidFill>
              <a:srgbClr val="FFC000">
                <a:lumMod val="75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46" name="직사각형 45">
            <a:extLst>
              <a:ext uri="{FF2B5EF4-FFF2-40B4-BE49-F238E27FC236}">
                <a16:creationId xmlns:a16="http://schemas.microsoft.com/office/drawing/2014/main" id="{4B665A01-9688-BA9E-A3D0-98AE369F6F57}"/>
              </a:ext>
            </a:extLst>
          </p:cNvPr>
          <p:cNvSpPr/>
          <p:nvPr/>
        </p:nvSpPr>
        <p:spPr>
          <a:xfrm>
            <a:off x="3447609" y="5414968"/>
            <a:ext cx="227065" cy="227065"/>
          </a:xfrm>
          <a:prstGeom prst="rect">
            <a:avLst/>
          </a:prstGeom>
          <a:solidFill>
            <a:srgbClr val="FFC000">
              <a:lumMod val="40000"/>
              <a:lumOff val="60000"/>
            </a:srgbClr>
          </a:solidFill>
          <a:ln w="12700" cap="flat" cmpd="sng" algn="ctr">
            <a:solidFill>
              <a:srgbClr val="FFC000">
                <a:lumMod val="75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47" name="직사각형 46">
            <a:extLst>
              <a:ext uri="{FF2B5EF4-FFF2-40B4-BE49-F238E27FC236}">
                <a16:creationId xmlns:a16="http://schemas.microsoft.com/office/drawing/2014/main" id="{6541C6E8-CAA4-D14D-FFCD-C29F7D7CABBD}"/>
              </a:ext>
            </a:extLst>
          </p:cNvPr>
          <p:cNvSpPr/>
          <p:nvPr/>
        </p:nvSpPr>
        <p:spPr>
          <a:xfrm>
            <a:off x="2303833" y="5414594"/>
            <a:ext cx="227065" cy="227065"/>
          </a:xfrm>
          <a:prstGeom prst="rect">
            <a:avLst/>
          </a:prstGeom>
          <a:solidFill>
            <a:srgbClr val="FFC000">
              <a:lumMod val="40000"/>
              <a:lumOff val="60000"/>
            </a:srgbClr>
          </a:solidFill>
          <a:ln w="12700" cap="flat" cmpd="sng" algn="ctr">
            <a:solidFill>
              <a:srgbClr val="FFC000">
                <a:lumMod val="75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48" name="직사각형 47">
            <a:extLst>
              <a:ext uri="{FF2B5EF4-FFF2-40B4-BE49-F238E27FC236}">
                <a16:creationId xmlns:a16="http://schemas.microsoft.com/office/drawing/2014/main" id="{1381FF7A-6D61-3ADE-6CE1-386E23ADE696}"/>
              </a:ext>
            </a:extLst>
          </p:cNvPr>
          <p:cNvSpPr/>
          <p:nvPr/>
        </p:nvSpPr>
        <p:spPr>
          <a:xfrm>
            <a:off x="5842062" y="2359703"/>
            <a:ext cx="3906690" cy="3688673"/>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49" name="TextBox 48">
            <a:extLst>
              <a:ext uri="{FF2B5EF4-FFF2-40B4-BE49-F238E27FC236}">
                <a16:creationId xmlns:a16="http://schemas.microsoft.com/office/drawing/2014/main" id="{D41A0DA0-9087-AFC8-A47F-24917C9BBD05}"/>
              </a:ext>
            </a:extLst>
          </p:cNvPr>
          <p:cNvSpPr txBox="1"/>
          <p:nvPr/>
        </p:nvSpPr>
        <p:spPr>
          <a:xfrm>
            <a:off x="6778199" y="6156012"/>
            <a:ext cx="2165350" cy="369332"/>
          </a:xfrm>
          <a:prstGeom prst="rect">
            <a:avLst/>
          </a:prstGeom>
          <a:noFill/>
        </p:spPr>
        <p:txBody>
          <a:bodyPr wrap="square" rtlCol="0">
            <a:spAutoFit/>
          </a:bodyPr>
          <a:lstStyle/>
          <a:p>
            <a:pPr latinLnBrk="1"/>
            <a:r>
              <a:rPr lang="en-US" altLang="ko-KR" dirty="0">
                <a:solidFill>
                  <a:prstClr val="black"/>
                </a:solidFill>
                <a:latin typeface="맑은 고딕" panose="020F0502020204030204"/>
              </a:rPr>
              <a:t>Dynamical System</a:t>
            </a:r>
            <a:endParaRPr lang="ko-KR" altLang="en-US" dirty="0">
              <a:solidFill>
                <a:prstClr val="black"/>
              </a:solidFill>
              <a:latin typeface="맑은 고딕" panose="020F0502020204030204"/>
            </a:endParaRPr>
          </a:p>
        </p:txBody>
      </p:sp>
      <p:sp>
        <p:nvSpPr>
          <p:cNvPr id="50" name="직사각형 49">
            <a:extLst>
              <a:ext uri="{FF2B5EF4-FFF2-40B4-BE49-F238E27FC236}">
                <a16:creationId xmlns:a16="http://schemas.microsoft.com/office/drawing/2014/main" id="{9B569D6A-DC1B-2159-7344-1E07754AB9DC}"/>
              </a:ext>
            </a:extLst>
          </p:cNvPr>
          <p:cNvSpPr/>
          <p:nvPr/>
        </p:nvSpPr>
        <p:spPr>
          <a:xfrm>
            <a:off x="6098554" y="2605834"/>
            <a:ext cx="2378754" cy="736994"/>
          </a:xfrm>
          <a:prstGeom prst="rect">
            <a:avLst/>
          </a:prstGeom>
          <a:noFill/>
          <a:ln w="12700" cap="flat" cmpd="sng" algn="ctr">
            <a:solidFill>
              <a:srgbClr val="0070C0"/>
            </a:solidFill>
            <a:prstDash val="dash"/>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51" name="다이아몬드 50">
            <a:extLst>
              <a:ext uri="{FF2B5EF4-FFF2-40B4-BE49-F238E27FC236}">
                <a16:creationId xmlns:a16="http://schemas.microsoft.com/office/drawing/2014/main" id="{9995E62B-3AB5-0EC2-0C7B-6CF00E402DB1}"/>
              </a:ext>
            </a:extLst>
          </p:cNvPr>
          <p:cNvSpPr/>
          <p:nvPr/>
        </p:nvSpPr>
        <p:spPr>
          <a:xfrm>
            <a:off x="7608201" y="3851951"/>
            <a:ext cx="425887" cy="396779"/>
          </a:xfrm>
          <a:prstGeom prst="diamond">
            <a:avLst/>
          </a:prstGeom>
          <a:solidFill>
            <a:srgbClr val="E7E6E6">
              <a:lumMod val="9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52" name="직사각형 51">
            <a:extLst>
              <a:ext uri="{FF2B5EF4-FFF2-40B4-BE49-F238E27FC236}">
                <a16:creationId xmlns:a16="http://schemas.microsoft.com/office/drawing/2014/main" id="{F20571DC-8B28-5130-2BAF-7128A8D234CA}"/>
              </a:ext>
            </a:extLst>
          </p:cNvPr>
          <p:cNvSpPr/>
          <p:nvPr/>
        </p:nvSpPr>
        <p:spPr>
          <a:xfrm>
            <a:off x="7593859" y="5151345"/>
            <a:ext cx="1956577" cy="668700"/>
          </a:xfrm>
          <a:prstGeom prst="rect">
            <a:avLst/>
          </a:prstGeom>
          <a:noFill/>
          <a:ln w="12700" cap="flat" cmpd="sng" algn="ctr">
            <a:solidFill>
              <a:srgbClr val="0070C0"/>
            </a:solidFill>
            <a:prstDash val="dash"/>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53" name="직사각형 52">
            <a:extLst>
              <a:ext uri="{FF2B5EF4-FFF2-40B4-BE49-F238E27FC236}">
                <a16:creationId xmlns:a16="http://schemas.microsoft.com/office/drawing/2014/main" id="{24574C16-E03F-5430-774D-04BD120A737D}"/>
              </a:ext>
            </a:extLst>
          </p:cNvPr>
          <p:cNvSpPr/>
          <p:nvPr/>
        </p:nvSpPr>
        <p:spPr>
          <a:xfrm>
            <a:off x="6370504" y="3532061"/>
            <a:ext cx="2494153" cy="1429054"/>
          </a:xfrm>
          <a:prstGeom prst="rect">
            <a:avLst/>
          </a:prstGeom>
          <a:noFill/>
          <a:ln w="12700" cap="flat" cmpd="sng" algn="ctr">
            <a:solidFill>
              <a:srgbClr val="0070C0"/>
            </a:solidFill>
            <a:prstDash val="dash"/>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54" name="1/2 액자 53">
            <a:extLst>
              <a:ext uri="{FF2B5EF4-FFF2-40B4-BE49-F238E27FC236}">
                <a16:creationId xmlns:a16="http://schemas.microsoft.com/office/drawing/2014/main" id="{5F3E25DF-6387-3853-C097-ED4B36835929}"/>
              </a:ext>
            </a:extLst>
          </p:cNvPr>
          <p:cNvSpPr/>
          <p:nvPr/>
        </p:nvSpPr>
        <p:spPr>
          <a:xfrm rot="16200000">
            <a:off x="8665610" y="1922430"/>
            <a:ext cx="1429056" cy="1428720"/>
          </a:xfrm>
          <a:prstGeom prst="halfFrame">
            <a:avLst>
              <a:gd name="adj1" fmla="val 5299"/>
              <a:gd name="adj2" fmla="val 5076"/>
            </a:avLst>
          </a:prstGeom>
          <a:solidFill>
            <a:srgbClr val="002060"/>
          </a:solidFill>
          <a:ln w="12700" cap="flat" cmpd="sng" algn="ctr">
            <a:no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55" name="직사각형 54">
            <a:extLst>
              <a:ext uri="{FF2B5EF4-FFF2-40B4-BE49-F238E27FC236}">
                <a16:creationId xmlns:a16="http://schemas.microsoft.com/office/drawing/2014/main" id="{CE093A0A-0479-175A-E3C8-D6D5F3D2505C}"/>
              </a:ext>
            </a:extLst>
          </p:cNvPr>
          <p:cNvSpPr/>
          <p:nvPr/>
        </p:nvSpPr>
        <p:spPr>
          <a:xfrm>
            <a:off x="6099668" y="2603909"/>
            <a:ext cx="297940" cy="295220"/>
          </a:xfrm>
          <a:prstGeom prst="rect">
            <a:avLst/>
          </a:prstGeom>
          <a:solidFill>
            <a:srgbClr val="9DC3E6"/>
          </a:solidFill>
          <a:ln w="12700" cap="flat" cmpd="sng" algn="ctr">
            <a:solidFill>
              <a:srgbClr val="4472C4"/>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white"/>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44A99A3B-AF79-FFCC-AD0B-649457BF21E3}"/>
                  </a:ext>
                </a:extLst>
              </p:cNvPr>
              <p:cNvSpPr txBox="1"/>
              <p:nvPr/>
            </p:nvSpPr>
            <p:spPr>
              <a:xfrm>
                <a:off x="6055467" y="2575910"/>
                <a:ext cx="400423"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𝑠</m:t>
                          </m:r>
                        </m:e>
                        <m:sub>
                          <m:r>
                            <a:rPr lang="en-US" altLang="ko-KR" sz="1400" i="1" smtClean="0">
                              <a:solidFill>
                                <a:prstClr val="black"/>
                              </a:solidFill>
                              <a:latin typeface="Cambria Math" panose="02040503050406030204" pitchFamily="18" charset="0"/>
                            </a:rPr>
                            <m:t>1</m:t>
                          </m:r>
                        </m:sub>
                      </m:sSub>
                    </m:oMath>
                  </m:oMathPara>
                </a14:m>
                <a:endParaRPr lang="ko-KR" altLang="en-US" sz="1400" dirty="0">
                  <a:solidFill>
                    <a:prstClr val="black"/>
                  </a:solidFill>
                  <a:latin typeface="맑은 고딕" panose="020F0502020204030204"/>
                </a:endParaRPr>
              </a:p>
            </p:txBody>
          </p:sp>
        </mc:Choice>
        <mc:Fallback xmlns="">
          <p:sp>
            <p:nvSpPr>
              <p:cNvPr id="56" name="TextBox 55">
                <a:extLst>
                  <a:ext uri="{FF2B5EF4-FFF2-40B4-BE49-F238E27FC236}">
                    <a16:creationId xmlns:a16="http://schemas.microsoft.com/office/drawing/2014/main" id="{44A99A3B-AF79-FFCC-AD0B-649457BF21E3}"/>
                  </a:ext>
                </a:extLst>
              </p:cNvPr>
              <p:cNvSpPr txBox="1">
                <a:spLocks noRot="1" noChangeAspect="1" noMove="1" noResize="1" noEditPoints="1" noAdjustHandles="1" noChangeArrowheads="1" noChangeShapeType="1" noTextEdit="1"/>
              </p:cNvSpPr>
              <p:nvPr/>
            </p:nvSpPr>
            <p:spPr>
              <a:xfrm>
                <a:off x="6055467" y="2575910"/>
                <a:ext cx="400423" cy="307777"/>
              </a:xfrm>
              <a:prstGeom prst="rect">
                <a:avLst/>
              </a:prstGeom>
              <a:blipFill>
                <a:blip r:embed="rId7"/>
                <a:stretch>
                  <a:fillRect/>
                </a:stretch>
              </a:blipFill>
            </p:spPr>
            <p:txBody>
              <a:bodyPr/>
              <a:lstStyle/>
              <a:p>
                <a:r>
                  <a:rPr lang="ko-KR" altLang="en-US">
                    <a:noFill/>
                  </a:rPr>
                  <a:t> </a:t>
                </a:r>
              </a:p>
            </p:txBody>
          </p:sp>
        </mc:Fallback>
      </mc:AlternateContent>
      <p:grpSp>
        <p:nvGrpSpPr>
          <p:cNvPr id="57" name="그룹 56">
            <a:extLst>
              <a:ext uri="{FF2B5EF4-FFF2-40B4-BE49-F238E27FC236}">
                <a16:creationId xmlns:a16="http://schemas.microsoft.com/office/drawing/2014/main" id="{99430580-D15F-921A-B08D-AFFEF6222466}"/>
              </a:ext>
            </a:extLst>
          </p:cNvPr>
          <p:cNvGrpSpPr/>
          <p:nvPr/>
        </p:nvGrpSpPr>
        <p:grpSpPr>
          <a:xfrm>
            <a:off x="7543218" y="5113117"/>
            <a:ext cx="400423" cy="333249"/>
            <a:chOff x="4431302" y="1225379"/>
            <a:chExt cx="400423" cy="333249"/>
          </a:xfrm>
        </p:grpSpPr>
        <p:sp>
          <p:nvSpPr>
            <p:cNvPr id="58" name="직사각형 57">
              <a:extLst>
                <a:ext uri="{FF2B5EF4-FFF2-40B4-BE49-F238E27FC236}">
                  <a16:creationId xmlns:a16="http://schemas.microsoft.com/office/drawing/2014/main" id="{3A2D3593-4C37-3710-9337-1472BA49704E}"/>
                </a:ext>
              </a:extLst>
            </p:cNvPr>
            <p:cNvSpPr/>
            <p:nvPr/>
          </p:nvSpPr>
          <p:spPr>
            <a:xfrm>
              <a:off x="4482728" y="1263408"/>
              <a:ext cx="297940" cy="295220"/>
            </a:xfrm>
            <a:prstGeom prst="rect">
              <a:avLst/>
            </a:prstGeom>
            <a:solidFill>
              <a:srgbClr val="9DC3E6"/>
            </a:solidFill>
            <a:ln w="12700" cap="flat" cmpd="sng" algn="ctr">
              <a:solidFill>
                <a:srgbClr val="4472C4"/>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white"/>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76E6BCE4-C4B4-1A78-FC51-0B70289738EA}"/>
                    </a:ext>
                  </a:extLst>
                </p:cNvPr>
                <p:cNvSpPr txBox="1"/>
                <p:nvPr/>
              </p:nvSpPr>
              <p:spPr>
                <a:xfrm>
                  <a:off x="4431302" y="1225379"/>
                  <a:ext cx="400423" cy="307777"/>
                </a:xfrm>
                <a:prstGeom prst="rect">
                  <a:avLst/>
                </a:prstGeom>
                <a:noFill/>
              </p:spPr>
              <p:txBody>
                <a:bodyPr wrap="squar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ko-KR" altLang="en-US" sz="1400" b="0" i="1" u="none" strike="noStrike" kern="0" cap="none" spc="0" normalizeH="0" baseline="0" noProof="0" smtClean="0">
                                <a:ln>
                                  <a:noFill/>
                                </a:ln>
                                <a:solidFill>
                                  <a:srgbClr val="836967"/>
                                </a:solidFill>
                                <a:effectLst/>
                                <a:uLnTx/>
                                <a:uFillTx/>
                                <a:latin typeface="Cambria Math" panose="02040503050406030204" pitchFamily="18" charset="0"/>
                              </a:rPr>
                            </m:ctrlPr>
                          </m:sSubPr>
                          <m:e>
                            <m:r>
                              <a:rPr kumimoji="0" lang="en-US" altLang="ko-KR" sz="1400" b="0" i="1" u="none" strike="noStrike" kern="0" cap="none" spc="0" normalizeH="0" baseline="0" noProof="0" smtClean="0">
                                <a:ln>
                                  <a:noFill/>
                                </a:ln>
                                <a:solidFill>
                                  <a:prstClr val="black"/>
                                </a:solidFill>
                                <a:effectLst/>
                                <a:uLnTx/>
                                <a:uFillTx/>
                                <a:latin typeface="Cambria Math" panose="02040503050406030204" pitchFamily="18" charset="0"/>
                              </a:rPr>
                              <m:t>𝑠</m:t>
                            </m:r>
                          </m:e>
                          <m:sub>
                            <m:r>
                              <a:rPr kumimoji="0" lang="en-US" altLang="ko-KR" sz="1400" b="0" i="1" u="none" strike="noStrike" kern="0" cap="none" spc="0" normalizeH="0" baseline="0" noProof="0" smtClean="0">
                                <a:ln>
                                  <a:noFill/>
                                </a:ln>
                                <a:solidFill>
                                  <a:prstClr val="black"/>
                                </a:solidFill>
                                <a:effectLst/>
                                <a:uLnTx/>
                                <a:uFillTx/>
                                <a:latin typeface="Cambria Math" panose="02040503050406030204" pitchFamily="18" charset="0"/>
                              </a:rPr>
                              <m:t>3</m:t>
                            </m:r>
                          </m:sub>
                        </m:sSub>
                      </m:oMath>
                    </m:oMathPara>
                  </a14:m>
                  <a:endParaRPr kumimoji="0" lang="ko-KR" altLang="en-US" sz="1400" b="0" i="0" u="none" strike="noStrike" kern="0" cap="none" spc="0" normalizeH="0" baseline="0" noProof="0" dirty="0">
                    <a:ln>
                      <a:noFill/>
                    </a:ln>
                    <a:solidFill>
                      <a:prstClr val="black"/>
                    </a:solidFill>
                    <a:effectLst/>
                    <a:uLnTx/>
                    <a:uFillTx/>
                    <a:latin typeface="맑은 고딕" panose="020F0502020204030204"/>
                  </a:endParaRPr>
                </a:p>
              </p:txBody>
            </p:sp>
          </mc:Choice>
          <mc:Fallback xmlns="">
            <p:sp>
              <p:nvSpPr>
                <p:cNvPr id="134" name="TextBox 133">
                  <a:extLst>
                    <a:ext uri="{FF2B5EF4-FFF2-40B4-BE49-F238E27FC236}">
                      <a16:creationId xmlns:a16="http://schemas.microsoft.com/office/drawing/2014/main" id="{1092CCDA-486C-41D6-AB3E-3D3D5934F0A9}"/>
                    </a:ext>
                  </a:extLst>
                </p:cNvPr>
                <p:cNvSpPr txBox="1">
                  <a:spLocks noRot="1" noChangeAspect="1" noMove="1" noResize="1" noEditPoints="1" noAdjustHandles="1" noChangeArrowheads="1" noChangeShapeType="1" noTextEdit="1"/>
                </p:cNvSpPr>
                <p:nvPr/>
              </p:nvSpPr>
              <p:spPr>
                <a:xfrm>
                  <a:off x="4431302" y="1225379"/>
                  <a:ext cx="400423" cy="307777"/>
                </a:xfrm>
                <a:prstGeom prst="rect">
                  <a:avLst/>
                </a:prstGeom>
                <a:blipFill>
                  <a:blip r:embed="rId8"/>
                  <a:stretch>
                    <a:fillRect/>
                  </a:stretch>
                </a:blipFill>
              </p:spPr>
              <p:txBody>
                <a:bodyPr/>
                <a:lstStyle/>
                <a:p>
                  <a:r>
                    <a:rPr lang="ko-KR" altLang="en-US">
                      <a:noFill/>
                    </a:rPr>
                    <a:t> </a:t>
                  </a:r>
                </a:p>
              </p:txBody>
            </p:sp>
          </mc:Fallback>
        </mc:AlternateContent>
      </p:grpSp>
      <p:sp>
        <p:nvSpPr>
          <p:cNvPr id="60" name="직사각형 59">
            <a:extLst>
              <a:ext uri="{FF2B5EF4-FFF2-40B4-BE49-F238E27FC236}">
                <a16:creationId xmlns:a16="http://schemas.microsoft.com/office/drawing/2014/main" id="{B91D1E2F-CEFC-CBC2-8E45-5DD071D1BA6F}"/>
              </a:ext>
            </a:extLst>
          </p:cNvPr>
          <p:cNvSpPr/>
          <p:nvPr/>
        </p:nvSpPr>
        <p:spPr>
          <a:xfrm>
            <a:off x="6370623" y="3532152"/>
            <a:ext cx="297940" cy="295220"/>
          </a:xfrm>
          <a:prstGeom prst="rect">
            <a:avLst/>
          </a:prstGeom>
          <a:solidFill>
            <a:srgbClr val="9DC3E6"/>
          </a:solidFill>
          <a:ln w="12700" cap="flat" cmpd="sng" algn="ctr">
            <a:solidFill>
              <a:srgbClr val="4472C4"/>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white"/>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D7C495A9-39C1-3A57-90EA-93F1AE760A46}"/>
                  </a:ext>
                </a:extLst>
              </p:cNvPr>
              <p:cNvSpPr txBox="1"/>
              <p:nvPr/>
            </p:nvSpPr>
            <p:spPr>
              <a:xfrm>
                <a:off x="6327687" y="3489107"/>
                <a:ext cx="400423"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𝑠</m:t>
                          </m:r>
                        </m:e>
                        <m:sub>
                          <m:r>
                            <a:rPr lang="en-US" altLang="ko-KR" sz="1400" i="1" smtClean="0">
                              <a:solidFill>
                                <a:prstClr val="black"/>
                              </a:solidFill>
                              <a:latin typeface="Cambria Math" panose="02040503050406030204" pitchFamily="18" charset="0"/>
                            </a:rPr>
                            <m:t>2</m:t>
                          </m:r>
                        </m:sub>
                      </m:sSub>
                    </m:oMath>
                  </m:oMathPara>
                </a14:m>
                <a:endParaRPr lang="ko-KR" altLang="en-US" sz="1400" dirty="0">
                  <a:solidFill>
                    <a:prstClr val="black"/>
                  </a:solidFill>
                  <a:latin typeface="맑은 고딕" panose="020F0502020204030204"/>
                </a:endParaRPr>
              </a:p>
            </p:txBody>
          </p:sp>
        </mc:Choice>
        <mc:Fallback xmlns="">
          <p:sp>
            <p:nvSpPr>
              <p:cNvPr id="61" name="TextBox 60">
                <a:extLst>
                  <a:ext uri="{FF2B5EF4-FFF2-40B4-BE49-F238E27FC236}">
                    <a16:creationId xmlns:a16="http://schemas.microsoft.com/office/drawing/2014/main" id="{D7C495A9-39C1-3A57-90EA-93F1AE760A46}"/>
                  </a:ext>
                </a:extLst>
              </p:cNvPr>
              <p:cNvSpPr txBox="1">
                <a:spLocks noRot="1" noChangeAspect="1" noMove="1" noResize="1" noEditPoints="1" noAdjustHandles="1" noChangeArrowheads="1" noChangeShapeType="1" noTextEdit="1"/>
              </p:cNvSpPr>
              <p:nvPr/>
            </p:nvSpPr>
            <p:spPr>
              <a:xfrm>
                <a:off x="6327687" y="3489107"/>
                <a:ext cx="400423" cy="307777"/>
              </a:xfrm>
              <a:prstGeom prst="rect">
                <a:avLst/>
              </a:prstGeom>
              <a:blipFill>
                <a:blip r:embed="rId9"/>
                <a:stretch>
                  <a:fillRect/>
                </a:stretch>
              </a:blipFill>
            </p:spPr>
            <p:txBody>
              <a:bodyPr/>
              <a:lstStyle/>
              <a:p>
                <a:r>
                  <a:rPr lang="ko-KR" altLang="en-US">
                    <a:noFill/>
                  </a:rPr>
                  <a:t> </a:t>
                </a:r>
              </a:p>
            </p:txBody>
          </p:sp>
        </mc:Fallback>
      </mc:AlternateContent>
      <p:sp>
        <p:nvSpPr>
          <p:cNvPr id="62" name="타원 61">
            <a:extLst>
              <a:ext uri="{FF2B5EF4-FFF2-40B4-BE49-F238E27FC236}">
                <a16:creationId xmlns:a16="http://schemas.microsoft.com/office/drawing/2014/main" id="{ECF46FDD-9A22-9F21-3A74-314DF05AC619}"/>
              </a:ext>
            </a:extLst>
          </p:cNvPr>
          <p:cNvSpPr/>
          <p:nvPr/>
        </p:nvSpPr>
        <p:spPr>
          <a:xfrm>
            <a:off x="8029375" y="5290960"/>
            <a:ext cx="358269" cy="333778"/>
          </a:xfrm>
          <a:prstGeom prst="ellipse">
            <a:avLst/>
          </a:prstGeom>
          <a:solidFill>
            <a:srgbClr val="A9D18E"/>
          </a:solidFill>
          <a:ln w="12700" cap="flat" cmpd="sng" algn="ctr">
            <a:solidFill>
              <a:srgbClr val="70AD47">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63" name="다이아몬드 62">
            <a:extLst>
              <a:ext uri="{FF2B5EF4-FFF2-40B4-BE49-F238E27FC236}">
                <a16:creationId xmlns:a16="http://schemas.microsoft.com/office/drawing/2014/main" id="{7AA8B48D-93AB-4F63-C41C-444647F91CE9}"/>
              </a:ext>
            </a:extLst>
          </p:cNvPr>
          <p:cNvSpPr/>
          <p:nvPr/>
        </p:nvSpPr>
        <p:spPr>
          <a:xfrm>
            <a:off x="7275366" y="2770023"/>
            <a:ext cx="425887" cy="396779"/>
          </a:xfrm>
          <a:prstGeom prst="diamond">
            <a:avLst/>
          </a:prstGeom>
          <a:solidFill>
            <a:srgbClr val="E7E6E6">
              <a:lumMod val="9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64" name="타원 63">
            <a:extLst>
              <a:ext uri="{FF2B5EF4-FFF2-40B4-BE49-F238E27FC236}">
                <a16:creationId xmlns:a16="http://schemas.microsoft.com/office/drawing/2014/main" id="{371A5E4D-400E-6F52-8846-F7AD546BF933}"/>
              </a:ext>
            </a:extLst>
          </p:cNvPr>
          <p:cNvSpPr/>
          <p:nvPr/>
        </p:nvSpPr>
        <p:spPr>
          <a:xfrm>
            <a:off x="6500334" y="2785979"/>
            <a:ext cx="388533" cy="361973"/>
          </a:xfrm>
          <a:prstGeom prst="ellipse">
            <a:avLst/>
          </a:prstGeom>
          <a:solidFill>
            <a:srgbClr val="A9D18E"/>
          </a:solidFill>
          <a:ln w="12700" cap="flat" cmpd="sng" algn="ctr">
            <a:solidFill>
              <a:srgbClr val="70AD47">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p:cxnSp>
        <p:nvCxnSpPr>
          <p:cNvPr id="65" name="연결선: 구부러짐 64">
            <a:extLst>
              <a:ext uri="{FF2B5EF4-FFF2-40B4-BE49-F238E27FC236}">
                <a16:creationId xmlns:a16="http://schemas.microsoft.com/office/drawing/2014/main" id="{BDD38007-395A-7982-648B-BF1FE75BEF96}"/>
              </a:ext>
            </a:extLst>
          </p:cNvPr>
          <p:cNvCxnSpPr>
            <a:cxnSpLocks/>
            <a:stCxn id="64" idx="0"/>
            <a:endCxn id="3" idx="7"/>
          </p:cNvCxnSpPr>
          <p:nvPr/>
        </p:nvCxnSpPr>
        <p:spPr>
          <a:xfrm rot="16200000" flipH="1" flipV="1">
            <a:off x="4425921" y="953310"/>
            <a:ext cx="436012" cy="4101349"/>
          </a:xfrm>
          <a:prstGeom prst="curvedConnector3">
            <a:avLst>
              <a:gd name="adj1" fmla="val -200981"/>
            </a:avLst>
          </a:prstGeom>
          <a:noFill/>
          <a:ln w="12700" cap="flat" cmpd="sng" algn="ctr">
            <a:solidFill>
              <a:srgbClr val="70AD47">
                <a:lumMod val="50000"/>
              </a:srgbClr>
            </a:solidFill>
            <a:prstDash val="solid"/>
            <a:miter lim="800000"/>
            <a:tailEnd type="triangle"/>
          </a:ln>
          <a:effectLst/>
        </p:spPr>
      </p:cxnSp>
      <p:cxnSp>
        <p:nvCxnSpPr>
          <p:cNvPr id="66" name="연결선: 구부러짐 65">
            <a:extLst>
              <a:ext uri="{FF2B5EF4-FFF2-40B4-BE49-F238E27FC236}">
                <a16:creationId xmlns:a16="http://schemas.microsoft.com/office/drawing/2014/main" id="{31126572-B8DC-4DFB-FFB7-798E7D223502}"/>
              </a:ext>
            </a:extLst>
          </p:cNvPr>
          <p:cNvCxnSpPr>
            <a:cxnSpLocks/>
            <a:stCxn id="55" idx="0"/>
            <a:endCxn id="7" idx="7"/>
          </p:cNvCxnSpPr>
          <p:nvPr/>
        </p:nvCxnSpPr>
        <p:spPr>
          <a:xfrm rot="16200000" flipH="1" flipV="1">
            <a:off x="4327233" y="1300586"/>
            <a:ext cx="618082" cy="3224728"/>
          </a:xfrm>
          <a:prstGeom prst="curvedConnector3">
            <a:avLst>
              <a:gd name="adj1" fmla="val -64108"/>
            </a:avLst>
          </a:prstGeom>
          <a:noFill/>
          <a:ln w="12700" cap="flat" cmpd="sng" algn="ctr">
            <a:solidFill>
              <a:srgbClr val="5B9BD5">
                <a:lumMod val="50000"/>
              </a:srgbClr>
            </a:solidFill>
            <a:prstDash val="solid"/>
            <a:miter lim="800000"/>
            <a:tailEnd type="triangle"/>
          </a:ln>
          <a:effectLst/>
        </p:spPr>
      </p:cxnSp>
      <p:cxnSp>
        <p:nvCxnSpPr>
          <p:cNvPr id="67" name="연결선: 구부러짐 66">
            <a:extLst>
              <a:ext uri="{FF2B5EF4-FFF2-40B4-BE49-F238E27FC236}">
                <a16:creationId xmlns:a16="http://schemas.microsoft.com/office/drawing/2014/main" id="{1408FAC0-3F05-BB0D-280F-9AD1BFCDA0B4}"/>
              </a:ext>
            </a:extLst>
          </p:cNvPr>
          <p:cNvCxnSpPr>
            <a:cxnSpLocks/>
            <a:stCxn id="60" idx="2"/>
            <a:endCxn id="13" idx="5"/>
          </p:cNvCxnSpPr>
          <p:nvPr/>
        </p:nvCxnSpPr>
        <p:spPr>
          <a:xfrm rot="5400000" flipH="1">
            <a:off x="5176764" y="2484544"/>
            <a:ext cx="399467" cy="2286190"/>
          </a:xfrm>
          <a:prstGeom prst="curvedConnector3">
            <a:avLst>
              <a:gd name="adj1" fmla="val -57226"/>
            </a:avLst>
          </a:prstGeom>
          <a:noFill/>
          <a:ln w="12700" cap="flat" cmpd="sng" algn="ctr">
            <a:solidFill>
              <a:srgbClr val="5B9BD5">
                <a:lumMod val="50000"/>
              </a:srgbClr>
            </a:solidFill>
            <a:prstDash val="solid"/>
            <a:miter lim="800000"/>
            <a:tailEnd type="triangle"/>
          </a:ln>
          <a:effectLst/>
        </p:spPr>
      </p:cxnSp>
      <p:cxnSp>
        <p:nvCxnSpPr>
          <p:cNvPr id="68" name="연결선: 구부러짐 67">
            <a:extLst>
              <a:ext uri="{FF2B5EF4-FFF2-40B4-BE49-F238E27FC236}">
                <a16:creationId xmlns:a16="http://schemas.microsoft.com/office/drawing/2014/main" id="{CE349E7C-521A-AF4D-2032-CEAAB6D19940}"/>
              </a:ext>
            </a:extLst>
          </p:cNvPr>
          <p:cNvCxnSpPr>
            <a:cxnSpLocks/>
            <a:stCxn id="71" idx="3"/>
            <a:endCxn id="10" idx="5"/>
          </p:cNvCxnSpPr>
          <p:nvPr/>
        </p:nvCxnSpPr>
        <p:spPr>
          <a:xfrm rot="5400000" flipH="1">
            <a:off x="5124455" y="2106195"/>
            <a:ext cx="556886" cy="3200306"/>
          </a:xfrm>
          <a:prstGeom prst="curvedConnector3">
            <a:avLst>
              <a:gd name="adj1" fmla="val -50569"/>
            </a:avLst>
          </a:prstGeom>
          <a:noFill/>
          <a:ln w="12700" cap="flat" cmpd="sng" algn="ctr">
            <a:solidFill>
              <a:srgbClr val="70AD47">
                <a:lumMod val="50000"/>
              </a:srgbClr>
            </a:solidFill>
            <a:prstDash val="solid"/>
            <a:miter lim="800000"/>
            <a:tailEnd type="triangle"/>
          </a:ln>
          <a:effectLst/>
        </p:spPr>
      </p:cxnSp>
      <p:cxnSp>
        <p:nvCxnSpPr>
          <p:cNvPr id="69" name="직선 연결선 68">
            <a:extLst>
              <a:ext uri="{FF2B5EF4-FFF2-40B4-BE49-F238E27FC236}">
                <a16:creationId xmlns:a16="http://schemas.microsoft.com/office/drawing/2014/main" id="{DAF37ECA-7E6A-E7FC-8F63-9E61B1318DBE}"/>
              </a:ext>
            </a:extLst>
          </p:cNvPr>
          <p:cNvCxnSpPr>
            <a:cxnSpLocks/>
            <a:stCxn id="50" idx="2"/>
            <a:endCxn id="53" idx="0"/>
          </p:cNvCxnSpPr>
          <p:nvPr/>
        </p:nvCxnSpPr>
        <p:spPr>
          <a:xfrm>
            <a:off x="7287931" y="3342828"/>
            <a:ext cx="329650" cy="189233"/>
          </a:xfrm>
          <a:prstGeom prst="line">
            <a:avLst/>
          </a:prstGeom>
          <a:noFill/>
          <a:ln w="19050" cap="flat" cmpd="sng" algn="ctr">
            <a:solidFill>
              <a:srgbClr val="4472C4"/>
            </a:solidFill>
            <a:prstDash val="solid"/>
            <a:miter lim="800000"/>
          </a:ln>
          <a:effectLst/>
        </p:spPr>
      </p:cxn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B282AB54-9F6E-9D2C-4C9E-6A6DB247B37F}"/>
                  </a:ext>
                </a:extLst>
              </p:cNvPr>
              <p:cNvSpPr txBox="1"/>
              <p:nvPr/>
            </p:nvSpPr>
            <p:spPr>
              <a:xfrm>
                <a:off x="7326315" y="2776527"/>
                <a:ext cx="291070"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𝑟</m:t>
                          </m:r>
                        </m:e>
                        <m:sub>
                          <m:r>
                            <a:rPr lang="en-US" altLang="ko-KR" sz="1400" i="1" smtClean="0">
                              <a:solidFill>
                                <a:prstClr val="black"/>
                              </a:solidFill>
                              <a:latin typeface="Cambria Math" panose="02040503050406030204" pitchFamily="18" charset="0"/>
                            </a:rPr>
                            <m:t>2</m:t>
                          </m:r>
                        </m:sub>
                      </m:sSub>
                    </m:oMath>
                  </m:oMathPara>
                </a14:m>
                <a:endParaRPr lang="ko-KR" altLang="en-US" sz="1400" dirty="0">
                  <a:solidFill>
                    <a:prstClr val="black"/>
                  </a:solidFill>
                  <a:latin typeface="맑은 고딕" panose="020F0502020204030204"/>
                </a:endParaRPr>
              </a:p>
            </p:txBody>
          </p:sp>
        </mc:Choice>
        <mc:Fallback xmlns="">
          <p:sp>
            <p:nvSpPr>
              <p:cNvPr id="70" name="TextBox 69">
                <a:extLst>
                  <a:ext uri="{FF2B5EF4-FFF2-40B4-BE49-F238E27FC236}">
                    <a16:creationId xmlns:a16="http://schemas.microsoft.com/office/drawing/2014/main" id="{B282AB54-9F6E-9D2C-4C9E-6A6DB247B37F}"/>
                  </a:ext>
                </a:extLst>
              </p:cNvPr>
              <p:cNvSpPr txBox="1">
                <a:spLocks noRot="1" noChangeAspect="1" noMove="1" noResize="1" noEditPoints="1" noAdjustHandles="1" noChangeArrowheads="1" noChangeShapeType="1" noTextEdit="1"/>
              </p:cNvSpPr>
              <p:nvPr/>
            </p:nvSpPr>
            <p:spPr>
              <a:xfrm>
                <a:off x="7326315" y="2776527"/>
                <a:ext cx="291070" cy="307777"/>
              </a:xfrm>
              <a:prstGeom prst="rect">
                <a:avLst/>
              </a:prstGeom>
              <a:blipFill>
                <a:blip r:embed="rId10"/>
                <a:stretch>
                  <a:fillRect/>
                </a:stretch>
              </a:blipFill>
            </p:spPr>
            <p:txBody>
              <a:bodyPr/>
              <a:lstStyle/>
              <a:p>
                <a:r>
                  <a:rPr lang="ko-KR" altLang="en-US">
                    <a:noFill/>
                  </a:rPr>
                  <a:t> </a:t>
                </a:r>
              </a:p>
            </p:txBody>
          </p:sp>
        </mc:Fallback>
      </mc:AlternateContent>
      <p:sp>
        <p:nvSpPr>
          <p:cNvPr id="71" name="타원 70">
            <a:extLst>
              <a:ext uri="{FF2B5EF4-FFF2-40B4-BE49-F238E27FC236}">
                <a16:creationId xmlns:a16="http://schemas.microsoft.com/office/drawing/2014/main" id="{BE69E43F-A025-5EC7-28DB-52E8DECCAA9C}"/>
              </a:ext>
            </a:extLst>
          </p:cNvPr>
          <p:cNvSpPr/>
          <p:nvPr/>
        </p:nvSpPr>
        <p:spPr>
          <a:xfrm>
            <a:off x="6946152" y="3675828"/>
            <a:ext cx="388533" cy="361973"/>
          </a:xfrm>
          <a:prstGeom prst="ellipse">
            <a:avLst/>
          </a:prstGeom>
          <a:solidFill>
            <a:srgbClr val="A9D18E"/>
          </a:solidFill>
          <a:ln w="12700" cap="flat" cmpd="sng" algn="ctr">
            <a:solidFill>
              <a:srgbClr val="70AD47">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72" name="타원 71">
            <a:extLst>
              <a:ext uri="{FF2B5EF4-FFF2-40B4-BE49-F238E27FC236}">
                <a16:creationId xmlns:a16="http://schemas.microsoft.com/office/drawing/2014/main" id="{BDE9A4C2-73BA-A750-5ACF-003DE3D02FDF}"/>
              </a:ext>
            </a:extLst>
          </p:cNvPr>
          <p:cNvSpPr/>
          <p:nvPr/>
        </p:nvSpPr>
        <p:spPr>
          <a:xfrm>
            <a:off x="7957577" y="2795515"/>
            <a:ext cx="388533" cy="361973"/>
          </a:xfrm>
          <a:prstGeom prst="ellipse">
            <a:avLst/>
          </a:prstGeom>
          <a:solidFill>
            <a:srgbClr val="A9D18E"/>
          </a:solidFill>
          <a:ln w="12700" cap="flat" cmpd="sng" algn="ctr">
            <a:solidFill>
              <a:srgbClr val="70AD47">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73" name="타원 72">
            <a:extLst>
              <a:ext uri="{FF2B5EF4-FFF2-40B4-BE49-F238E27FC236}">
                <a16:creationId xmlns:a16="http://schemas.microsoft.com/office/drawing/2014/main" id="{276F4C73-D8F0-C8D5-8426-4E12C97AAB80}"/>
              </a:ext>
            </a:extLst>
          </p:cNvPr>
          <p:cNvSpPr/>
          <p:nvPr/>
        </p:nvSpPr>
        <p:spPr>
          <a:xfrm>
            <a:off x="8346110" y="3829500"/>
            <a:ext cx="388533" cy="361973"/>
          </a:xfrm>
          <a:prstGeom prst="ellipse">
            <a:avLst/>
          </a:prstGeom>
          <a:solidFill>
            <a:srgbClr val="A9D18E"/>
          </a:solidFill>
          <a:ln w="12700" cap="flat" cmpd="sng" algn="ctr">
            <a:solidFill>
              <a:srgbClr val="70AD47">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74" name="타원 73">
            <a:extLst>
              <a:ext uri="{FF2B5EF4-FFF2-40B4-BE49-F238E27FC236}">
                <a16:creationId xmlns:a16="http://schemas.microsoft.com/office/drawing/2014/main" id="{18EB7119-7E6A-7D4F-F563-69F95A7AC9F1}"/>
              </a:ext>
            </a:extLst>
          </p:cNvPr>
          <p:cNvSpPr/>
          <p:nvPr/>
        </p:nvSpPr>
        <p:spPr>
          <a:xfrm>
            <a:off x="7663997" y="4515596"/>
            <a:ext cx="388533" cy="361973"/>
          </a:xfrm>
          <a:prstGeom prst="ellipse">
            <a:avLst/>
          </a:prstGeom>
          <a:solidFill>
            <a:srgbClr val="A9D18E"/>
          </a:solidFill>
          <a:ln w="12700" cap="flat" cmpd="sng" algn="ctr">
            <a:solidFill>
              <a:srgbClr val="70AD47">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75" name="타원 74">
            <a:extLst>
              <a:ext uri="{FF2B5EF4-FFF2-40B4-BE49-F238E27FC236}">
                <a16:creationId xmlns:a16="http://schemas.microsoft.com/office/drawing/2014/main" id="{06CA0EF3-2639-C04C-85CA-471970292E7C}"/>
              </a:ext>
            </a:extLst>
          </p:cNvPr>
          <p:cNvSpPr/>
          <p:nvPr/>
        </p:nvSpPr>
        <p:spPr>
          <a:xfrm>
            <a:off x="8901527" y="5303234"/>
            <a:ext cx="358269" cy="333778"/>
          </a:xfrm>
          <a:prstGeom prst="ellipse">
            <a:avLst/>
          </a:prstGeom>
          <a:solidFill>
            <a:srgbClr val="A9D18E"/>
          </a:solidFill>
          <a:ln w="12700" cap="flat" cmpd="sng" algn="ctr">
            <a:solidFill>
              <a:srgbClr val="70AD47">
                <a:lumMod val="50000"/>
              </a:srgbClr>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p:cxnSp>
        <p:nvCxnSpPr>
          <p:cNvPr id="76" name="연결선: 구부러짐 75">
            <a:extLst>
              <a:ext uri="{FF2B5EF4-FFF2-40B4-BE49-F238E27FC236}">
                <a16:creationId xmlns:a16="http://schemas.microsoft.com/office/drawing/2014/main" id="{268223FF-DBFB-57F7-26D0-498A0A1C77E1}"/>
              </a:ext>
            </a:extLst>
          </p:cNvPr>
          <p:cNvCxnSpPr>
            <a:cxnSpLocks/>
            <a:stCxn id="63" idx="0"/>
            <a:endCxn id="72" idx="0"/>
          </p:cNvCxnSpPr>
          <p:nvPr/>
        </p:nvCxnSpPr>
        <p:spPr>
          <a:xfrm rot="16200000" flipH="1">
            <a:off x="7807331" y="2451002"/>
            <a:ext cx="25492" cy="663534"/>
          </a:xfrm>
          <a:prstGeom prst="curvedConnector3">
            <a:avLst>
              <a:gd name="adj1" fmla="val -824529"/>
            </a:avLst>
          </a:prstGeom>
          <a:noFill/>
          <a:ln w="6350" cap="flat" cmpd="sng" algn="ctr">
            <a:solidFill>
              <a:srgbClr val="FFC000">
                <a:lumMod val="50000"/>
              </a:srgbClr>
            </a:solidFill>
            <a:prstDash val="solid"/>
            <a:miter lim="800000"/>
          </a:ln>
          <a:effectLst/>
        </p:spPr>
      </p:cxnSp>
      <p:cxnSp>
        <p:nvCxnSpPr>
          <p:cNvPr id="77" name="연결선: 구부러짐 76">
            <a:extLst>
              <a:ext uri="{FF2B5EF4-FFF2-40B4-BE49-F238E27FC236}">
                <a16:creationId xmlns:a16="http://schemas.microsoft.com/office/drawing/2014/main" id="{5BC5D6B1-1F3B-094A-0BAD-5303B20F255A}"/>
              </a:ext>
            </a:extLst>
          </p:cNvPr>
          <p:cNvCxnSpPr>
            <a:cxnSpLocks/>
            <a:stCxn id="63" idx="2"/>
            <a:endCxn id="72" idx="4"/>
          </p:cNvCxnSpPr>
          <p:nvPr/>
        </p:nvCxnSpPr>
        <p:spPr>
          <a:xfrm rot="5400000" flipH="1" flipV="1">
            <a:off x="7815420" y="2830378"/>
            <a:ext cx="9314" cy="663534"/>
          </a:xfrm>
          <a:prstGeom prst="curvedConnector3">
            <a:avLst>
              <a:gd name="adj1" fmla="val -2454370"/>
            </a:avLst>
          </a:prstGeom>
          <a:noFill/>
          <a:ln w="6350" cap="flat" cmpd="sng" algn="ctr">
            <a:solidFill>
              <a:srgbClr val="FFC000">
                <a:lumMod val="50000"/>
              </a:srgbClr>
            </a:solidFill>
            <a:prstDash val="solid"/>
            <a:miter lim="800000"/>
          </a:ln>
          <a:effectLst/>
        </p:spPr>
      </p:cxnSp>
      <p:cxnSp>
        <p:nvCxnSpPr>
          <p:cNvPr id="78" name="직선 연결선 77">
            <a:extLst>
              <a:ext uri="{FF2B5EF4-FFF2-40B4-BE49-F238E27FC236}">
                <a16:creationId xmlns:a16="http://schemas.microsoft.com/office/drawing/2014/main" id="{9A306AE1-DF77-4758-0DF4-C2CF2B54FE09}"/>
              </a:ext>
            </a:extLst>
          </p:cNvPr>
          <p:cNvCxnSpPr>
            <a:cxnSpLocks/>
            <a:stCxn id="64" idx="6"/>
            <a:endCxn id="63" idx="1"/>
          </p:cNvCxnSpPr>
          <p:nvPr/>
        </p:nvCxnSpPr>
        <p:spPr>
          <a:xfrm>
            <a:off x="6888867" y="2966966"/>
            <a:ext cx="386499" cy="1447"/>
          </a:xfrm>
          <a:prstGeom prst="line">
            <a:avLst/>
          </a:prstGeom>
          <a:noFill/>
          <a:ln w="25400" cap="flat" cmpd="dbl" algn="ctr">
            <a:solidFill>
              <a:srgbClr val="FFC000">
                <a:lumMod val="50000"/>
              </a:srgbClr>
            </a:solidFill>
            <a:prstDash val="solid"/>
            <a:miter lim="800000"/>
          </a:ln>
          <a:effectLst/>
        </p:spPr>
      </p:cxnSp>
      <p:cxnSp>
        <p:nvCxnSpPr>
          <p:cNvPr id="79" name="직선 연결선 78">
            <a:extLst>
              <a:ext uri="{FF2B5EF4-FFF2-40B4-BE49-F238E27FC236}">
                <a16:creationId xmlns:a16="http://schemas.microsoft.com/office/drawing/2014/main" id="{BDEC2239-5A98-30D0-97D7-E6A0806C9E0E}"/>
              </a:ext>
            </a:extLst>
          </p:cNvPr>
          <p:cNvCxnSpPr>
            <a:cxnSpLocks/>
            <a:stCxn id="72" idx="5"/>
            <a:endCxn id="73" idx="0"/>
          </p:cNvCxnSpPr>
          <p:nvPr/>
        </p:nvCxnSpPr>
        <p:spPr>
          <a:xfrm>
            <a:off x="8289211" y="3104478"/>
            <a:ext cx="251166" cy="725022"/>
          </a:xfrm>
          <a:prstGeom prst="line">
            <a:avLst/>
          </a:prstGeom>
          <a:noFill/>
          <a:ln w="6350" cap="flat" cmpd="sng" algn="ctr">
            <a:solidFill>
              <a:srgbClr val="FFC000">
                <a:lumMod val="50000"/>
              </a:srgbClr>
            </a:solidFill>
            <a:prstDash val="solid"/>
            <a:miter lim="800000"/>
          </a:ln>
          <a:effectLst/>
        </p:spPr>
      </p:cxnSp>
      <p:cxnSp>
        <p:nvCxnSpPr>
          <p:cNvPr id="80" name="직선 연결선 79">
            <a:extLst>
              <a:ext uri="{FF2B5EF4-FFF2-40B4-BE49-F238E27FC236}">
                <a16:creationId xmlns:a16="http://schemas.microsoft.com/office/drawing/2014/main" id="{8206ED80-BCCD-1D1B-AEAA-FED0B7E7734B}"/>
              </a:ext>
            </a:extLst>
          </p:cNvPr>
          <p:cNvCxnSpPr>
            <a:cxnSpLocks/>
            <a:stCxn id="51" idx="3"/>
            <a:endCxn id="73" idx="2"/>
          </p:cNvCxnSpPr>
          <p:nvPr/>
        </p:nvCxnSpPr>
        <p:spPr>
          <a:xfrm flipV="1">
            <a:off x="8034088" y="4010487"/>
            <a:ext cx="312022" cy="39854"/>
          </a:xfrm>
          <a:prstGeom prst="line">
            <a:avLst/>
          </a:prstGeom>
          <a:noFill/>
          <a:ln w="6350" cap="flat" cmpd="sng" algn="ctr">
            <a:solidFill>
              <a:srgbClr val="FFC000">
                <a:lumMod val="50000"/>
              </a:srgbClr>
            </a:solidFill>
            <a:prstDash val="solid"/>
            <a:miter lim="800000"/>
          </a:ln>
          <a:effectLst/>
        </p:spPr>
      </p:cxnSp>
      <p:cxnSp>
        <p:nvCxnSpPr>
          <p:cNvPr id="81" name="직선 연결선 80">
            <a:extLst>
              <a:ext uri="{FF2B5EF4-FFF2-40B4-BE49-F238E27FC236}">
                <a16:creationId xmlns:a16="http://schemas.microsoft.com/office/drawing/2014/main" id="{694E50CF-6E2C-9C4F-FF52-BB4DED443E63}"/>
              </a:ext>
            </a:extLst>
          </p:cNvPr>
          <p:cNvCxnSpPr>
            <a:cxnSpLocks/>
            <a:stCxn id="51" idx="2"/>
            <a:endCxn id="74" idx="0"/>
          </p:cNvCxnSpPr>
          <p:nvPr/>
        </p:nvCxnSpPr>
        <p:spPr>
          <a:xfrm>
            <a:off x="7821145" y="4248730"/>
            <a:ext cx="37119" cy="266866"/>
          </a:xfrm>
          <a:prstGeom prst="line">
            <a:avLst/>
          </a:prstGeom>
          <a:noFill/>
          <a:ln w="6350" cap="flat" cmpd="sng" algn="ctr">
            <a:solidFill>
              <a:srgbClr val="FFC000">
                <a:lumMod val="50000"/>
              </a:srgbClr>
            </a:solidFill>
            <a:prstDash val="solid"/>
            <a:miter lim="800000"/>
          </a:ln>
          <a:effectLst/>
        </p:spPr>
      </p:cxnSp>
      <p:cxnSp>
        <p:nvCxnSpPr>
          <p:cNvPr id="82" name="직선 연결선 81">
            <a:extLst>
              <a:ext uri="{FF2B5EF4-FFF2-40B4-BE49-F238E27FC236}">
                <a16:creationId xmlns:a16="http://schemas.microsoft.com/office/drawing/2014/main" id="{290DA61A-459B-6492-D897-E8025FBB0FE5}"/>
              </a:ext>
            </a:extLst>
          </p:cNvPr>
          <p:cNvCxnSpPr>
            <a:cxnSpLocks/>
            <a:stCxn id="62" idx="1"/>
            <a:endCxn id="74" idx="4"/>
          </p:cNvCxnSpPr>
          <p:nvPr/>
        </p:nvCxnSpPr>
        <p:spPr>
          <a:xfrm flipH="1" flipV="1">
            <a:off x="7858264" y="4877569"/>
            <a:ext cx="223578" cy="462272"/>
          </a:xfrm>
          <a:prstGeom prst="line">
            <a:avLst/>
          </a:prstGeom>
          <a:noFill/>
          <a:ln w="6350" cap="flat" cmpd="sng" algn="ctr">
            <a:solidFill>
              <a:srgbClr val="FFC000">
                <a:lumMod val="50000"/>
              </a:srgbClr>
            </a:solidFill>
            <a:prstDash val="solid"/>
            <a:miter lim="800000"/>
          </a:ln>
          <a:effectLst/>
        </p:spPr>
      </p:cxn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5A15DBB7-E03A-9911-5078-EA0F7D9664F8}"/>
                  </a:ext>
                </a:extLst>
              </p:cNvPr>
              <p:cNvSpPr txBox="1"/>
              <p:nvPr/>
            </p:nvSpPr>
            <p:spPr>
              <a:xfrm>
                <a:off x="7673949" y="3863113"/>
                <a:ext cx="291070"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𝑟</m:t>
                          </m:r>
                        </m:e>
                        <m:sub>
                          <m:r>
                            <a:rPr lang="en-US" altLang="ko-KR" sz="1400" i="1" smtClean="0">
                              <a:solidFill>
                                <a:prstClr val="black"/>
                              </a:solidFill>
                              <a:latin typeface="Cambria Math" panose="02040503050406030204" pitchFamily="18" charset="0"/>
                            </a:rPr>
                            <m:t>1</m:t>
                          </m:r>
                        </m:sub>
                      </m:sSub>
                    </m:oMath>
                  </m:oMathPara>
                </a14:m>
                <a:endParaRPr lang="ko-KR" altLang="en-US" sz="1400" dirty="0">
                  <a:solidFill>
                    <a:prstClr val="black"/>
                  </a:solidFill>
                  <a:latin typeface="맑은 고딕" panose="020F0502020204030204"/>
                </a:endParaRPr>
              </a:p>
            </p:txBody>
          </p:sp>
        </mc:Choice>
        <mc:Fallback xmlns="">
          <p:sp>
            <p:nvSpPr>
              <p:cNvPr id="83" name="TextBox 82">
                <a:extLst>
                  <a:ext uri="{FF2B5EF4-FFF2-40B4-BE49-F238E27FC236}">
                    <a16:creationId xmlns:a16="http://schemas.microsoft.com/office/drawing/2014/main" id="{5A15DBB7-E03A-9911-5078-EA0F7D9664F8}"/>
                  </a:ext>
                </a:extLst>
              </p:cNvPr>
              <p:cNvSpPr txBox="1">
                <a:spLocks noRot="1" noChangeAspect="1" noMove="1" noResize="1" noEditPoints="1" noAdjustHandles="1" noChangeArrowheads="1" noChangeShapeType="1" noTextEdit="1"/>
              </p:cNvSpPr>
              <p:nvPr/>
            </p:nvSpPr>
            <p:spPr>
              <a:xfrm>
                <a:off x="7673949" y="3863113"/>
                <a:ext cx="291070" cy="307777"/>
              </a:xfrm>
              <a:prstGeom prst="rect">
                <a:avLst/>
              </a:prstGeom>
              <a:blipFill>
                <a:blip r:embed="rId11"/>
                <a:stretch>
                  <a:fillRect/>
                </a:stretch>
              </a:blipFill>
            </p:spPr>
            <p:txBody>
              <a:bodyPr/>
              <a:lstStyle/>
              <a:p>
                <a:r>
                  <a:rPr lang="ko-KR" altLang="en-US">
                    <a:noFill/>
                  </a:rPr>
                  <a:t> </a:t>
                </a:r>
              </a:p>
            </p:txBody>
          </p:sp>
        </mc:Fallback>
      </mc:AlternateContent>
      <p:sp>
        <p:nvSpPr>
          <p:cNvPr id="84" name="타원 83">
            <a:extLst>
              <a:ext uri="{FF2B5EF4-FFF2-40B4-BE49-F238E27FC236}">
                <a16:creationId xmlns:a16="http://schemas.microsoft.com/office/drawing/2014/main" id="{FE235459-3F8B-A623-CCF4-4F6B55B7A717}"/>
              </a:ext>
            </a:extLst>
          </p:cNvPr>
          <p:cNvSpPr/>
          <p:nvPr/>
        </p:nvSpPr>
        <p:spPr>
          <a:xfrm>
            <a:off x="9097933" y="2800075"/>
            <a:ext cx="333779" cy="333779"/>
          </a:xfrm>
          <a:prstGeom prst="ellipse">
            <a:avLst/>
          </a:prstGeom>
          <a:solidFill>
            <a:srgbClr val="E7E6E6">
              <a:lumMod val="9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cxnSp>
        <p:nvCxnSpPr>
          <p:cNvPr id="85" name="직선 화살표 연결선 84">
            <a:extLst>
              <a:ext uri="{FF2B5EF4-FFF2-40B4-BE49-F238E27FC236}">
                <a16:creationId xmlns:a16="http://schemas.microsoft.com/office/drawing/2014/main" id="{F5A8C882-08EE-9FFB-64E6-01C4ED3E3618}"/>
              </a:ext>
            </a:extLst>
          </p:cNvPr>
          <p:cNvCxnSpPr>
            <a:cxnSpLocks/>
            <a:stCxn id="84" idx="4"/>
            <a:endCxn id="75" idx="0"/>
          </p:cNvCxnSpPr>
          <p:nvPr/>
        </p:nvCxnSpPr>
        <p:spPr>
          <a:xfrm flipH="1">
            <a:off x="9080662" y="3133854"/>
            <a:ext cx="184161" cy="2169380"/>
          </a:xfrm>
          <a:prstGeom prst="straightConnector1">
            <a:avLst/>
          </a:prstGeom>
          <a:noFill/>
          <a:ln w="6350" cap="flat" cmpd="sng" algn="ctr">
            <a:solidFill>
              <a:srgbClr val="FFC000">
                <a:lumMod val="50000"/>
              </a:srgbClr>
            </a:solidFill>
            <a:prstDash val="solid"/>
            <a:miter lim="800000"/>
            <a:tailEnd type="triangle"/>
          </a:ln>
          <a:effectLst/>
        </p:spPr>
      </p:cxnSp>
      <p:sp>
        <p:nvSpPr>
          <p:cNvPr id="86" name="TextBox 85">
            <a:extLst>
              <a:ext uri="{FF2B5EF4-FFF2-40B4-BE49-F238E27FC236}">
                <a16:creationId xmlns:a16="http://schemas.microsoft.com/office/drawing/2014/main" id="{AEE18068-42DE-2C40-53F9-EBA60D810519}"/>
              </a:ext>
            </a:extLst>
          </p:cNvPr>
          <p:cNvSpPr txBox="1"/>
          <p:nvPr/>
        </p:nvSpPr>
        <p:spPr>
          <a:xfrm>
            <a:off x="8749190" y="2364294"/>
            <a:ext cx="1062045" cy="369332"/>
          </a:xfrm>
          <a:prstGeom prst="rect">
            <a:avLst/>
          </a:prstGeom>
          <a:noFill/>
        </p:spPr>
        <p:txBody>
          <a:bodyPr wrap="square" rtlCol="0">
            <a:spAutoFit/>
          </a:bodyPr>
          <a:lstStyle/>
          <a:p>
            <a:pPr latinLnBrk="1"/>
            <a:r>
              <a:rPr lang="en-US" altLang="ko-KR" dirty="0" err="1">
                <a:solidFill>
                  <a:prstClr val="black"/>
                </a:solidFill>
                <a:latin typeface="맑은 고딕" panose="020F0502020204030204"/>
              </a:rPr>
              <a:t>Externel</a:t>
            </a:r>
            <a:endParaRPr lang="ko-KR" altLang="en-US" dirty="0">
              <a:solidFill>
                <a:prstClr val="black"/>
              </a:solidFill>
              <a:latin typeface="맑은 고딕" panose="020F0502020204030204"/>
            </a:endParaRPr>
          </a:p>
        </p:txBody>
      </p:sp>
      <p:sp>
        <p:nvSpPr>
          <p:cNvPr id="87" name="TextBox 86">
            <a:extLst>
              <a:ext uri="{FF2B5EF4-FFF2-40B4-BE49-F238E27FC236}">
                <a16:creationId xmlns:a16="http://schemas.microsoft.com/office/drawing/2014/main" id="{DD06F431-B3A9-A9EA-E4CE-7132290A709C}"/>
              </a:ext>
            </a:extLst>
          </p:cNvPr>
          <p:cNvSpPr txBox="1"/>
          <p:nvPr/>
        </p:nvSpPr>
        <p:spPr>
          <a:xfrm>
            <a:off x="5923384" y="5571297"/>
            <a:ext cx="1062045" cy="369332"/>
          </a:xfrm>
          <a:prstGeom prst="rect">
            <a:avLst/>
          </a:prstGeom>
          <a:noFill/>
        </p:spPr>
        <p:txBody>
          <a:bodyPr wrap="square" rtlCol="0">
            <a:spAutoFit/>
          </a:bodyPr>
          <a:lstStyle/>
          <a:p>
            <a:pPr latinLnBrk="1"/>
            <a:r>
              <a:rPr lang="en-US" altLang="ko-KR" dirty="0">
                <a:solidFill>
                  <a:prstClr val="black"/>
                </a:solidFill>
                <a:latin typeface="맑은 고딕" panose="020F0502020204030204"/>
              </a:rPr>
              <a:t>Local</a:t>
            </a:r>
            <a:endParaRPr lang="ko-KR" altLang="en-US" dirty="0">
              <a:solidFill>
                <a:prstClr val="black"/>
              </a:solidFill>
              <a:latin typeface="맑은 고딕" panose="020F0502020204030204"/>
            </a:endParaRPr>
          </a:p>
        </p:txBody>
      </p:sp>
      <p:cxnSp>
        <p:nvCxnSpPr>
          <p:cNvPr id="88" name="직선 연결선 87">
            <a:extLst>
              <a:ext uri="{FF2B5EF4-FFF2-40B4-BE49-F238E27FC236}">
                <a16:creationId xmlns:a16="http://schemas.microsoft.com/office/drawing/2014/main" id="{BC0E0521-A752-0F3D-3D30-B72E964C1F5E}"/>
              </a:ext>
            </a:extLst>
          </p:cNvPr>
          <p:cNvCxnSpPr>
            <a:cxnSpLocks/>
          </p:cNvCxnSpPr>
          <p:nvPr/>
        </p:nvCxnSpPr>
        <p:spPr>
          <a:xfrm>
            <a:off x="8381514" y="4955797"/>
            <a:ext cx="329650" cy="189233"/>
          </a:xfrm>
          <a:prstGeom prst="line">
            <a:avLst/>
          </a:prstGeom>
          <a:noFill/>
          <a:ln w="19050" cap="flat" cmpd="sng" algn="ctr">
            <a:solidFill>
              <a:srgbClr val="4472C4"/>
            </a:solidFill>
            <a:prstDash val="solid"/>
            <a:miter lim="800000"/>
          </a:ln>
          <a:effectLst/>
        </p:spPr>
      </p:cxnSp>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26F2400E-4103-7AFE-DE1B-910B32CEB360}"/>
                  </a:ext>
                </a:extLst>
              </p:cNvPr>
              <p:cNvSpPr txBox="1"/>
              <p:nvPr/>
            </p:nvSpPr>
            <p:spPr>
              <a:xfrm>
                <a:off x="6530060" y="2777584"/>
                <a:ext cx="291070"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𝑔</m:t>
                          </m:r>
                        </m:e>
                        <m:sub>
                          <m:r>
                            <a:rPr lang="en-US" altLang="ko-KR" sz="1400" i="1" smtClean="0">
                              <a:solidFill>
                                <a:prstClr val="black"/>
                              </a:solidFill>
                              <a:latin typeface="Cambria Math" panose="02040503050406030204" pitchFamily="18" charset="0"/>
                            </a:rPr>
                            <m:t>1</m:t>
                          </m:r>
                        </m:sub>
                      </m:sSub>
                    </m:oMath>
                  </m:oMathPara>
                </a14:m>
                <a:endParaRPr lang="ko-KR" altLang="en-US" sz="1400" dirty="0">
                  <a:solidFill>
                    <a:prstClr val="black"/>
                  </a:solidFill>
                  <a:latin typeface="맑은 고딕" panose="020F0502020204030204"/>
                </a:endParaRPr>
              </a:p>
            </p:txBody>
          </p:sp>
        </mc:Choice>
        <mc:Fallback xmlns="">
          <p:sp>
            <p:nvSpPr>
              <p:cNvPr id="89" name="TextBox 88">
                <a:extLst>
                  <a:ext uri="{FF2B5EF4-FFF2-40B4-BE49-F238E27FC236}">
                    <a16:creationId xmlns:a16="http://schemas.microsoft.com/office/drawing/2014/main" id="{26F2400E-4103-7AFE-DE1B-910B32CEB360}"/>
                  </a:ext>
                </a:extLst>
              </p:cNvPr>
              <p:cNvSpPr txBox="1">
                <a:spLocks noRot="1" noChangeAspect="1" noMove="1" noResize="1" noEditPoints="1" noAdjustHandles="1" noChangeArrowheads="1" noChangeShapeType="1" noTextEdit="1"/>
              </p:cNvSpPr>
              <p:nvPr/>
            </p:nvSpPr>
            <p:spPr>
              <a:xfrm>
                <a:off x="6530060" y="2777584"/>
                <a:ext cx="291070" cy="307777"/>
              </a:xfrm>
              <a:prstGeom prst="rect">
                <a:avLst/>
              </a:prstGeom>
              <a:blipFill>
                <a:blip r:embed="rId12"/>
                <a:stretch>
                  <a:fillRect r="-4167" b="-6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537FEC46-05E1-9D11-A19A-725BC49A6BE7}"/>
                  </a:ext>
                </a:extLst>
              </p:cNvPr>
              <p:cNvSpPr txBox="1"/>
              <p:nvPr/>
            </p:nvSpPr>
            <p:spPr>
              <a:xfrm>
                <a:off x="7987873" y="2777584"/>
                <a:ext cx="291070"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𝑔</m:t>
                          </m:r>
                        </m:e>
                        <m:sub>
                          <m:r>
                            <a:rPr lang="en-US" altLang="ko-KR" sz="1400" i="1" smtClean="0">
                              <a:solidFill>
                                <a:prstClr val="black"/>
                              </a:solidFill>
                              <a:latin typeface="Cambria Math" panose="02040503050406030204" pitchFamily="18" charset="0"/>
                            </a:rPr>
                            <m:t>3</m:t>
                          </m:r>
                        </m:sub>
                      </m:sSub>
                    </m:oMath>
                  </m:oMathPara>
                </a14:m>
                <a:endParaRPr lang="ko-KR" altLang="en-US" sz="1400" dirty="0">
                  <a:solidFill>
                    <a:prstClr val="black"/>
                  </a:solidFill>
                  <a:latin typeface="맑은 고딕" panose="020F0502020204030204"/>
                </a:endParaRPr>
              </a:p>
            </p:txBody>
          </p:sp>
        </mc:Choice>
        <mc:Fallback xmlns="">
          <p:sp>
            <p:nvSpPr>
              <p:cNvPr id="90" name="TextBox 89">
                <a:extLst>
                  <a:ext uri="{FF2B5EF4-FFF2-40B4-BE49-F238E27FC236}">
                    <a16:creationId xmlns:a16="http://schemas.microsoft.com/office/drawing/2014/main" id="{537FEC46-05E1-9D11-A19A-725BC49A6BE7}"/>
                  </a:ext>
                </a:extLst>
              </p:cNvPr>
              <p:cNvSpPr txBox="1">
                <a:spLocks noRot="1" noChangeAspect="1" noMove="1" noResize="1" noEditPoints="1" noAdjustHandles="1" noChangeArrowheads="1" noChangeShapeType="1" noTextEdit="1"/>
              </p:cNvSpPr>
              <p:nvPr/>
            </p:nvSpPr>
            <p:spPr>
              <a:xfrm>
                <a:off x="7987873" y="2777584"/>
                <a:ext cx="291070" cy="307777"/>
              </a:xfrm>
              <a:prstGeom prst="rect">
                <a:avLst/>
              </a:prstGeom>
              <a:blipFill>
                <a:blip r:embed="rId13"/>
                <a:stretch>
                  <a:fillRect r="-6250" b="-6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2C8EE59C-3C10-F13B-57A8-E30882FAAAD1}"/>
                  </a:ext>
                </a:extLst>
              </p:cNvPr>
              <p:cNvSpPr txBox="1"/>
              <p:nvPr/>
            </p:nvSpPr>
            <p:spPr>
              <a:xfrm>
                <a:off x="6970105" y="3667698"/>
                <a:ext cx="291070"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𝑔</m:t>
                          </m:r>
                        </m:e>
                        <m:sub>
                          <m:r>
                            <a:rPr lang="en-US" altLang="ko-KR" sz="1400" i="1" smtClean="0">
                              <a:solidFill>
                                <a:prstClr val="black"/>
                              </a:solidFill>
                              <a:latin typeface="Cambria Math" panose="02040503050406030204" pitchFamily="18" charset="0"/>
                            </a:rPr>
                            <m:t>2</m:t>
                          </m:r>
                        </m:sub>
                      </m:sSub>
                    </m:oMath>
                  </m:oMathPara>
                </a14:m>
                <a:endParaRPr lang="ko-KR" altLang="en-US" sz="1400" dirty="0">
                  <a:solidFill>
                    <a:prstClr val="black"/>
                  </a:solidFill>
                  <a:latin typeface="맑은 고딕" panose="020F0502020204030204"/>
                </a:endParaRPr>
              </a:p>
            </p:txBody>
          </p:sp>
        </mc:Choice>
        <mc:Fallback xmlns="">
          <p:sp>
            <p:nvSpPr>
              <p:cNvPr id="91" name="TextBox 90">
                <a:extLst>
                  <a:ext uri="{FF2B5EF4-FFF2-40B4-BE49-F238E27FC236}">
                    <a16:creationId xmlns:a16="http://schemas.microsoft.com/office/drawing/2014/main" id="{2C8EE59C-3C10-F13B-57A8-E30882FAAAD1}"/>
                  </a:ext>
                </a:extLst>
              </p:cNvPr>
              <p:cNvSpPr txBox="1">
                <a:spLocks noRot="1" noChangeAspect="1" noMove="1" noResize="1" noEditPoints="1" noAdjustHandles="1" noChangeArrowheads="1" noChangeShapeType="1" noTextEdit="1"/>
              </p:cNvSpPr>
              <p:nvPr/>
            </p:nvSpPr>
            <p:spPr>
              <a:xfrm>
                <a:off x="6970105" y="3667698"/>
                <a:ext cx="291070" cy="307777"/>
              </a:xfrm>
              <a:prstGeom prst="rect">
                <a:avLst/>
              </a:prstGeom>
              <a:blipFill>
                <a:blip r:embed="rId14"/>
                <a:stretch>
                  <a:fillRect r="-6250" b="-6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B787E575-31B4-F9B3-6AD7-E0C8D51693A5}"/>
                  </a:ext>
                </a:extLst>
              </p:cNvPr>
              <p:cNvSpPr txBox="1"/>
              <p:nvPr/>
            </p:nvSpPr>
            <p:spPr>
              <a:xfrm>
                <a:off x="8373382" y="3815449"/>
                <a:ext cx="291070"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𝑔</m:t>
                          </m:r>
                        </m:e>
                        <m:sub>
                          <m:r>
                            <a:rPr lang="en-US" altLang="ko-KR" sz="1400" i="1" smtClean="0">
                              <a:solidFill>
                                <a:prstClr val="black"/>
                              </a:solidFill>
                              <a:latin typeface="Cambria Math" panose="02040503050406030204" pitchFamily="18" charset="0"/>
                            </a:rPr>
                            <m:t>3</m:t>
                          </m:r>
                        </m:sub>
                      </m:sSub>
                    </m:oMath>
                  </m:oMathPara>
                </a14:m>
                <a:endParaRPr lang="ko-KR" altLang="en-US" sz="1400" dirty="0">
                  <a:solidFill>
                    <a:prstClr val="black"/>
                  </a:solidFill>
                  <a:latin typeface="맑은 고딕" panose="020F0502020204030204"/>
                </a:endParaRPr>
              </a:p>
            </p:txBody>
          </p:sp>
        </mc:Choice>
        <mc:Fallback xmlns="">
          <p:sp>
            <p:nvSpPr>
              <p:cNvPr id="92" name="TextBox 91">
                <a:extLst>
                  <a:ext uri="{FF2B5EF4-FFF2-40B4-BE49-F238E27FC236}">
                    <a16:creationId xmlns:a16="http://schemas.microsoft.com/office/drawing/2014/main" id="{B787E575-31B4-F9B3-6AD7-E0C8D51693A5}"/>
                  </a:ext>
                </a:extLst>
              </p:cNvPr>
              <p:cNvSpPr txBox="1">
                <a:spLocks noRot="1" noChangeAspect="1" noMove="1" noResize="1" noEditPoints="1" noAdjustHandles="1" noChangeArrowheads="1" noChangeShapeType="1" noTextEdit="1"/>
              </p:cNvSpPr>
              <p:nvPr/>
            </p:nvSpPr>
            <p:spPr>
              <a:xfrm>
                <a:off x="8373382" y="3815449"/>
                <a:ext cx="291070" cy="307777"/>
              </a:xfrm>
              <a:prstGeom prst="rect">
                <a:avLst/>
              </a:prstGeom>
              <a:blipFill>
                <a:blip r:embed="rId13"/>
                <a:stretch>
                  <a:fillRect r="-8511" b="-6000"/>
                </a:stretch>
              </a:blipFill>
            </p:spPr>
            <p:txBody>
              <a:bodyPr/>
              <a:lstStyle/>
              <a:p>
                <a:r>
                  <a:rPr lang="ko-KR" altLang="en-US">
                    <a:noFill/>
                  </a:rPr>
                  <a:t> </a:t>
                </a:r>
              </a:p>
            </p:txBody>
          </p:sp>
        </mc:Fallback>
      </mc:AlternateContent>
      <p:cxnSp>
        <p:nvCxnSpPr>
          <p:cNvPr id="93" name="직선 연결선 92">
            <a:extLst>
              <a:ext uri="{FF2B5EF4-FFF2-40B4-BE49-F238E27FC236}">
                <a16:creationId xmlns:a16="http://schemas.microsoft.com/office/drawing/2014/main" id="{9830FB51-313A-5D95-BAFF-47708713C273}"/>
              </a:ext>
            </a:extLst>
          </p:cNvPr>
          <p:cNvCxnSpPr>
            <a:cxnSpLocks/>
            <a:stCxn id="71" idx="5"/>
            <a:endCxn id="51" idx="1"/>
          </p:cNvCxnSpPr>
          <p:nvPr/>
        </p:nvCxnSpPr>
        <p:spPr>
          <a:xfrm>
            <a:off x="7277786" y="3984791"/>
            <a:ext cx="330415" cy="65550"/>
          </a:xfrm>
          <a:prstGeom prst="line">
            <a:avLst/>
          </a:prstGeom>
          <a:noFill/>
          <a:ln w="25400" cap="flat" cmpd="dbl" algn="ctr">
            <a:solidFill>
              <a:srgbClr val="FFC000">
                <a:lumMod val="50000"/>
              </a:srgbClr>
            </a:solidFill>
            <a:prstDash val="solid"/>
            <a:miter lim="800000"/>
          </a:ln>
          <a:effectLst/>
        </p:spPr>
      </p:cxn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B24E1081-38C9-F2E9-52E7-B894B2DA40FA}"/>
                  </a:ext>
                </a:extLst>
              </p:cNvPr>
              <p:cNvSpPr txBox="1"/>
              <p:nvPr/>
            </p:nvSpPr>
            <p:spPr>
              <a:xfrm>
                <a:off x="7691364" y="4506772"/>
                <a:ext cx="291070"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𝑔</m:t>
                          </m:r>
                        </m:e>
                        <m:sub>
                          <m:r>
                            <a:rPr lang="en-US" altLang="ko-KR" sz="1400" i="1" smtClean="0">
                              <a:solidFill>
                                <a:prstClr val="black"/>
                              </a:solidFill>
                              <a:latin typeface="Cambria Math" panose="02040503050406030204" pitchFamily="18" charset="0"/>
                            </a:rPr>
                            <m:t>4</m:t>
                          </m:r>
                        </m:sub>
                      </m:sSub>
                    </m:oMath>
                  </m:oMathPara>
                </a14:m>
                <a:endParaRPr lang="ko-KR" altLang="en-US" sz="1400" dirty="0">
                  <a:solidFill>
                    <a:prstClr val="black"/>
                  </a:solidFill>
                  <a:latin typeface="맑은 고딕" panose="020F0502020204030204"/>
                </a:endParaRPr>
              </a:p>
            </p:txBody>
          </p:sp>
        </mc:Choice>
        <mc:Fallback xmlns="">
          <p:sp>
            <p:nvSpPr>
              <p:cNvPr id="94" name="TextBox 93">
                <a:extLst>
                  <a:ext uri="{FF2B5EF4-FFF2-40B4-BE49-F238E27FC236}">
                    <a16:creationId xmlns:a16="http://schemas.microsoft.com/office/drawing/2014/main" id="{B24E1081-38C9-F2E9-52E7-B894B2DA40FA}"/>
                  </a:ext>
                </a:extLst>
              </p:cNvPr>
              <p:cNvSpPr txBox="1">
                <a:spLocks noRot="1" noChangeAspect="1" noMove="1" noResize="1" noEditPoints="1" noAdjustHandles="1" noChangeArrowheads="1" noChangeShapeType="1" noTextEdit="1"/>
              </p:cNvSpPr>
              <p:nvPr/>
            </p:nvSpPr>
            <p:spPr>
              <a:xfrm>
                <a:off x="7691364" y="4506772"/>
                <a:ext cx="291070" cy="307777"/>
              </a:xfrm>
              <a:prstGeom prst="rect">
                <a:avLst/>
              </a:prstGeom>
              <a:blipFill>
                <a:blip r:embed="rId15"/>
                <a:stretch>
                  <a:fillRect r="-8511" b="-392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46241E5D-7B00-6275-89C4-019AD8FB1E68}"/>
                  </a:ext>
                </a:extLst>
              </p:cNvPr>
              <p:cNvSpPr txBox="1"/>
              <p:nvPr/>
            </p:nvSpPr>
            <p:spPr>
              <a:xfrm>
                <a:off x="8037663" y="5257953"/>
                <a:ext cx="291070"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𝑔</m:t>
                          </m:r>
                        </m:e>
                        <m:sub>
                          <m:r>
                            <a:rPr lang="en-US" altLang="ko-KR" sz="1400" i="1" smtClean="0">
                              <a:solidFill>
                                <a:prstClr val="black"/>
                              </a:solidFill>
                              <a:latin typeface="Cambria Math" panose="02040503050406030204" pitchFamily="18" charset="0"/>
                            </a:rPr>
                            <m:t>4</m:t>
                          </m:r>
                        </m:sub>
                      </m:sSub>
                    </m:oMath>
                  </m:oMathPara>
                </a14:m>
                <a:endParaRPr lang="ko-KR" altLang="en-US" sz="1400" dirty="0">
                  <a:solidFill>
                    <a:prstClr val="black"/>
                  </a:solidFill>
                  <a:latin typeface="맑은 고딕" panose="020F0502020204030204"/>
                </a:endParaRPr>
              </a:p>
            </p:txBody>
          </p:sp>
        </mc:Choice>
        <mc:Fallback xmlns="">
          <p:sp>
            <p:nvSpPr>
              <p:cNvPr id="95" name="TextBox 94">
                <a:extLst>
                  <a:ext uri="{FF2B5EF4-FFF2-40B4-BE49-F238E27FC236}">
                    <a16:creationId xmlns:a16="http://schemas.microsoft.com/office/drawing/2014/main" id="{46241E5D-7B00-6275-89C4-019AD8FB1E68}"/>
                  </a:ext>
                </a:extLst>
              </p:cNvPr>
              <p:cNvSpPr txBox="1">
                <a:spLocks noRot="1" noChangeAspect="1" noMove="1" noResize="1" noEditPoints="1" noAdjustHandles="1" noChangeArrowheads="1" noChangeShapeType="1" noTextEdit="1"/>
              </p:cNvSpPr>
              <p:nvPr/>
            </p:nvSpPr>
            <p:spPr>
              <a:xfrm>
                <a:off x="8037663" y="5257953"/>
                <a:ext cx="291070" cy="307777"/>
              </a:xfrm>
              <a:prstGeom prst="rect">
                <a:avLst/>
              </a:prstGeom>
              <a:blipFill>
                <a:blip r:embed="rId16"/>
                <a:stretch>
                  <a:fillRect r="-8511" b="-6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4E6F6E83-BD5F-B637-AC90-5CFF7DAA7A8B}"/>
                  </a:ext>
                </a:extLst>
              </p:cNvPr>
              <p:cNvSpPr txBox="1"/>
              <p:nvPr/>
            </p:nvSpPr>
            <p:spPr>
              <a:xfrm>
                <a:off x="8909518" y="5283953"/>
                <a:ext cx="291070" cy="307777"/>
              </a:xfrm>
              <a:prstGeom prst="rect">
                <a:avLst/>
              </a:prstGeom>
              <a:noFill/>
            </p:spPr>
            <p:txBody>
              <a:bodyPr wrap="square" rtlCol="0">
                <a:spAutoFit/>
              </a:bodyPr>
              <a:lstStyle/>
              <a:p>
                <a:pPr latinLnBrk="1"/>
                <a14:m>
                  <m:oMathPara xmlns:m="http://schemas.openxmlformats.org/officeDocument/2006/math">
                    <m:oMathParaPr>
                      <m:jc m:val="centerGroup"/>
                    </m:oMathParaPr>
                    <m:oMath xmlns:m="http://schemas.openxmlformats.org/officeDocument/2006/math">
                      <m:sSub>
                        <m:sSubPr>
                          <m:ctrlPr>
                            <a:rPr lang="ko-KR" altLang="en-US" sz="1400" i="1" smtClean="0">
                              <a:solidFill>
                                <a:srgbClr val="836967"/>
                              </a:solidFill>
                              <a:latin typeface="Cambria Math" panose="02040503050406030204" pitchFamily="18" charset="0"/>
                            </a:rPr>
                          </m:ctrlPr>
                        </m:sSubPr>
                        <m:e>
                          <m:r>
                            <a:rPr lang="en-US" altLang="ko-KR" sz="1400" i="1" smtClean="0">
                              <a:solidFill>
                                <a:prstClr val="black"/>
                              </a:solidFill>
                              <a:latin typeface="Cambria Math" panose="02040503050406030204" pitchFamily="18" charset="0"/>
                            </a:rPr>
                            <m:t>𝑔</m:t>
                          </m:r>
                        </m:e>
                        <m:sub>
                          <m:r>
                            <a:rPr lang="en-US" altLang="ko-KR" sz="1400" i="1" smtClean="0">
                              <a:solidFill>
                                <a:prstClr val="black"/>
                              </a:solidFill>
                              <a:latin typeface="Cambria Math" panose="02040503050406030204" pitchFamily="18" charset="0"/>
                            </a:rPr>
                            <m:t>3</m:t>
                          </m:r>
                        </m:sub>
                      </m:sSub>
                    </m:oMath>
                  </m:oMathPara>
                </a14:m>
                <a:endParaRPr lang="ko-KR" altLang="en-US" sz="1400" dirty="0">
                  <a:solidFill>
                    <a:prstClr val="black"/>
                  </a:solidFill>
                  <a:latin typeface="맑은 고딕" panose="020F0502020204030204"/>
                </a:endParaRPr>
              </a:p>
            </p:txBody>
          </p:sp>
        </mc:Choice>
        <mc:Fallback xmlns="">
          <p:sp>
            <p:nvSpPr>
              <p:cNvPr id="96" name="TextBox 95">
                <a:extLst>
                  <a:ext uri="{FF2B5EF4-FFF2-40B4-BE49-F238E27FC236}">
                    <a16:creationId xmlns:a16="http://schemas.microsoft.com/office/drawing/2014/main" id="{4E6F6E83-BD5F-B637-AC90-5CFF7DAA7A8B}"/>
                  </a:ext>
                </a:extLst>
              </p:cNvPr>
              <p:cNvSpPr txBox="1">
                <a:spLocks noRot="1" noChangeAspect="1" noMove="1" noResize="1" noEditPoints="1" noAdjustHandles="1" noChangeArrowheads="1" noChangeShapeType="1" noTextEdit="1"/>
              </p:cNvSpPr>
              <p:nvPr/>
            </p:nvSpPr>
            <p:spPr>
              <a:xfrm>
                <a:off x="8909518" y="5283953"/>
                <a:ext cx="291070" cy="307777"/>
              </a:xfrm>
              <a:prstGeom prst="rect">
                <a:avLst/>
              </a:prstGeom>
              <a:blipFill>
                <a:blip r:embed="rId13"/>
                <a:stretch>
                  <a:fillRect r="-8511" b="-6000"/>
                </a:stretch>
              </a:blipFill>
            </p:spPr>
            <p:txBody>
              <a:bodyPr/>
              <a:lstStyle/>
              <a:p>
                <a:r>
                  <a:rPr lang="ko-KR" altLang="en-US">
                    <a:noFill/>
                  </a:rPr>
                  <a:t> </a:t>
                </a:r>
              </a:p>
            </p:txBody>
          </p:sp>
        </mc:Fallback>
      </mc:AlternateContent>
      <p:cxnSp>
        <p:nvCxnSpPr>
          <p:cNvPr id="97" name="직선 연결선 96">
            <a:extLst>
              <a:ext uri="{FF2B5EF4-FFF2-40B4-BE49-F238E27FC236}">
                <a16:creationId xmlns:a16="http://schemas.microsoft.com/office/drawing/2014/main" id="{CA4BBF3F-02BE-1FB9-B1F0-FAEE98FEE548}"/>
              </a:ext>
            </a:extLst>
          </p:cNvPr>
          <p:cNvCxnSpPr>
            <a:cxnSpLocks/>
            <a:stCxn id="73" idx="5"/>
            <a:endCxn id="75" idx="1"/>
          </p:cNvCxnSpPr>
          <p:nvPr/>
        </p:nvCxnSpPr>
        <p:spPr>
          <a:xfrm>
            <a:off x="8677744" y="4138463"/>
            <a:ext cx="276250" cy="1213652"/>
          </a:xfrm>
          <a:prstGeom prst="line">
            <a:avLst/>
          </a:prstGeom>
          <a:noFill/>
          <a:ln w="6350" cap="flat" cmpd="sng" algn="ctr">
            <a:solidFill>
              <a:srgbClr val="FFC000">
                <a:lumMod val="50000"/>
              </a:srgbClr>
            </a:solidFill>
            <a:prstDash val="solid"/>
            <a:miter lim="800000"/>
          </a:ln>
          <a:effectLst/>
        </p:spPr>
      </p:cxnSp>
      <p:sp>
        <p:nvSpPr>
          <p:cNvPr id="193" name="내용 개체 틀 1">
            <a:extLst>
              <a:ext uri="{FF2B5EF4-FFF2-40B4-BE49-F238E27FC236}">
                <a16:creationId xmlns:a16="http://schemas.microsoft.com/office/drawing/2014/main" id="{C8C6D8EF-10E9-4F99-3B8B-DA6C13706944}"/>
              </a:ext>
            </a:extLst>
          </p:cNvPr>
          <p:cNvSpPr>
            <a:spLocks noGrp="1"/>
          </p:cNvSpPr>
          <p:nvPr>
            <p:ph idx="1"/>
          </p:nvPr>
        </p:nvSpPr>
        <p:spPr>
          <a:xfrm>
            <a:off x="571461" y="928670"/>
            <a:ext cx="10858576" cy="5786478"/>
          </a:xfrm>
        </p:spPr>
        <p:txBody>
          <a:bodyPr/>
          <a:lstStyle/>
          <a:p>
            <a:r>
              <a:rPr lang="en-US" altLang="ko-KR" b="0" i="0" dirty="0">
                <a:solidFill>
                  <a:srgbClr val="374151"/>
                </a:solidFill>
                <a:effectLst/>
                <a:latin typeface="Abadi" panose="020B0604020104020204" pitchFamily="34" charset="0"/>
              </a:rPr>
              <a:t>Using </a:t>
            </a:r>
            <a:r>
              <a:rPr lang="en-US" altLang="ko-KR" b="0" i="0" dirty="0" err="1">
                <a:solidFill>
                  <a:srgbClr val="374151"/>
                </a:solidFill>
                <a:effectLst/>
                <a:latin typeface="Abadi" panose="020B0604020104020204" pitchFamily="34" charset="0"/>
              </a:rPr>
              <a:t>HyperNEAT</a:t>
            </a:r>
            <a:r>
              <a:rPr lang="en-US" altLang="ko-KR" b="0" i="0" dirty="0">
                <a:solidFill>
                  <a:srgbClr val="374151"/>
                </a:solidFill>
                <a:effectLst/>
                <a:latin typeface="Abadi" panose="020B0604020104020204" pitchFamily="34" charset="0"/>
              </a:rPr>
              <a:t>, it is specialized in generating graphs of repetitive, symmetrical structures, and it is expected to efficiently implement modules of the learning algorithm.</a:t>
            </a:r>
            <a:endParaRPr lang="ko-KR" altLang="en-US" dirty="0"/>
          </a:p>
        </p:txBody>
      </p:sp>
    </p:spTree>
    <p:extLst>
      <p:ext uri="{BB962C8B-B14F-4D97-AF65-F5344CB8AC3E}">
        <p14:creationId xmlns:p14="http://schemas.microsoft.com/office/powerpoint/2010/main" val="3607118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 Result</a:t>
            </a:r>
          </a:p>
        </p:txBody>
      </p:sp>
      <p:pic>
        <p:nvPicPr>
          <p:cNvPr id="2" name="그림 1">
            <a:extLst>
              <a:ext uri="{FF2B5EF4-FFF2-40B4-BE49-F238E27FC236}">
                <a16:creationId xmlns:a16="http://schemas.microsoft.com/office/drawing/2014/main" id="{E7680DAD-6F26-6C25-956A-3251BF3677C1}"/>
              </a:ext>
            </a:extLst>
          </p:cNvPr>
          <p:cNvPicPr>
            <a:picLocks noChangeAspect="1"/>
          </p:cNvPicPr>
          <p:nvPr/>
        </p:nvPicPr>
        <p:blipFill rotWithShape="1">
          <a:blip r:embed="rId3">
            <a:extLst>
              <a:ext uri="{28A0092B-C50C-407E-A947-70E740481C1C}">
                <a14:useLocalDpi xmlns:a14="http://schemas.microsoft.com/office/drawing/2010/main" val="0"/>
              </a:ext>
            </a:extLst>
          </a:blip>
          <a:srcRect r="50500" b="16000"/>
          <a:stretch/>
        </p:blipFill>
        <p:spPr>
          <a:xfrm>
            <a:off x="911424" y="1484784"/>
            <a:ext cx="4392488" cy="4192828"/>
          </a:xfrm>
          <a:prstGeom prst="rect">
            <a:avLst/>
          </a:prstGeom>
        </p:spPr>
      </p:pic>
      <p:pic>
        <p:nvPicPr>
          <p:cNvPr id="3" name="그림 2">
            <a:extLst>
              <a:ext uri="{FF2B5EF4-FFF2-40B4-BE49-F238E27FC236}">
                <a16:creationId xmlns:a16="http://schemas.microsoft.com/office/drawing/2014/main" id="{9D798965-75F0-3635-9CB0-4AE25E8C4DE8}"/>
              </a:ext>
            </a:extLst>
          </p:cNvPr>
          <p:cNvPicPr>
            <a:picLocks noChangeAspect="1"/>
          </p:cNvPicPr>
          <p:nvPr/>
        </p:nvPicPr>
        <p:blipFill>
          <a:blip r:embed="rId4"/>
          <a:stretch>
            <a:fillRect/>
          </a:stretch>
        </p:blipFill>
        <p:spPr>
          <a:xfrm>
            <a:off x="5807968" y="1068719"/>
            <a:ext cx="5197207" cy="4952569"/>
          </a:xfrm>
          <a:prstGeom prst="rect">
            <a:avLst/>
          </a:prstGeom>
        </p:spPr>
      </p:pic>
      <p:sp>
        <p:nvSpPr>
          <p:cNvPr id="5" name="TextBox 4">
            <a:extLst>
              <a:ext uri="{FF2B5EF4-FFF2-40B4-BE49-F238E27FC236}">
                <a16:creationId xmlns:a16="http://schemas.microsoft.com/office/drawing/2014/main" id="{2EBB82EF-F047-E3AA-5D20-66072616B93A}"/>
              </a:ext>
            </a:extLst>
          </p:cNvPr>
          <p:cNvSpPr txBox="1"/>
          <p:nvPr/>
        </p:nvSpPr>
        <p:spPr>
          <a:xfrm>
            <a:off x="1552452" y="6095989"/>
            <a:ext cx="2745534" cy="461665"/>
          </a:xfrm>
          <a:prstGeom prst="rect">
            <a:avLst/>
          </a:prstGeom>
          <a:noFill/>
        </p:spPr>
        <p:txBody>
          <a:bodyPr wrap="square" rtlCol="0">
            <a:spAutoFit/>
          </a:bodyPr>
          <a:lstStyle/>
          <a:p>
            <a:pPr algn="ctr"/>
            <a:r>
              <a:rPr lang="en-US" altLang="ko-KR" sz="2400" dirty="0"/>
              <a:t>Gen 1</a:t>
            </a:r>
            <a:endParaRPr lang="ko-KR" altLang="en-US" sz="2400" dirty="0"/>
          </a:p>
        </p:txBody>
      </p:sp>
      <p:sp>
        <p:nvSpPr>
          <p:cNvPr id="6" name="TextBox 5">
            <a:extLst>
              <a:ext uri="{FF2B5EF4-FFF2-40B4-BE49-F238E27FC236}">
                <a16:creationId xmlns:a16="http://schemas.microsoft.com/office/drawing/2014/main" id="{DA0D58B9-DBE1-4ED0-1639-33D66C1DAE77}"/>
              </a:ext>
            </a:extLst>
          </p:cNvPr>
          <p:cNvSpPr txBox="1"/>
          <p:nvPr/>
        </p:nvSpPr>
        <p:spPr>
          <a:xfrm>
            <a:off x="6744072" y="6104738"/>
            <a:ext cx="2745534" cy="461665"/>
          </a:xfrm>
          <a:prstGeom prst="rect">
            <a:avLst/>
          </a:prstGeom>
          <a:noFill/>
        </p:spPr>
        <p:txBody>
          <a:bodyPr wrap="square" rtlCol="0">
            <a:spAutoFit/>
          </a:bodyPr>
          <a:lstStyle/>
          <a:p>
            <a:pPr algn="ctr"/>
            <a:r>
              <a:rPr lang="en-US" altLang="ko-KR" sz="2400" dirty="0"/>
              <a:t>Gen 10</a:t>
            </a:r>
            <a:endParaRPr lang="ko-KR" altLang="en-US" sz="2400" dirty="0"/>
          </a:p>
        </p:txBody>
      </p:sp>
    </p:spTree>
    <p:extLst>
      <p:ext uri="{BB962C8B-B14F-4D97-AF65-F5344CB8AC3E}">
        <p14:creationId xmlns:p14="http://schemas.microsoft.com/office/powerpoint/2010/main" val="3610134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내용 개체 틀 4">
            <a:extLst>
              <a:ext uri="{FF2B5EF4-FFF2-40B4-BE49-F238E27FC236}">
                <a16:creationId xmlns:a16="http://schemas.microsoft.com/office/drawing/2014/main" id="{96AE412C-163C-BB23-6FE0-6C2D6DE48715}"/>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35360" y="2377192"/>
            <a:ext cx="3582964" cy="2687223"/>
          </a:xfrm>
        </p:spPr>
      </p:pic>
      <p:sp>
        <p:nvSpPr>
          <p:cNvPr id="3" name="제목 2">
            <a:extLst>
              <a:ext uri="{FF2B5EF4-FFF2-40B4-BE49-F238E27FC236}">
                <a16:creationId xmlns:a16="http://schemas.microsoft.com/office/drawing/2014/main" id="{50B42AB2-D678-01BD-E646-0F30E29BAFE8}"/>
              </a:ext>
            </a:extLst>
          </p:cNvPr>
          <p:cNvSpPr>
            <a:spLocks noGrp="1"/>
          </p:cNvSpPr>
          <p:nvPr>
            <p:ph type="title"/>
          </p:nvPr>
        </p:nvSpPr>
        <p:spPr/>
        <p:txBody>
          <a:bodyPr/>
          <a:lstStyle/>
          <a:p>
            <a:r>
              <a:rPr lang="en-US" altLang="ko-KR" dirty="0"/>
              <a:t> Result</a:t>
            </a:r>
            <a:endParaRPr lang="ko-KR" altLang="en-US" dirty="0"/>
          </a:p>
        </p:txBody>
      </p:sp>
      <p:pic>
        <p:nvPicPr>
          <p:cNvPr id="7" name="그림 6">
            <a:extLst>
              <a:ext uri="{FF2B5EF4-FFF2-40B4-BE49-F238E27FC236}">
                <a16:creationId xmlns:a16="http://schemas.microsoft.com/office/drawing/2014/main" id="{75E4B90D-D1FC-2F1E-A2DF-4D61624904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8903" y="2377192"/>
            <a:ext cx="3545215" cy="2658911"/>
          </a:xfrm>
          <a:prstGeom prst="rect">
            <a:avLst/>
          </a:prstGeom>
        </p:spPr>
      </p:pic>
      <p:pic>
        <p:nvPicPr>
          <p:cNvPr id="9" name="그림 8">
            <a:extLst>
              <a:ext uri="{FF2B5EF4-FFF2-40B4-BE49-F238E27FC236}">
                <a16:creationId xmlns:a16="http://schemas.microsoft.com/office/drawing/2014/main" id="{DD22F805-76A4-A7C8-8262-A6E932E7F6D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6120" y="2348880"/>
            <a:ext cx="4032448" cy="2687223"/>
          </a:xfrm>
          <a:prstGeom prst="rect">
            <a:avLst/>
          </a:prstGeom>
        </p:spPr>
      </p:pic>
      <p:sp>
        <p:nvSpPr>
          <p:cNvPr id="10" name="TextBox 9">
            <a:extLst>
              <a:ext uri="{FF2B5EF4-FFF2-40B4-BE49-F238E27FC236}">
                <a16:creationId xmlns:a16="http://schemas.microsoft.com/office/drawing/2014/main" id="{3C91667B-E433-294A-940F-3A2CEABD3618}"/>
              </a:ext>
            </a:extLst>
          </p:cNvPr>
          <p:cNvSpPr txBox="1"/>
          <p:nvPr/>
        </p:nvSpPr>
        <p:spPr>
          <a:xfrm>
            <a:off x="544340" y="5328325"/>
            <a:ext cx="2745534" cy="461665"/>
          </a:xfrm>
          <a:prstGeom prst="rect">
            <a:avLst/>
          </a:prstGeom>
          <a:noFill/>
        </p:spPr>
        <p:txBody>
          <a:bodyPr wrap="square" rtlCol="0">
            <a:spAutoFit/>
          </a:bodyPr>
          <a:lstStyle/>
          <a:p>
            <a:pPr algn="ctr"/>
            <a:r>
              <a:rPr lang="en-US" altLang="ko-KR" sz="2400" dirty="0"/>
              <a:t>Gen 1</a:t>
            </a:r>
            <a:endParaRPr lang="ko-KR" altLang="en-US" sz="2400" dirty="0"/>
          </a:p>
        </p:txBody>
      </p:sp>
      <p:sp>
        <p:nvSpPr>
          <p:cNvPr id="11" name="TextBox 10">
            <a:extLst>
              <a:ext uri="{FF2B5EF4-FFF2-40B4-BE49-F238E27FC236}">
                <a16:creationId xmlns:a16="http://schemas.microsoft.com/office/drawing/2014/main" id="{1EB67B6A-C99F-C9DC-38A2-5FE8886ECD06}"/>
              </a:ext>
            </a:extLst>
          </p:cNvPr>
          <p:cNvSpPr txBox="1"/>
          <p:nvPr/>
        </p:nvSpPr>
        <p:spPr>
          <a:xfrm>
            <a:off x="7752184" y="5328325"/>
            <a:ext cx="2745534" cy="461665"/>
          </a:xfrm>
          <a:prstGeom prst="rect">
            <a:avLst/>
          </a:prstGeom>
          <a:noFill/>
        </p:spPr>
        <p:txBody>
          <a:bodyPr wrap="square" rtlCol="0">
            <a:spAutoFit/>
          </a:bodyPr>
          <a:lstStyle/>
          <a:p>
            <a:pPr algn="ctr"/>
            <a:r>
              <a:rPr lang="en-US" altLang="ko-KR" sz="2400" dirty="0"/>
              <a:t>Gen 50</a:t>
            </a:r>
            <a:endParaRPr lang="ko-KR" altLang="en-US" sz="2400" dirty="0"/>
          </a:p>
        </p:txBody>
      </p:sp>
      <p:sp>
        <p:nvSpPr>
          <p:cNvPr id="12" name="TextBox 11">
            <a:extLst>
              <a:ext uri="{FF2B5EF4-FFF2-40B4-BE49-F238E27FC236}">
                <a16:creationId xmlns:a16="http://schemas.microsoft.com/office/drawing/2014/main" id="{9C8598F8-7D49-56A4-6849-EF91760AD39B}"/>
              </a:ext>
            </a:extLst>
          </p:cNvPr>
          <p:cNvSpPr txBox="1"/>
          <p:nvPr/>
        </p:nvSpPr>
        <p:spPr>
          <a:xfrm>
            <a:off x="4295800" y="5373217"/>
            <a:ext cx="2745534" cy="461665"/>
          </a:xfrm>
          <a:prstGeom prst="rect">
            <a:avLst/>
          </a:prstGeom>
          <a:noFill/>
        </p:spPr>
        <p:txBody>
          <a:bodyPr wrap="square" rtlCol="0">
            <a:spAutoFit/>
          </a:bodyPr>
          <a:lstStyle/>
          <a:p>
            <a:pPr algn="ctr"/>
            <a:r>
              <a:rPr lang="en-US" altLang="ko-KR" sz="2400" dirty="0"/>
              <a:t>Gen 10</a:t>
            </a:r>
            <a:endParaRPr lang="ko-KR" altLang="en-US" sz="2400" dirty="0"/>
          </a:p>
        </p:txBody>
      </p:sp>
      <p:sp>
        <p:nvSpPr>
          <p:cNvPr id="13" name="내용 개체 틀 1">
            <a:extLst>
              <a:ext uri="{FF2B5EF4-FFF2-40B4-BE49-F238E27FC236}">
                <a16:creationId xmlns:a16="http://schemas.microsoft.com/office/drawing/2014/main" id="{0C9B6042-A4E9-D880-61C5-3276DAA2BD60}"/>
              </a:ext>
            </a:extLst>
          </p:cNvPr>
          <p:cNvSpPr txBox="1">
            <a:spLocks/>
          </p:cNvSpPr>
          <p:nvPr/>
        </p:nvSpPr>
        <p:spPr bwMode="gray">
          <a:xfrm>
            <a:off x="571461" y="928670"/>
            <a:ext cx="10858576" cy="5786478"/>
          </a:xfrm>
          <a:prstGeom prst="rect">
            <a:avLst/>
          </a:prstGeom>
        </p:spPr>
        <p:txBody>
          <a:bodyPr vert="horz" lIns="91440" tIns="45720" rIns="91440" bIns="45720" rtlCol="0">
            <a:normAutofit/>
          </a:bodyPr>
          <a:lstStyle>
            <a:lvl1pPr marL="342900" indent="-342900" algn="just" defTabSz="914400" rtl="0" eaLnBrk="1" latinLnBrk="1" hangingPunct="1">
              <a:spcBef>
                <a:spcPct val="20000"/>
              </a:spcBef>
              <a:buClr>
                <a:schemeClr val="accent1">
                  <a:lumMod val="75000"/>
                </a:schemeClr>
              </a:buClr>
              <a:buSzPct val="75000"/>
              <a:buFont typeface="Wingdings" pitchFamily="2" charset="2"/>
              <a:buChar char="q"/>
              <a:defRPr sz="2000" kern="1200">
                <a:solidFill>
                  <a:schemeClr val="accent1">
                    <a:lumMod val="75000"/>
                  </a:schemeClr>
                </a:solidFill>
                <a:latin typeface="+mn-lt"/>
                <a:ea typeface="+mn-ea"/>
                <a:cs typeface="+mn-cs"/>
              </a:defRPr>
            </a:lvl1pPr>
            <a:lvl2pPr marL="742950" indent="-285750" algn="just" defTabSz="914400" rtl="0" eaLnBrk="1" latinLnBrk="1" hangingPunct="1">
              <a:spcBef>
                <a:spcPct val="20000"/>
              </a:spcBef>
              <a:buClr>
                <a:schemeClr val="bg2">
                  <a:lumMod val="50000"/>
                </a:schemeClr>
              </a:buClr>
              <a:buSzPct val="70000"/>
              <a:buFont typeface="Wingdings 2" pitchFamily="18" charset="2"/>
              <a:buChar char=""/>
              <a:defRPr sz="1800" kern="1200">
                <a:solidFill>
                  <a:schemeClr val="bg2">
                    <a:lumMod val="25000"/>
                  </a:schemeClr>
                </a:solidFill>
                <a:latin typeface="+mn-lt"/>
                <a:ea typeface="+mn-ea"/>
                <a:cs typeface="+mn-cs"/>
              </a:defRPr>
            </a:lvl2pPr>
            <a:lvl3pPr marL="1143000" indent="-228600" algn="just" defTabSz="914400" rtl="0" eaLnBrk="1" latinLnBrk="1" hangingPunct="1">
              <a:spcBef>
                <a:spcPct val="20000"/>
              </a:spcBef>
              <a:buClr>
                <a:schemeClr val="bg2">
                  <a:lumMod val="25000"/>
                </a:schemeClr>
              </a:buClr>
              <a:buSzPct val="70000"/>
              <a:buFont typeface="궁서" pitchFamily="18" charset="-127"/>
              <a:buChar char="-"/>
              <a:defRPr sz="1600" kern="1200">
                <a:solidFill>
                  <a:schemeClr val="bg2">
                    <a:lumMod val="25000"/>
                  </a:schemeClr>
                </a:solidFill>
                <a:latin typeface="+mn-lt"/>
                <a:ea typeface="+mn-ea"/>
                <a:cs typeface="+mn-cs"/>
              </a:defRPr>
            </a:lvl3pPr>
            <a:lvl4pPr marL="1600200" indent="-228600" algn="just" defTabSz="914400" rtl="0" eaLnBrk="1" latinLnBrk="1" hangingPunct="1">
              <a:spcBef>
                <a:spcPct val="20000"/>
              </a:spcBef>
              <a:buClr>
                <a:schemeClr val="accent5"/>
              </a:buClr>
              <a:buSzPct val="100000"/>
              <a:buFont typeface="Wingdings 2" pitchFamily="18" charset="2"/>
              <a:buChar char=""/>
              <a:defRPr sz="1400" kern="1200">
                <a:solidFill>
                  <a:schemeClr val="bg2">
                    <a:lumMod val="25000"/>
                  </a:schemeClr>
                </a:solidFill>
                <a:latin typeface="+mn-lt"/>
                <a:ea typeface="+mn-ea"/>
                <a:cs typeface="+mn-cs"/>
              </a:defRPr>
            </a:lvl4pPr>
            <a:lvl5pPr marL="2057400" indent="-228600" algn="just" defTabSz="914400" rtl="0" eaLnBrk="1" latinLnBrk="1" hangingPunct="1">
              <a:spcBef>
                <a:spcPct val="20000"/>
              </a:spcBef>
              <a:buClr>
                <a:schemeClr val="accent6"/>
              </a:buClr>
              <a:buSzPct val="100000"/>
              <a:buFont typeface="Wingdings 2" pitchFamily="18" charset="2"/>
              <a:buChar char="¡"/>
              <a:defRPr sz="1400" kern="1200">
                <a:solidFill>
                  <a:schemeClr val="bg2">
                    <a:lumMod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With each increase in the gene, this evolution shows a firing graph similar to the adaptive leaky integrate-and-fire (LIF) model.</a:t>
            </a:r>
            <a:endParaRPr lang="ko-KR" altLang="en-US" dirty="0"/>
          </a:p>
        </p:txBody>
      </p:sp>
    </p:spTree>
    <p:extLst>
      <p:ext uri="{BB962C8B-B14F-4D97-AF65-F5344CB8AC3E}">
        <p14:creationId xmlns:p14="http://schemas.microsoft.com/office/powerpoint/2010/main" val="2445171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내용 개체 틀 4">
            <a:extLst>
              <a:ext uri="{FF2B5EF4-FFF2-40B4-BE49-F238E27FC236}">
                <a16:creationId xmlns:a16="http://schemas.microsoft.com/office/drawing/2014/main" id="{D3681405-75C8-19B0-04E5-72761114952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63952" y="1412776"/>
            <a:ext cx="5184576" cy="3888432"/>
          </a:xfrm>
        </p:spPr>
      </p:pic>
      <p:sp>
        <p:nvSpPr>
          <p:cNvPr id="3" name="제목 2">
            <a:extLst>
              <a:ext uri="{FF2B5EF4-FFF2-40B4-BE49-F238E27FC236}">
                <a16:creationId xmlns:a16="http://schemas.microsoft.com/office/drawing/2014/main" id="{059BFB21-21CB-238F-11E6-1633311D298B}"/>
              </a:ext>
            </a:extLst>
          </p:cNvPr>
          <p:cNvSpPr>
            <a:spLocks noGrp="1"/>
          </p:cNvSpPr>
          <p:nvPr>
            <p:ph type="title"/>
          </p:nvPr>
        </p:nvSpPr>
        <p:spPr/>
        <p:txBody>
          <a:bodyPr/>
          <a:lstStyle/>
          <a:p>
            <a:r>
              <a:rPr lang="en-US" altLang="ko-KR" dirty="0"/>
              <a:t> Result</a:t>
            </a:r>
            <a:endParaRPr lang="ko-KR" altLang="en-US" dirty="0"/>
          </a:p>
        </p:txBody>
      </p:sp>
      <p:pic>
        <p:nvPicPr>
          <p:cNvPr id="7" name="그림 6">
            <a:extLst>
              <a:ext uri="{FF2B5EF4-FFF2-40B4-BE49-F238E27FC236}">
                <a16:creationId xmlns:a16="http://schemas.microsoft.com/office/drawing/2014/main" id="{76E268AC-E0B4-3AAA-17F3-E0EA799199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392" y="1585551"/>
            <a:ext cx="5184576" cy="3888432"/>
          </a:xfrm>
          <a:prstGeom prst="rect">
            <a:avLst/>
          </a:prstGeom>
        </p:spPr>
      </p:pic>
    </p:spTree>
    <p:extLst>
      <p:ext uri="{BB962C8B-B14F-4D97-AF65-F5344CB8AC3E}">
        <p14:creationId xmlns:p14="http://schemas.microsoft.com/office/powerpoint/2010/main" val="2932309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KR" sz="2800" dirty="0"/>
              <a:t>Conclusion</a:t>
            </a:r>
            <a:endParaRPr lang="en-US" altLang="ko-KR" sz="4200" dirty="0">
              <a:solidFill>
                <a:schemeClr val="tx1"/>
              </a:solidFill>
            </a:endParaRPr>
          </a:p>
          <a:p>
            <a:pPr>
              <a:buFont typeface="Arial" panose="020B0604020202020204" pitchFamily="34" charset="0"/>
              <a:buChar char="•"/>
            </a:pPr>
            <a:r>
              <a:rPr lang="en-US" altLang="ko-KR" sz="2200" dirty="0">
                <a:solidFill>
                  <a:schemeClr val="tx1"/>
                </a:solidFill>
              </a:rPr>
              <a:t>We explored neural biology and introduced a novel approach in ANNs where model parameters inherently encode the learning algorithm, initiating an evolutionary search for alternative training methods devoid of back-propagation. </a:t>
            </a:r>
            <a:endParaRPr lang="en-US" altLang="ko-KR" sz="1500" dirty="0"/>
          </a:p>
          <a:p>
            <a:endParaRPr lang="en-US" altLang="ko-KR" sz="1900" dirty="0"/>
          </a:p>
          <a:p>
            <a:pPr marL="0" indent="0">
              <a:buNone/>
            </a:pPr>
            <a:endParaRPr lang="en-US" altLang="ko-KR" sz="1900" dirty="0"/>
          </a:p>
          <a:p>
            <a:r>
              <a:rPr lang="en-US" altLang="ko-KR" sz="2800" dirty="0"/>
              <a:t>Future Work</a:t>
            </a:r>
          </a:p>
          <a:p>
            <a:pPr>
              <a:buFont typeface="Arial" panose="020B0604020202020204" pitchFamily="34" charset="0"/>
              <a:buChar char="•"/>
            </a:pPr>
            <a:r>
              <a:rPr lang="en-US" altLang="ko-KR" sz="2200" dirty="0">
                <a:solidFill>
                  <a:schemeClr val="tx1"/>
                </a:solidFill>
              </a:rPr>
              <a:t>This evolutionary process identified learnable implicit layers through selected dynamical systems, aiming to accelerate ODE solver efficacy in discovering more efficient learning strategies for previously unsolvable problems</a:t>
            </a:r>
            <a:endParaRPr lang="en-US" altLang="ko-KR" sz="2200" dirty="0"/>
          </a:p>
          <a:p>
            <a:endParaRPr lang="en-US" altLang="ko-KR" sz="1900" dirty="0"/>
          </a:p>
          <a:p>
            <a:pPr marL="0" indent="0">
              <a:buNone/>
            </a:pPr>
            <a:endParaRPr lang="en-US" altLang="ko-KR" sz="1900" dirty="0"/>
          </a:p>
          <a:p>
            <a:r>
              <a:rPr lang="en-US" altLang="ko-KR" sz="1900" dirty="0"/>
              <a:t>Acknowledge</a:t>
            </a:r>
          </a:p>
          <a:p>
            <a:pPr marL="0" indent="0">
              <a:buNone/>
            </a:pPr>
            <a:r>
              <a:rPr lang="en-US" altLang="ko-KR" sz="1400" dirty="0">
                <a:solidFill>
                  <a:schemeClr val="tx1"/>
                </a:solidFill>
              </a:rPr>
              <a:t>Ji Won Yoon was supported by the MSIT(</a:t>
            </a:r>
            <a:r>
              <a:rPr lang="en-US" altLang="ko-KR" sz="1400" dirty="0" err="1">
                <a:solidFill>
                  <a:schemeClr val="tx1"/>
                </a:solidFill>
              </a:rPr>
              <a:t>Ministey</a:t>
            </a:r>
            <a:r>
              <a:rPr lang="en-US" altLang="ko-KR" sz="1400" dirty="0">
                <a:solidFill>
                  <a:schemeClr val="tx1"/>
                </a:solidFill>
              </a:rPr>
              <a:t> of science and ICT), Korea under the ITRC (Information Technology Research Center) support program (IITP-2023-RS-2022- 00164800) supervised by the IITP (Institute for Information &amp; Communications Technology Planning &amp; Evaluation)</a:t>
            </a:r>
          </a:p>
          <a:p>
            <a:pPr marL="0" indent="0">
              <a:buNone/>
            </a:pPr>
            <a:endParaRPr lang="en-US" altLang="ko-KR" dirty="0"/>
          </a:p>
        </p:txBody>
      </p:sp>
      <p:sp>
        <p:nvSpPr>
          <p:cNvPr id="3" name="제목 2"/>
          <p:cNvSpPr>
            <a:spLocks noGrp="1"/>
          </p:cNvSpPr>
          <p:nvPr>
            <p:ph type="title"/>
          </p:nvPr>
        </p:nvSpPr>
        <p:spPr/>
        <p:txBody>
          <a:bodyPr/>
          <a:lstStyle/>
          <a:p>
            <a:r>
              <a:rPr lang="en-US" altLang="ko-KR" dirty="0"/>
              <a:t>Conclusion &amp; Future Work</a:t>
            </a:r>
            <a:endParaRPr lang="ko-KR"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pPr>
              <a:buNone/>
            </a:pPr>
            <a:endParaRPr lang="en-US" altLang="ko-KR" dirty="0"/>
          </a:p>
          <a:p>
            <a:pPr>
              <a:buNone/>
            </a:pPr>
            <a:endParaRPr lang="en-US" altLang="ko-KR" dirty="0"/>
          </a:p>
          <a:p>
            <a:pPr>
              <a:buNone/>
            </a:pPr>
            <a:endParaRPr lang="en-US" altLang="ko-KR" dirty="0"/>
          </a:p>
          <a:p>
            <a:pPr>
              <a:buNone/>
            </a:pPr>
            <a:endParaRPr lang="en-US" altLang="ko-KR" dirty="0"/>
          </a:p>
          <a:p>
            <a:pPr>
              <a:buNone/>
            </a:pPr>
            <a:endParaRPr lang="en-US" altLang="ko-KR" dirty="0"/>
          </a:p>
          <a:p>
            <a:pPr>
              <a:buNone/>
            </a:pPr>
            <a:endParaRPr lang="en-US" altLang="ko-KR" dirty="0"/>
          </a:p>
          <a:p>
            <a:pPr>
              <a:buNone/>
            </a:pPr>
            <a:r>
              <a:rPr lang="en-US" altLang="ko-KR" dirty="0"/>
              <a:t>			            </a:t>
            </a:r>
            <a:r>
              <a:rPr lang="en-US" altLang="ko-KR" sz="3200" dirty="0"/>
              <a:t>Thank you!</a:t>
            </a:r>
            <a:endParaRPr lang="ko-KR" altLang="en-US" sz="3200" dirty="0"/>
          </a:p>
        </p:txBody>
      </p:sp>
      <p:sp>
        <p:nvSpPr>
          <p:cNvPr id="3" name="제목 2"/>
          <p:cNvSpPr>
            <a:spLocks noGrp="1"/>
          </p:cNvSpPr>
          <p:nvPr>
            <p:ph type="title"/>
          </p:nvPr>
        </p:nvSpPr>
        <p:spPr/>
        <p:txBody>
          <a:bodyPr/>
          <a:lstStyle/>
          <a:p>
            <a:r>
              <a:rPr lang="en-US" altLang="ko-KR" dirty="0"/>
              <a:t>Q &amp; A</a:t>
            </a:r>
            <a:endParaRPr lang="ko-KR"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D69368D0-41AE-BC02-89CD-D593502A76FC}"/>
              </a:ext>
            </a:extLst>
          </p:cNvPr>
          <p:cNvPicPr>
            <a:picLocks noChangeAspect="1"/>
          </p:cNvPicPr>
          <p:nvPr/>
        </p:nvPicPr>
        <p:blipFill>
          <a:blip r:embed="rId3"/>
          <a:stretch>
            <a:fillRect/>
          </a:stretch>
        </p:blipFill>
        <p:spPr>
          <a:xfrm>
            <a:off x="69635" y="4446942"/>
            <a:ext cx="6048672" cy="2438442"/>
          </a:xfrm>
          <a:prstGeom prst="rect">
            <a:avLst/>
          </a:prstGeom>
        </p:spPr>
      </p:pic>
      <p:sp>
        <p:nvSpPr>
          <p:cNvPr id="3" name="제목 2">
            <a:extLst>
              <a:ext uri="{FF2B5EF4-FFF2-40B4-BE49-F238E27FC236}">
                <a16:creationId xmlns:a16="http://schemas.microsoft.com/office/drawing/2014/main" id="{89C6E374-1DB0-4423-D22A-BC7045EF001D}"/>
              </a:ext>
            </a:extLst>
          </p:cNvPr>
          <p:cNvSpPr>
            <a:spLocks noGrp="1"/>
          </p:cNvSpPr>
          <p:nvPr>
            <p:ph type="title"/>
          </p:nvPr>
        </p:nvSpPr>
        <p:spPr/>
        <p:txBody>
          <a:bodyPr/>
          <a:lstStyle/>
          <a:p>
            <a:r>
              <a:rPr lang="en-US" altLang="ko-KR" dirty="0"/>
              <a:t>Appendix</a:t>
            </a:r>
            <a:endParaRPr lang="ko-KR" altLang="en-US" dirty="0"/>
          </a:p>
        </p:txBody>
      </p:sp>
      <p:pic>
        <p:nvPicPr>
          <p:cNvPr id="5" name="그림 4">
            <a:extLst>
              <a:ext uri="{FF2B5EF4-FFF2-40B4-BE49-F238E27FC236}">
                <a16:creationId xmlns:a16="http://schemas.microsoft.com/office/drawing/2014/main" id="{266B12CD-E97D-731A-F7AA-687180825757}"/>
              </a:ext>
            </a:extLst>
          </p:cNvPr>
          <p:cNvPicPr>
            <a:picLocks noChangeAspect="1"/>
          </p:cNvPicPr>
          <p:nvPr/>
        </p:nvPicPr>
        <p:blipFill rotWithShape="1">
          <a:blip r:embed="rId4"/>
          <a:srcRect r="2695"/>
          <a:stretch/>
        </p:blipFill>
        <p:spPr>
          <a:xfrm>
            <a:off x="141641" y="836712"/>
            <a:ext cx="5472608" cy="3528392"/>
          </a:xfrm>
          <a:prstGeom prst="rect">
            <a:avLst/>
          </a:prstGeom>
        </p:spPr>
      </p:pic>
      <p:pic>
        <p:nvPicPr>
          <p:cNvPr id="7" name="그림 6">
            <a:extLst>
              <a:ext uri="{FF2B5EF4-FFF2-40B4-BE49-F238E27FC236}">
                <a16:creationId xmlns:a16="http://schemas.microsoft.com/office/drawing/2014/main" id="{0C42C732-4234-4830-A53E-243E103C0EA6}"/>
              </a:ext>
            </a:extLst>
          </p:cNvPr>
          <p:cNvPicPr>
            <a:picLocks noChangeAspect="1"/>
          </p:cNvPicPr>
          <p:nvPr/>
        </p:nvPicPr>
        <p:blipFill>
          <a:blip r:embed="rId5"/>
          <a:stretch>
            <a:fillRect/>
          </a:stretch>
        </p:blipFill>
        <p:spPr>
          <a:xfrm>
            <a:off x="6046299" y="836712"/>
            <a:ext cx="5115079" cy="1240019"/>
          </a:xfrm>
          <a:prstGeom prst="rect">
            <a:avLst/>
          </a:prstGeom>
        </p:spPr>
      </p:pic>
      <p:pic>
        <p:nvPicPr>
          <p:cNvPr id="8" name="그림 7">
            <a:extLst>
              <a:ext uri="{FF2B5EF4-FFF2-40B4-BE49-F238E27FC236}">
                <a16:creationId xmlns:a16="http://schemas.microsoft.com/office/drawing/2014/main" id="{206226AD-CABD-81BD-F947-C6E9415A071C}"/>
              </a:ext>
            </a:extLst>
          </p:cNvPr>
          <p:cNvPicPr>
            <a:picLocks noChangeAspect="1"/>
          </p:cNvPicPr>
          <p:nvPr/>
        </p:nvPicPr>
        <p:blipFill>
          <a:blip r:embed="rId6"/>
          <a:stretch>
            <a:fillRect/>
          </a:stretch>
        </p:blipFill>
        <p:spPr>
          <a:xfrm>
            <a:off x="6046299" y="1965585"/>
            <a:ext cx="5306285" cy="3413003"/>
          </a:xfrm>
          <a:prstGeom prst="rect">
            <a:avLst/>
          </a:prstGeom>
        </p:spPr>
      </p:pic>
      <p:pic>
        <p:nvPicPr>
          <p:cNvPr id="9" name="그림 8">
            <a:extLst>
              <a:ext uri="{FF2B5EF4-FFF2-40B4-BE49-F238E27FC236}">
                <a16:creationId xmlns:a16="http://schemas.microsoft.com/office/drawing/2014/main" id="{BC2578AD-A529-A8B4-A478-67337C8D44C7}"/>
              </a:ext>
            </a:extLst>
          </p:cNvPr>
          <p:cNvPicPr>
            <a:picLocks noChangeAspect="1"/>
          </p:cNvPicPr>
          <p:nvPr/>
        </p:nvPicPr>
        <p:blipFill>
          <a:blip r:embed="rId7"/>
          <a:stretch>
            <a:fillRect/>
          </a:stretch>
        </p:blipFill>
        <p:spPr>
          <a:xfrm>
            <a:off x="6190315" y="5496492"/>
            <a:ext cx="4621853" cy="1241011"/>
          </a:xfrm>
          <a:prstGeom prst="rect">
            <a:avLst/>
          </a:prstGeom>
        </p:spPr>
      </p:pic>
    </p:spTree>
    <p:extLst>
      <p:ext uri="{BB962C8B-B14F-4D97-AF65-F5344CB8AC3E}">
        <p14:creationId xmlns:p14="http://schemas.microsoft.com/office/powerpoint/2010/main" val="3118870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KR" sz="2800" dirty="0">
                <a:solidFill>
                  <a:srgbClr val="374151"/>
                </a:solidFill>
                <a:latin typeface="Abadi" panose="020B0604020104020204" pitchFamily="34" charset="0"/>
              </a:rPr>
              <a:t>Learning is “</a:t>
            </a:r>
            <a:r>
              <a:rPr lang="en-US" altLang="ko-KR" sz="2800" dirty="0">
                <a:solidFill>
                  <a:schemeClr val="accent6">
                    <a:lumMod val="75000"/>
                  </a:schemeClr>
                </a:solidFill>
                <a:latin typeface="Abadi" panose="020B0604020104020204" pitchFamily="34" charset="0"/>
              </a:rPr>
              <a:t>summary</a:t>
            </a:r>
            <a:r>
              <a:rPr lang="en-US" altLang="ko-KR" sz="2800" dirty="0">
                <a:solidFill>
                  <a:srgbClr val="374151"/>
                </a:solidFill>
                <a:latin typeface="Abadi" panose="020B0604020104020204" pitchFamily="34" charset="0"/>
              </a:rPr>
              <a:t> </a:t>
            </a:r>
            <a:r>
              <a:rPr lang="en-US" altLang="ko-KR" sz="2800" dirty="0">
                <a:solidFill>
                  <a:srgbClr val="7030A0"/>
                </a:solidFill>
                <a:latin typeface="Abadi" panose="020B0604020104020204" pitchFamily="34" charset="0"/>
              </a:rPr>
              <a:t>information</a:t>
            </a:r>
            <a:r>
              <a:rPr lang="en-US" altLang="ko-KR" sz="2800" dirty="0">
                <a:solidFill>
                  <a:srgbClr val="374151"/>
                </a:solidFill>
                <a:latin typeface="Abadi" panose="020B0604020104020204" pitchFamily="34" charset="0"/>
              </a:rPr>
              <a:t>”</a:t>
            </a:r>
            <a:endParaRPr lang="en-US" altLang="ko-KR" sz="2800" dirty="0"/>
          </a:p>
        </p:txBody>
      </p:sp>
      <p:sp>
        <p:nvSpPr>
          <p:cNvPr id="3" name="제목 2"/>
          <p:cNvSpPr>
            <a:spLocks noGrp="1"/>
          </p:cNvSpPr>
          <p:nvPr>
            <p:ph type="title"/>
          </p:nvPr>
        </p:nvSpPr>
        <p:spPr/>
        <p:txBody>
          <a:bodyPr/>
          <a:lstStyle/>
          <a:p>
            <a:r>
              <a:rPr lang="en-US" altLang="ko-KR" dirty="0"/>
              <a:t>Motivation</a:t>
            </a:r>
            <a:endParaRPr lang="ko-KR" altLang="en-US" dirty="0"/>
          </a:p>
        </p:txBody>
      </p:sp>
      <p:pic>
        <p:nvPicPr>
          <p:cNvPr id="1026" name="Picture 2" descr="Linear Methods and Autoencoders in Recommender Systems | Blog | Recombee">
            <a:extLst>
              <a:ext uri="{FF2B5EF4-FFF2-40B4-BE49-F238E27FC236}">
                <a16:creationId xmlns:a16="http://schemas.microsoft.com/office/drawing/2014/main" id="{37E4BCA6-3912-B2BB-D3DB-786431FB052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1471" y="3240083"/>
            <a:ext cx="4525859" cy="2033690"/>
          </a:xfrm>
          <a:prstGeom prst="rect">
            <a:avLst/>
          </a:prstGeom>
          <a:noFill/>
          <a:extLst>
            <a:ext uri="{909E8E84-426E-40DD-AFC4-6F175D3DCCD1}">
              <a14:hiddenFill xmlns:a14="http://schemas.microsoft.com/office/drawing/2010/main">
                <a:solidFill>
                  <a:srgbClr val="FFFFFF"/>
                </a:solidFill>
              </a14:hiddenFill>
            </a:ext>
          </a:extLst>
        </p:spPr>
      </p:pic>
      <p:pic>
        <p:nvPicPr>
          <p:cNvPr id="7" name="그림 6">
            <a:extLst>
              <a:ext uri="{FF2B5EF4-FFF2-40B4-BE49-F238E27FC236}">
                <a16:creationId xmlns:a16="http://schemas.microsoft.com/office/drawing/2014/main" id="{46839260-0AFA-74D8-0FED-B29DEAD5A5C6}"/>
              </a:ext>
            </a:extLst>
          </p:cNvPr>
          <p:cNvPicPr>
            <a:picLocks noChangeAspect="1"/>
          </p:cNvPicPr>
          <p:nvPr/>
        </p:nvPicPr>
        <p:blipFill>
          <a:blip r:embed="rId4"/>
          <a:stretch>
            <a:fillRect/>
          </a:stretch>
        </p:blipFill>
        <p:spPr>
          <a:xfrm>
            <a:off x="761963" y="5657414"/>
            <a:ext cx="4032448" cy="395140"/>
          </a:xfrm>
          <a:prstGeom prst="rect">
            <a:avLst/>
          </a:prstGeom>
        </p:spPr>
      </p:pic>
      <p:sp>
        <p:nvSpPr>
          <p:cNvPr id="8" name="TextBox 7">
            <a:extLst>
              <a:ext uri="{FF2B5EF4-FFF2-40B4-BE49-F238E27FC236}">
                <a16:creationId xmlns:a16="http://schemas.microsoft.com/office/drawing/2014/main" id="{FBD163C4-888C-92AE-3714-53C136E6B08B}"/>
              </a:ext>
            </a:extLst>
          </p:cNvPr>
          <p:cNvSpPr txBox="1"/>
          <p:nvPr/>
        </p:nvSpPr>
        <p:spPr>
          <a:xfrm>
            <a:off x="535457" y="1744495"/>
            <a:ext cx="4536504" cy="1323439"/>
          </a:xfrm>
          <a:prstGeom prst="rect">
            <a:avLst/>
          </a:prstGeom>
          <a:noFill/>
        </p:spPr>
        <p:txBody>
          <a:bodyPr wrap="square" rtlCol="0">
            <a:spAutoFit/>
          </a:bodyPr>
          <a:lstStyle/>
          <a:p>
            <a:pPr algn="ctr"/>
            <a:r>
              <a:rPr lang="en-US" altLang="ko-KR" sz="2400" b="0" i="0" dirty="0">
                <a:solidFill>
                  <a:srgbClr val="374151"/>
                </a:solidFill>
                <a:effectLst/>
                <a:latin typeface="Abadi" panose="020B0604020104020204" pitchFamily="34" charset="0"/>
              </a:rPr>
              <a:t>- Information Bottleneck -</a:t>
            </a:r>
          </a:p>
          <a:p>
            <a:pPr algn="ctr"/>
            <a:endParaRPr lang="en-US" altLang="ko-KR" sz="2400" b="0" i="0" dirty="0">
              <a:solidFill>
                <a:srgbClr val="374151"/>
              </a:solidFill>
              <a:effectLst/>
              <a:latin typeface="Abadi" panose="020B0604020104020204" pitchFamily="34" charset="0"/>
            </a:endParaRPr>
          </a:p>
          <a:p>
            <a:r>
              <a:rPr lang="en-US" altLang="ko-KR" sz="1600" b="0" i="0" dirty="0">
                <a:solidFill>
                  <a:srgbClr val="374151"/>
                </a:solidFill>
                <a:effectLst/>
                <a:latin typeface="Abadi" panose="020B0604020104020204" pitchFamily="34" charset="0"/>
              </a:rPr>
              <a:t>What is the </a:t>
            </a:r>
            <a:r>
              <a:rPr lang="en-US" altLang="ko-KR" sz="1600" b="0" i="0" dirty="0">
                <a:solidFill>
                  <a:srgbClr val="FF0000"/>
                </a:solidFill>
                <a:effectLst/>
                <a:latin typeface="Abadi" panose="020B0604020104020204" pitchFamily="34" charset="0"/>
              </a:rPr>
              <a:t>minimum</a:t>
            </a:r>
            <a:r>
              <a:rPr lang="en-US" altLang="ko-KR" sz="1600" b="0" i="0" dirty="0">
                <a:solidFill>
                  <a:srgbClr val="374151"/>
                </a:solidFill>
                <a:effectLst/>
                <a:latin typeface="Abadi" panose="020B0604020104020204" pitchFamily="34" charset="0"/>
              </a:rPr>
              <a:t> </a:t>
            </a:r>
            <a:r>
              <a:rPr lang="en-US" altLang="ko-KR" sz="1600" b="0" i="0" dirty="0">
                <a:solidFill>
                  <a:srgbClr val="7030A0"/>
                </a:solidFill>
                <a:effectLst/>
                <a:latin typeface="Abadi" panose="020B0604020104020204" pitchFamily="34" charset="0"/>
              </a:rPr>
              <a:t>useful information </a:t>
            </a:r>
            <a:r>
              <a:rPr lang="en-US" altLang="ko-KR" sz="1600" b="0" i="0" dirty="0">
                <a:solidFill>
                  <a:srgbClr val="374151"/>
                </a:solidFill>
                <a:effectLst/>
                <a:latin typeface="Abadi" panose="020B0604020104020204" pitchFamily="34" charset="0"/>
              </a:rPr>
              <a:t>required from the input information to derive the output?</a:t>
            </a:r>
            <a:endParaRPr lang="ko-KR" altLang="en-US" sz="1600" dirty="0"/>
          </a:p>
        </p:txBody>
      </p:sp>
      <p:sp>
        <p:nvSpPr>
          <p:cNvPr id="9" name="TextBox 8">
            <a:extLst>
              <a:ext uri="{FF2B5EF4-FFF2-40B4-BE49-F238E27FC236}">
                <a16:creationId xmlns:a16="http://schemas.microsoft.com/office/drawing/2014/main" id="{AA2EBE8C-B36B-0C39-0DDB-5492D151D337}"/>
              </a:ext>
            </a:extLst>
          </p:cNvPr>
          <p:cNvSpPr txBox="1"/>
          <p:nvPr/>
        </p:nvSpPr>
        <p:spPr>
          <a:xfrm>
            <a:off x="611749" y="4321015"/>
            <a:ext cx="432048" cy="461665"/>
          </a:xfrm>
          <a:prstGeom prst="rect">
            <a:avLst/>
          </a:prstGeom>
          <a:noFill/>
        </p:spPr>
        <p:txBody>
          <a:bodyPr wrap="square" rtlCol="0">
            <a:spAutoFit/>
          </a:bodyPr>
          <a:lstStyle/>
          <a:p>
            <a:pPr algn="ctr"/>
            <a:r>
              <a:rPr lang="en-US" altLang="ko-KR" sz="2400" dirty="0"/>
              <a:t>X</a:t>
            </a:r>
            <a:endParaRPr lang="ko-KR" altLang="en-US" sz="2400" dirty="0"/>
          </a:p>
        </p:txBody>
      </p:sp>
      <p:sp>
        <p:nvSpPr>
          <p:cNvPr id="10" name="TextBox 9">
            <a:extLst>
              <a:ext uri="{FF2B5EF4-FFF2-40B4-BE49-F238E27FC236}">
                <a16:creationId xmlns:a16="http://schemas.microsoft.com/office/drawing/2014/main" id="{31C05226-B0B5-41DB-1827-904F7F46C33A}"/>
              </a:ext>
            </a:extLst>
          </p:cNvPr>
          <p:cNvSpPr txBox="1"/>
          <p:nvPr/>
        </p:nvSpPr>
        <p:spPr>
          <a:xfrm>
            <a:off x="2433679" y="3254546"/>
            <a:ext cx="432048" cy="461665"/>
          </a:xfrm>
          <a:prstGeom prst="rect">
            <a:avLst/>
          </a:prstGeom>
          <a:noFill/>
        </p:spPr>
        <p:txBody>
          <a:bodyPr wrap="square" rtlCol="0">
            <a:spAutoFit/>
          </a:bodyPr>
          <a:lstStyle/>
          <a:p>
            <a:pPr algn="ctr"/>
            <a:r>
              <a:rPr lang="en-US" altLang="ko-KR" sz="2400" dirty="0"/>
              <a:t>Z</a:t>
            </a:r>
            <a:endParaRPr lang="ko-KR" altLang="en-US" sz="2400" dirty="0"/>
          </a:p>
        </p:txBody>
      </p:sp>
      <p:sp>
        <p:nvSpPr>
          <p:cNvPr id="11" name="TextBox 10">
            <a:extLst>
              <a:ext uri="{FF2B5EF4-FFF2-40B4-BE49-F238E27FC236}">
                <a16:creationId xmlns:a16="http://schemas.microsoft.com/office/drawing/2014/main" id="{D8E76B14-F0AE-6C44-AC10-1988ABC9312B}"/>
              </a:ext>
            </a:extLst>
          </p:cNvPr>
          <p:cNvSpPr txBox="1"/>
          <p:nvPr/>
        </p:nvSpPr>
        <p:spPr>
          <a:xfrm>
            <a:off x="4377895" y="4395050"/>
            <a:ext cx="432048" cy="461665"/>
          </a:xfrm>
          <a:prstGeom prst="rect">
            <a:avLst/>
          </a:prstGeom>
          <a:noFill/>
        </p:spPr>
        <p:txBody>
          <a:bodyPr wrap="square" rtlCol="0">
            <a:spAutoFit/>
          </a:bodyPr>
          <a:lstStyle/>
          <a:p>
            <a:pPr algn="ctr"/>
            <a:r>
              <a:rPr lang="en-US" altLang="ko-KR" sz="2400" dirty="0"/>
              <a:t>Y</a:t>
            </a:r>
            <a:endParaRPr lang="ko-KR" altLang="en-US" sz="2400" dirty="0"/>
          </a:p>
        </p:txBody>
      </p:sp>
      <p:sp>
        <p:nvSpPr>
          <p:cNvPr id="12" name="화살표: 왼쪽/오른쪽 11">
            <a:extLst>
              <a:ext uri="{FF2B5EF4-FFF2-40B4-BE49-F238E27FC236}">
                <a16:creationId xmlns:a16="http://schemas.microsoft.com/office/drawing/2014/main" id="{9EF51A8C-31A2-D716-6246-D7E14EC26FAF}"/>
              </a:ext>
            </a:extLst>
          </p:cNvPr>
          <p:cNvSpPr/>
          <p:nvPr/>
        </p:nvSpPr>
        <p:spPr>
          <a:xfrm>
            <a:off x="5274906" y="3406487"/>
            <a:ext cx="648072" cy="258254"/>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9377275B-C87A-3D6E-139C-3860BD916A1F}"/>
              </a:ext>
            </a:extLst>
          </p:cNvPr>
          <p:cNvSpPr txBox="1"/>
          <p:nvPr/>
        </p:nvSpPr>
        <p:spPr>
          <a:xfrm>
            <a:off x="6406039" y="3983345"/>
            <a:ext cx="864736" cy="461665"/>
          </a:xfrm>
          <a:prstGeom prst="rect">
            <a:avLst/>
          </a:prstGeom>
          <a:noFill/>
        </p:spPr>
        <p:txBody>
          <a:bodyPr wrap="square" rtlCol="0">
            <a:spAutoFit/>
          </a:bodyPr>
          <a:lstStyle/>
          <a:p>
            <a:pPr algn="ctr"/>
            <a:r>
              <a:rPr lang="en-US" altLang="ko-KR" sz="2400" dirty="0"/>
              <a:t>(X ,Y)</a:t>
            </a:r>
            <a:endParaRPr lang="ko-KR" altLang="en-US" sz="2400" dirty="0"/>
          </a:p>
        </p:txBody>
      </p:sp>
      <p:cxnSp>
        <p:nvCxnSpPr>
          <p:cNvPr id="16" name="직선 화살표 연결선 15">
            <a:extLst>
              <a:ext uri="{FF2B5EF4-FFF2-40B4-BE49-F238E27FC236}">
                <a16:creationId xmlns:a16="http://schemas.microsoft.com/office/drawing/2014/main" id="{3C6A6D1F-CC47-51BC-8CAA-F7B0E4141410}"/>
              </a:ext>
            </a:extLst>
          </p:cNvPr>
          <p:cNvCxnSpPr>
            <a:cxnSpLocks/>
            <a:stCxn id="14" idx="3"/>
            <a:endCxn id="27" idx="1"/>
          </p:cNvCxnSpPr>
          <p:nvPr/>
        </p:nvCxnSpPr>
        <p:spPr>
          <a:xfrm flipV="1">
            <a:off x="7270775" y="4214177"/>
            <a:ext cx="462577" cy="1"/>
          </a:xfrm>
          <a:prstGeom prst="straightConnector1">
            <a:avLst/>
          </a:prstGeom>
          <a:ln>
            <a:solidFill>
              <a:srgbClr val="FFCA4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B437C389-3C63-4A32-37C9-962BD80D84B8}"/>
              </a:ext>
            </a:extLst>
          </p:cNvPr>
          <p:cNvCxnSpPr>
            <a:cxnSpLocks/>
            <a:stCxn id="27" idx="3"/>
            <a:endCxn id="22" idx="1"/>
          </p:cNvCxnSpPr>
          <p:nvPr/>
        </p:nvCxnSpPr>
        <p:spPr>
          <a:xfrm>
            <a:off x="8880035" y="4214177"/>
            <a:ext cx="533062" cy="1"/>
          </a:xfrm>
          <a:prstGeom prst="straightConnector1">
            <a:avLst/>
          </a:prstGeom>
          <a:ln>
            <a:solidFill>
              <a:srgbClr val="FFCA44"/>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029D73E-0061-FBD4-B5AD-35AC2D3DAF6F}"/>
              </a:ext>
            </a:extLst>
          </p:cNvPr>
          <p:cNvSpPr txBox="1"/>
          <p:nvPr/>
        </p:nvSpPr>
        <p:spPr>
          <a:xfrm>
            <a:off x="9413097" y="3860235"/>
            <a:ext cx="1080120" cy="707886"/>
          </a:xfrm>
          <a:prstGeom prst="rect">
            <a:avLst/>
          </a:prstGeom>
          <a:noFill/>
        </p:spPr>
        <p:txBody>
          <a:bodyPr wrap="square" rtlCol="0">
            <a:spAutoFit/>
          </a:bodyPr>
          <a:lstStyle/>
          <a:p>
            <a:pPr algn="ctr"/>
            <a:r>
              <a:rPr lang="en-US" altLang="ko-KR" sz="2400" dirty="0"/>
              <a:t>Energy</a:t>
            </a:r>
          </a:p>
          <a:p>
            <a:pPr algn="ctr"/>
            <a:r>
              <a:rPr lang="en-US" altLang="ko-KR" sz="1600" dirty="0">
                <a:solidFill>
                  <a:srgbClr val="FF0000"/>
                </a:solidFill>
              </a:rPr>
              <a:t>(Loss)</a:t>
            </a:r>
            <a:endParaRPr lang="ko-KR" altLang="en-US" sz="1600" dirty="0">
              <a:solidFill>
                <a:srgbClr val="FF0000"/>
              </a:solidFill>
            </a:endParaRPr>
          </a:p>
        </p:txBody>
      </p:sp>
      <p:sp>
        <p:nvSpPr>
          <p:cNvPr id="23" name="TextBox 22">
            <a:extLst>
              <a:ext uri="{FF2B5EF4-FFF2-40B4-BE49-F238E27FC236}">
                <a16:creationId xmlns:a16="http://schemas.microsoft.com/office/drawing/2014/main" id="{827E3BBF-75A7-42D9-79D6-7DE213945685}"/>
              </a:ext>
            </a:extLst>
          </p:cNvPr>
          <p:cNvSpPr txBox="1"/>
          <p:nvPr/>
        </p:nvSpPr>
        <p:spPr>
          <a:xfrm>
            <a:off x="6350329" y="5381404"/>
            <a:ext cx="4536504" cy="769441"/>
          </a:xfrm>
          <a:prstGeom prst="rect">
            <a:avLst/>
          </a:prstGeom>
          <a:noFill/>
        </p:spPr>
        <p:txBody>
          <a:bodyPr wrap="square" rtlCol="0">
            <a:spAutoFit/>
          </a:bodyPr>
          <a:lstStyle/>
          <a:p>
            <a:pPr algn="ctr"/>
            <a:r>
              <a:rPr lang="en-US" altLang="ko-KR" sz="2000" dirty="0"/>
              <a:t>(X ,</a:t>
            </a:r>
            <a:r>
              <a:rPr lang="en-US" altLang="ko-KR" sz="1600" dirty="0"/>
              <a:t>y</a:t>
            </a:r>
            <a:r>
              <a:rPr lang="en-US" altLang="ko-KR" sz="2000" dirty="0"/>
              <a:t>) </a:t>
            </a:r>
            <a:r>
              <a:rPr lang="en-US" altLang="ko-KR" sz="2000" dirty="0">
                <a:latin typeface="Batang" panose="02030600000101010101" pitchFamily="18" charset="-127"/>
                <a:ea typeface="Batang" panose="02030600000101010101" pitchFamily="18" charset="-127"/>
              </a:rPr>
              <a:t>←</a:t>
            </a:r>
            <a:r>
              <a:rPr lang="ko-KR" altLang="en-US" sz="2000" dirty="0"/>
              <a:t>  </a:t>
            </a:r>
            <a:r>
              <a:rPr lang="en-US" altLang="ko-KR" sz="2200" b="0" i="0" dirty="0">
                <a:solidFill>
                  <a:srgbClr val="374151"/>
                </a:solidFill>
                <a:effectLst/>
                <a:latin typeface="Abadi" panose="020B0604020104020204" pitchFamily="34" charset="0"/>
              </a:rPr>
              <a:t>Is this </a:t>
            </a:r>
            <a:r>
              <a:rPr lang="en-US" altLang="ko-KR" sz="2200" b="0" i="0" dirty="0">
                <a:solidFill>
                  <a:srgbClr val="FF0000"/>
                </a:solidFill>
                <a:effectLst/>
                <a:latin typeface="Abadi" panose="020B0604020104020204" pitchFamily="34" charset="0"/>
              </a:rPr>
              <a:t>Low energy </a:t>
            </a:r>
            <a:r>
              <a:rPr lang="en-US" altLang="ko-KR" sz="2200" b="0" i="0" dirty="0">
                <a:solidFill>
                  <a:srgbClr val="374151"/>
                </a:solidFill>
                <a:effectLst/>
                <a:latin typeface="Abadi" panose="020B0604020104020204" pitchFamily="34" charset="0"/>
              </a:rPr>
              <a:t>Input? </a:t>
            </a:r>
          </a:p>
          <a:p>
            <a:pPr algn="ctr"/>
            <a:r>
              <a:rPr lang="en-US" altLang="ko-KR" sz="2200" b="0" i="0" dirty="0">
                <a:solidFill>
                  <a:srgbClr val="374151"/>
                </a:solidFill>
                <a:effectLst/>
                <a:latin typeface="Abadi" panose="020B0604020104020204" pitchFamily="34" charset="0"/>
              </a:rPr>
              <a:t>(</a:t>
            </a:r>
            <a:r>
              <a:rPr lang="en-US" altLang="ko-KR" sz="2200" b="0" i="0" dirty="0" err="1">
                <a:solidFill>
                  <a:srgbClr val="374151"/>
                </a:solidFill>
                <a:effectLst/>
                <a:latin typeface="Abadi" panose="020B0604020104020204" pitchFamily="34" charset="0"/>
              </a:rPr>
              <a:t>summarizable</a:t>
            </a:r>
            <a:r>
              <a:rPr lang="en-US" altLang="ko-KR" sz="2200" b="0" i="0" dirty="0">
                <a:solidFill>
                  <a:srgbClr val="374151"/>
                </a:solidFill>
                <a:effectLst/>
                <a:latin typeface="Abadi" panose="020B0604020104020204" pitchFamily="34" charset="0"/>
              </a:rPr>
              <a:t>, not strange) </a:t>
            </a:r>
            <a:endParaRPr lang="ko-KR" altLang="en-US" sz="2200" dirty="0"/>
          </a:p>
        </p:txBody>
      </p:sp>
      <p:sp>
        <p:nvSpPr>
          <p:cNvPr id="24" name="TextBox 23">
            <a:extLst>
              <a:ext uri="{FF2B5EF4-FFF2-40B4-BE49-F238E27FC236}">
                <a16:creationId xmlns:a16="http://schemas.microsoft.com/office/drawing/2014/main" id="{3408D171-CDDC-B6B2-E430-9AEB31084B21}"/>
              </a:ext>
            </a:extLst>
          </p:cNvPr>
          <p:cNvSpPr txBox="1"/>
          <p:nvPr/>
        </p:nvSpPr>
        <p:spPr>
          <a:xfrm>
            <a:off x="6456040" y="1744494"/>
            <a:ext cx="4536504" cy="1661993"/>
          </a:xfrm>
          <a:prstGeom prst="rect">
            <a:avLst/>
          </a:prstGeom>
          <a:noFill/>
        </p:spPr>
        <p:txBody>
          <a:bodyPr wrap="square" rtlCol="0">
            <a:spAutoFit/>
          </a:bodyPr>
          <a:lstStyle/>
          <a:p>
            <a:pPr algn="ctr"/>
            <a:r>
              <a:rPr lang="en-US" altLang="ko-KR" sz="2400" b="0" i="0" dirty="0">
                <a:solidFill>
                  <a:srgbClr val="374151"/>
                </a:solidFill>
                <a:effectLst/>
                <a:latin typeface="Abadi" panose="020B0604020104020204" pitchFamily="34" charset="0"/>
              </a:rPr>
              <a:t>- Hebbian learning -</a:t>
            </a:r>
          </a:p>
          <a:p>
            <a:pPr algn="ctr"/>
            <a:endParaRPr lang="en-US" altLang="ko-KR" sz="2400" dirty="0">
              <a:solidFill>
                <a:srgbClr val="374151"/>
              </a:solidFill>
              <a:latin typeface="Abadi" panose="020B0604020104020204" pitchFamily="34" charset="0"/>
            </a:endParaRPr>
          </a:p>
          <a:p>
            <a:r>
              <a:rPr lang="en-US" altLang="ko-KR" b="0" i="0" dirty="0">
                <a:solidFill>
                  <a:srgbClr val="374151"/>
                </a:solidFill>
                <a:effectLst/>
                <a:latin typeface="Abadi" panose="020B0604020104020204" pitchFamily="34" charset="0"/>
              </a:rPr>
              <a:t>If </a:t>
            </a:r>
            <a:r>
              <a:rPr lang="en-US" altLang="ko-KR" b="0" i="0" dirty="0">
                <a:solidFill>
                  <a:srgbClr val="FF0000"/>
                </a:solidFill>
                <a:effectLst/>
                <a:latin typeface="Abadi" panose="020B0604020104020204" pitchFamily="34" charset="0"/>
              </a:rPr>
              <a:t>something happen</a:t>
            </a:r>
            <a:r>
              <a:rPr lang="en-US" altLang="ko-KR" b="0" i="0" dirty="0">
                <a:solidFill>
                  <a:srgbClr val="374151"/>
                </a:solidFill>
                <a:effectLst/>
                <a:latin typeface="Abadi" panose="020B0604020104020204" pitchFamily="34" charset="0"/>
              </a:rPr>
              <a:t>, The probability of it happening again is </a:t>
            </a:r>
            <a:r>
              <a:rPr lang="en-US" altLang="ko-KR" b="0" i="0" dirty="0">
                <a:solidFill>
                  <a:srgbClr val="FF0000"/>
                </a:solidFill>
                <a:effectLst/>
                <a:latin typeface="Abadi" panose="020B0604020104020204" pitchFamily="34" charset="0"/>
              </a:rPr>
              <a:t>higher</a:t>
            </a:r>
            <a:r>
              <a:rPr lang="en-US" altLang="ko-KR" b="0" i="0" dirty="0">
                <a:solidFill>
                  <a:srgbClr val="374151"/>
                </a:solidFill>
                <a:effectLst/>
                <a:latin typeface="Abadi" panose="020B0604020104020204" pitchFamily="34" charset="0"/>
              </a:rPr>
              <a:t> than before.</a:t>
            </a:r>
          </a:p>
          <a:p>
            <a:r>
              <a:rPr lang="en-US" altLang="ko-KR" dirty="0">
                <a:solidFill>
                  <a:srgbClr val="374151"/>
                </a:solidFill>
                <a:latin typeface="Abadi" panose="020B0604020104020204" pitchFamily="34" charset="0"/>
              </a:rPr>
              <a:t>And the </a:t>
            </a:r>
            <a:r>
              <a:rPr lang="en-US" altLang="ko-KR" dirty="0">
                <a:solidFill>
                  <a:srgbClr val="7030A0"/>
                </a:solidFill>
                <a:latin typeface="Abadi" panose="020B0604020104020204" pitchFamily="34" charset="0"/>
              </a:rPr>
              <a:t>Energy</a:t>
            </a:r>
            <a:r>
              <a:rPr lang="en-US" altLang="ko-KR" dirty="0">
                <a:solidFill>
                  <a:srgbClr val="374151"/>
                </a:solidFill>
                <a:latin typeface="Abadi" panose="020B0604020104020204" pitchFamily="34" charset="0"/>
              </a:rPr>
              <a:t> of input is more </a:t>
            </a:r>
            <a:r>
              <a:rPr lang="en-US" altLang="ko-KR" dirty="0">
                <a:solidFill>
                  <a:srgbClr val="FF0000"/>
                </a:solidFill>
                <a:latin typeface="Abadi" panose="020B0604020104020204" pitchFamily="34" charset="0"/>
              </a:rPr>
              <a:t>Lower</a:t>
            </a:r>
            <a:endParaRPr lang="ko-KR" altLang="en-US" dirty="0">
              <a:solidFill>
                <a:srgbClr val="FF0000"/>
              </a:solidFill>
            </a:endParaRPr>
          </a:p>
        </p:txBody>
      </p:sp>
      <p:pic>
        <p:nvPicPr>
          <p:cNvPr id="27" name="Picture 2" descr="Linear Methods and Autoencoders in Recommender Systems | Blog | Recombee">
            <a:extLst>
              <a:ext uri="{FF2B5EF4-FFF2-40B4-BE49-F238E27FC236}">
                <a16:creationId xmlns:a16="http://schemas.microsoft.com/office/drawing/2014/main" id="{50BC55AA-2FE4-A279-3069-6CE53FCCE324}"/>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648" t="9093" r="49053" b="10353"/>
          <a:stretch/>
        </p:blipFill>
        <p:spPr bwMode="auto">
          <a:xfrm>
            <a:off x="7733352" y="3571639"/>
            <a:ext cx="1146683" cy="128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486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KR" sz="2800" dirty="0">
                <a:solidFill>
                  <a:srgbClr val="374151"/>
                </a:solidFill>
                <a:latin typeface="Abadi" panose="020B0604020104020204" pitchFamily="34" charset="0"/>
              </a:rPr>
              <a:t>DNN Can it be changed to a self-learning structure?</a:t>
            </a:r>
          </a:p>
          <a:p>
            <a:pPr marL="0" indent="0">
              <a:buNone/>
            </a:pPr>
            <a:r>
              <a:rPr lang="en-US" altLang="ko-KR" dirty="0">
                <a:solidFill>
                  <a:srgbClr val="374151"/>
                </a:solidFill>
                <a:latin typeface="Abadi" panose="020B0604020104020204" pitchFamily="34" charset="0"/>
              </a:rPr>
              <a:t>Like Hebbian Learning..</a:t>
            </a:r>
            <a:endParaRPr lang="en-US" altLang="ko-KR" dirty="0"/>
          </a:p>
        </p:txBody>
      </p:sp>
      <p:sp>
        <p:nvSpPr>
          <p:cNvPr id="3" name="제목 2"/>
          <p:cNvSpPr>
            <a:spLocks noGrp="1"/>
          </p:cNvSpPr>
          <p:nvPr>
            <p:ph type="title"/>
          </p:nvPr>
        </p:nvSpPr>
        <p:spPr/>
        <p:txBody>
          <a:bodyPr/>
          <a:lstStyle/>
          <a:p>
            <a:r>
              <a:rPr lang="en-US" altLang="ko-KR" dirty="0"/>
              <a:t>Motivation</a:t>
            </a:r>
            <a:endParaRPr lang="ko-KR" altLang="en-US" dirty="0"/>
          </a:p>
        </p:txBody>
      </p:sp>
      <p:pic>
        <p:nvPicPr>
          <p:cNvPr id="66" name="그림 65">
            <a:extLst>
              <a:ext uri="{FF2B5EF4-FFF2-40B4-BE49-F238E27FC236}">
                <a16:creationId xmlns:a16="http://schemas.microsoft.com/office/drawing/2014/main" id="{CDB324A3-D495-4A91-9085-3212D999066D}"/>
              </a:ext>
            </a:extLst>
          </p:cNvPr>
          <p:cNvPicPr>
            <a:picLocks noChangeAspect="1"/>
          </p:cNvPicPr>
          <p:nvPr/>
        </p:nvPicPr>
        <p:blipFill>
          <a:blip r:embed="rId3"/>
          <a:stretch>
            <a:fillRect/>
          </a:stretch>
        </p:blipFill>
        <p:spPr>
          <a:xfrm>
            <a:off x="1919536" y="2131221"/>
            <a:ext cx="8067675" cy="3381375"/>
          </a:xfrm>
          <a:prstGeom prst="rect">
            <a:avLst/>
          </a:prstGeom>
        </p:spPr>
      </p:pic>
      <p:sp>
        <p:nvSpPr>
          <p:cNvPr id="24" name="TextBox 23">
            <a:extLst>
              <a:ext uri="{FF2B5EF4-FFF2-40B4-BE49-F238E27FC236}">
                <a16:creationId xmlns:a16="http://schemas.microsoft.com/office/drawing/2014/main" id="{0F92A5AA-F5D7-DEA1-1672-6650A5F15FE0}"/>
              </a:ext>
            </a:extLst>
          </p:cNvPr>
          <p:cNvSpPr txBox="1"/>
          <p:nvPr/>
        </p:nvSpPr>
        <p:spPr>
          <a:xfrm>
            <a:off x="1487488" y="5805264"/>
            <a:ext cx="8568952" cy="461665"/>
          </a:xfrm>
          <a:prstGeom prst="rect">
            <a:avLst/>
          </a:prstGeom>
          <a:noFill/>
        </p:spPr>
        <p:txBody>
          <a:bodyPr wrap="square" rtlCol="0">
            <a:spAutoFit/>
          </a:bodyPr>
          <a:lstStyle/>
          <a:p>
            <a:pPr algn="ctr"/>
            <a:r>
              <a:rPr lang="en-US" altLang="ko-KR" sz="2400" b="0" i="0" dirty="0">
                <a:solidFill>
                  <a:srgbClr val="374151"/>
                </a:solidFill>
                <a:effectLst/>
                <a:latin typeface="Abadi" panose="020B0604020104020204" pitchFamily="34" charset="0"/>
              </a:rPr>
              <a:t>I want to get </a:t>
            </a:r>
            <a:r>
              <a:rPr lang="en-US" altLang="ko-KR" sz="2400" b="0" i="0" dirty="0">
                <a:solidFill>
                  <a:srgbClr val="FF0000"/>
                </a:solidFill>
                <a:effectLst/>
                <a:latin typeface="Abadi" panose="020B0604020104020204" pitchFamily="34" charset="0"/>
              </a:rPr>
              <a:t>Self-Learning</a:t>
            </a:r>
            <a:r>
              <a:rPr lang="en-US" altLang="ko-KR" sz="2400" b="0" i="0" dirty="0">
                <a:solidFill>
                  <a:srgbClr val="374151"/>
                </a:solidFill>
                <a:effectLst/>
                <a:latin typeface="Abadi" panose="020B0604020104020204" pitchFamily="34" charset="0"/>
              </a:rPr>
              <a:t> (self-summary) structure of </a:t>
            </a:r>
            <a:r>
              <a:rPr lang="en-US" altLang="ko-KR" sz="2400" dirty="0">
                <a:solidFill>
                  <a:srgbClr val="374151"/>
                </a:solidFill>
                <a:latin typeface="Abadi" panose="020B0604020104020204" pitchFamily="34" charset="0"/>
              </a:rPr>
              <a:t>DNN</a:t>
            </a:r>
            <a:r>
              <a:rPr lang="en-US" altLang="ko-KR" sz="2400" b="0" i="0" dirty="0">
                <a:solidFill>
                  <a:srgbClr val="374151"/>
                </a:solidFill>
                <a:effectLst/>
                <a:latin typeface="Abadi" panose="020B0604020104020204" pitchFamily="34" charset="0"/>
              </a:rPr>
              <a:t> !!! </a:t>
            </a:r>
            <a:endParaRPr lang="en-US" altLang="ko-KR" sz="2400" dirty="0">
              <a:solidFill>
                <a:srgbClr val="374151"/>
              </a:solidFill>
              <a:latin typeface="Abadi" panose="020B0604020104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KR" sz="2800" dirty="0">
                <a:solidFill>
                  <a:srgbClr val="374151"/>
                </a:solidFill>
                <a:latin typeface="Abadi" panose="020B0604020104020204" pitchFamily="34" charset="0"/>
              </a:rPr>
              <a:t>This means...</a:t>
            </a:r>
          </a:p>
          <a:p>
            <a:pPr marL="0" indent="0" algn="ctr">
              <a:spcBef>
                <a:spcPts val="0"/>
              </a:spcBef>
              <a:buNone/>
            </a:pPr>
            <a:r>
              <a:rPr lang="en-US" altLang="ko-KR" sz="2800" dirty="0">
                <a:solidFill>
                  <a:srgbClr val="374151"/>
                </a:solidFill>
                <a:latin typeface="Abadi" panose="020B0604020104020204" pitchFamily="34" charset="0"/>
              </a:rPr>
              <a:t>  </a:t>
            </a:r>
          </a:p>
          <a:p>
            <a:pPr marL="0" indent="0" algn="ctr">
              <a:buNone/>
            </a:pPr>
            <a:r>
              <a:rPr lang="en-US" altLang="ko-KR" sz="2800" dirty="0">
                <a:solidFill>
                  <a:srgbClr val="374151"/>
                </a:solidFill>
                <a:latin typeface="Abadi" panose="020B0604020104020204" pitchFamily="34" charset="0"/>
              </a:rPr>
              <a:t> - </a:t>
            </a:r>
            <a:r>
              <a:rPr lang="en-US" altLang="ko-KR" sz="2400" b="0" i="0" dirty="0">
                <a:solidFill>
                  <a:srgbClr val="374151"/>
                </a:solidFill>
                <a:effectLst/>
                <a:latin typeface="Abadi" panose="020B0604020104020204" pitchFamily="34" charset="0"/>
              </a:rPr>
              <a:t>Can the </a:t>
            </a:r>
            <a:r>
              <a:rPr lang="en-US" altLang="ko-KR" sz="2400" b="0" i="0" dirty="0">
                <a:solidFill>
                  <a:srgbClr val="FF0000"/>
                </a:solidFill>
                <a:effectLst/>
                <a:latin typeface="Abadi" panose="020B0604020104020204" pitchFamily="34" charset="0"/>
              </a:rPr>
              <a:t>[</a:t>
            </a:r>
            <a:r>
              <a:rPr lang="en-US" altLang="ko-KR" sz="2400" b="0" i="0" dirty="0">
                <a:solidFill>
                  <a:srgbClr val="374151"/>
                </a:solidFill>
                <a:effectLst/>
                <a:latin typeface="Abadi" panose="020B0604020104020204" pitchFamily="34" charset="0"/>
              </a:rPr>
              <a:t> back-propagation algorithm </a:t>
            </a:r>
            <a:r>
              <a:rPr lang="en-US" altLang="ko-KR" sz="2400" b="0" i="0" dirty="0">
                <a:solidFill>
                  <a:srgbClr val="FF0000"/>
                </a:solidFill>
                <a:effectLst/>
                <a:latin typeface="Abadi" panose="020B0604020104020204" pitchFamily="34" charset="0"/>
              </a:rPr>
              <a:t>,</a:t>
            </a:r>
            <a:r>
              <a:rPr lang="en-US" altLang="ko-KR" sz="2400" b="0" i="0" dirty="0">
                <a:solidFill>
                  <a:srgbClr val="374151"/>
                </a:solidFill>
                <a:effectLst/>
                <a:latin typeface="Abadi" panose="020B0604020104020204" pitchFamily="34" charset="0"/>
              </a:rPr>
              <a:t> the goal(Y) </a:t>
            </a:r>
            <a:r>
              <a:rPr lang="en-US" altLang="ko-KR" sz="2400" b="0" i="0" dirty="0">
                <a:solidFill>
                  <a:srgbClr val="FF0000"/>
                </a:solidFill>
                <a:effectLst/>
                <a:latin typeface="Abadi" panose="020B0604020104020204" pitchFamily="34" charset="0"/>
              </a:rPr>
              <a:t>]</a:t>
            </a:r>
          </a:p>
          <a:p>
            <a:pPr marL="0" indent="0" algn="ctr">
              <a:buNone/>
            </a:pPr>
            <a:r>
              <a:rPr lang="en-US" altLang="ko-KR" sz="2400" b="0" i="0" dirty="0">
                <a:solidFill>
                  <a:srgbClr val="374151"/>
                </a:solidFill>
                <a:effectLst/>
                <a:latin typeface="Abadi" panose="020B0604020104020204" pitchFamily="34" charset="0"/>
              </a:rPr>
              <a:t> be represented by a </a:t>
            </a:r>
            <a:r>
              <a:rPr lang="en-US" altLang="ko-KR" sz="2400" b="0" i="0" dirty="0">
                <a:solidFill>
                  <a:srgbClr val="FF0000"/>
                </a:solidFill>
                <a:effectLst/>
                <a:latin typeface="Abadi" panose="020B0604020104020204" pitchFamily="34" charset="0"/>
              </a:rPr>
              <a:t>parameter</a:t>
            </a:r>
            <a:r>
              <a:rPr lang="en-US" altLang="ko-KR" sz="2400" b="0" i="0" dirty="0">
                <a:solidFill>
                  <a:srgbClr val="374151"/>
                </a:solidFill>
                <a:effectLst/>
                <a:latin typeface="Abadi" panose="020B0604020104020204" pitchFamily="34" charset="0"/>
              </a:rPr>
              <a:t>?</a:t>
            </a:r>
            <a:endParaRPr lang="en-US" altLang="ko-KR" sz="2800" dirty="0"/>
          </a:p>
        </p:txBody>
      </p:sp>
      <p:sp>
        <p:nvSpPr>
          <p:cNvPr id="3" name="제목 2"/>
          <p:cNvSpPr>
            <a:spLocks noGrp="1"/>
          </p:cNvSpPr>
          <p:nvPr>
            <p:ph type="title"/>
          </p:nvPr>
        </p:nvSpPr>
        <p:spPr/>
        <p:txBody>
          <a:bodyPr/>
          <a:lstStyle/>
          <a:p>
            <a:r>
              <a:rPr lang="en-US" altLang="ko-KR" dirty="0"/>
              <a:t>Motivation</a:t>
            </a:r>
            <a:endParaRPr lang="ko-KR" altLang="en-US" dirty="0"/>
          </a:p>
        </p:txBody>
      </p:sp>
      <p:sp>
        <p:nvSpPr>
          <p:cNvPr id="5" name="TextBox 4">
            <a:extLst>
              <a:ext uri="{FF2B5EF4-FFF2-40B4-BE49-F238E27FC236}">
                <a16:creationId xmlns:a16="http://schemas.microsoft.com/office/drawing/2014/main" id="{6B95D140-BBCC-4919-BA1D-313D8939B415}"/>
              </a:ext>
            </a:extLst>
          </p:cNvPr>
          <p:cNvSpPr txBox="1"/>
          <p:nvPr/>
        </p:nvSpPr>
        <p:spPr>
          <a:xfrm>
            <a:off x="1662267" y="4832150"/>
            <a:ext cx="8676964" cy="1846659"/>
          </a:xfrm>
          <a:prstGeom prst="rect">
            <a:avLst/>
          </a:prstGeom>
          <a:noFill/>
        </p:spPr>
        <p:txBody>
          <a:bodyPr wrap="square" rtlCol="0">
            <a:spAutoFit/>
          </a:bodyPr>
          <a:lstStyle/>
          <a:p>
            <a:pPr algn="ctr"/>
            <a:r>
              <a:rPr lang="en-US" altLang="ko-KR" sz="2400" b="0" i="0" dirty="0">
                <a:solidFill>
                  <a:srgbClr val="374151"/>
                </a:solidFill>
                <a:effectLst/>
                <a:latin typeface="Abadi" panose="020B0604020104020204" pitchFamily="34" charset="0"/>
              </a:rPr>
              <a:t>A self-learning structure just like the </a:t>
            </a:r>
          </a:p>
          <a:p>
            <a:pPr algn="ctr"/>
            <a:r>
              <a:rPr lang="en-US" altLang="ko-KR" sz="2400" b="0" i="0" dirty="0">
                <a:solidFill>
                  <a:srgbClr val="374151"/>
                </a:solidFill>
                <a:effectLst/>
                <a:latin typeface="Abadi" panose="020B0604020104020204" pitchFamily="34" charset="0"/>
              </a:rPr>
              <a:t>"back-propagation algorithm“</a:t>
            </a:r>
          </a:p>
          <a:p>
            <a:pPr algn="ctr"/>
            <a:endParaRPr lang="en-US" altLang="ko-KR" sz="2400" dirty="0">
              <a:solidFill>
                <a:srgbClr val="374151"/>
              </a:solidFill>
              <a:latin typeface="Abadi" panose="020B0604020104020204" pitchFamily="34" charset="0"/>
            </a:endParaRPr>
          </a:p>
          <a:p>
            <a:pPr algn="ctr"/>
            <a:r>
              <a:rPr lang="en-US" altLang="ko-KR" b="0" i="0" dirty="0">
                <a:solidFill>
                  <a:srgbClr val="374151"/>
                </a:solidFill>
                <a:effectLst/>
                <a:latin typeface="Abadi" panose="020B0604020104020204" pitchFamily="34" charset="0"/>
              </a:rPr>
              <a:t>Of course, It doesn't necessarily have to be a learning method like back-propagation </a:t>
            </a:r>
          </a:p>
          <a:p>
            <a:pPr algn="ctr"/>
            <a:endParaRPr lang="ko-KR" altLang="en-US" sz="2400" dirty="0"/>
          </a:p>
        </p:txBody>
      </p:sp>
      <p:pic>
        <p:nvPicPr>
          <p:cNvPr id="14" name="그림 13">
            <a:extLst>
              <a:ext uri="{FF2B5EF4-FFF2-40B4-BE49-F238E27FC236}">
                <a16:creationId xmlns:a16="http://schemas.microsoft.com/office/drawing/2014/main" id="{93037864-E346-48F2-BB5C-56AD3E60D450}"/>
              </a:ext>
            </a:extLst>
          </p:cNvPr>
          <p:cNvPicPr>
            <a:picLocks noChangeAspect="1"/>
          </p:cNvPicPr>
          <p:nvPr/>
        </p:nvPicPr>
        <p:blipFill>
          <a:blip r:embed="rId3"/>
          <a:stretch>
            <a:fillRect/>
          </a:stretch>
        </p:blipFill>
        <p:spPr>
          <a:xfrm>
            <a:off x="4057650" y="2778993"/>
            <a:ext cx="4076700" cy="2162175"/>
          </a:xfrm>
          <a:prstGeom prst="rect">
            <a:avLst/>
          </a:prstGeom>
        </p:spPr>
      </p:pic>
    </p:spTree>
    <p:extLst>
      <p:ext uri="{BB962C8B-B14F-4D97-AF65-F5344CB8AC3E}">
        <p14:creationId xmlns:p14="http://schemas.microsoft.com/office/powerpoint/2010/main" val="2566068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KR" sz="2800" dirty="0">
                <a:solidFill>
                  <a:srgbClr val="374151"/>
                </a:solidFill>
                <a:latin typeface="Abadi" panose="020B0604020104020204" pitchFamily="34" charset="0"/>
              </a:rPr>
              <a:t>It </a:t>
            </a:r>
            <a:r>
              <a:rPr lang="en-US" altLang="ko-KR" sz="2800" dirty="0">
                <a:solidFill>
                  <a:srgbClr val="FF0000"/>
                </a:solidFill>
                <a:latin typeface="Abadi" panose="020B0604020104020204" pitchFamily="34" charset="0"/>
              </a:rPr>
              <a:t>cannot</a:t>
            </a:r>
            <a:r>
              <a:rPr lang="en-US" altLang="ko-KR" sz="2800" dirty="0">
                <a:solidFill>
                  <a:srgbClr val="374151"/>
                </a:solidFill>
                <a:latin typeface="Abadi" panose="020B0604020104020204" pitchFamily="34" charset="0"/>
              </a:rPr>
              <a:t> be certain..    However,.</a:t>
            </a:r>
          </a:p>
          <a:p>
            <a:pPr marL="0" indent="0" algn="ctr">
              <a:spcBef>
                <a:spcPts val="0"/>
              </a:spcBef>
              <a:buNone/>
            </a:pPr>
            <a:endParaRPr lang="en-US" altLang="ko-KR" sz="2400" b="0" i="0" dirty="0">
              <a:solidFill>
                <a:srgbClr val="374151"/>
              </a:solidFill>
              <a:effectLst/>
              <a:latin typeface="Abadi" panose="020B0604020104020204" pitchFamily="34" charset="0"/>
            </a:endParaRPr>
          </a:p>
          <a:p>
            <a:pPr marL="0" indent="0" algn="ctr">
              <a:buNone/>
            </a:pPr>
            <a:r>
              <a:rPr lang="en-US" altLang="ko-KR" sz="2400" b="0" i="0" dirty="0">
                <a:solidFill>
                  <a:srgbClr val="374151"/>
                </a:solidFill>
                <a:effectLst/>
                <a:latin typeface="Abadi" panose="020B0604020104020204" pitchFamily="34" charset="0"/>
              </a:rPr>
              <a:t>we can find </a:t>
            </a:r>
            <a:r>
              <a:rPr lang="en-US" altLang="ko-KR" sz="2400" b="0" i="0" dirty="0">
                <a:solidFill>
                  <a:srgbClr val="FF0000"/>
                </a:solidFill>
                <a:effectLst/>
                <a:latin typeface="Abadi" panose="020B0604020104020204" pitchFamily="34" charset="0"/>
              </a:rPr>
              <a:t>real-life examples </a:t>
            </a:r>
            <a:r>
              <a:rPr lang="en-US" altLang="ko-KR" sz="2400" b="0" i="0" dirty="0">
                <a:solidFill>
                  <a:srgbClr val="374151"/>
                </a:solidFill>
                <a:effectLst/>
                <a:latin typeface="Abadi" panose="020B0604020104020204" pitchFamily="34" charset="0"/>
              </a:rPr>
              <a:t>of learning about survival, </a:t>
            </a:r>
          </a:p>
          <a:p>
            <a:pPr marL="0" indent="0" algn="ctr">
              <a:buNone/>
            </a:pPr>
            <a:r>
              <a:rPr lang="en-US" altLang="ko-KR" sz="2400" b="0" i="0" dirty="0">
                <a:solidFill>
                  <a:srgbClr val="374151"/>
                </a:solidFill>
                <a:effectLst/>
                <a:latin typeface="Abadi" panose="020B0604020104020204" pitchFamily="34" charset="0"/>
              </a:rPr>
              <a:t>which is a </a:t>
            </a:r>
            <a:r>
              <a:rPr lang="en-US" altLang="ko-KR" sz="2400" b="1" i="0" dirty="0">
                <a:effectLst/>
                <a:latin typeface="Abadi" panose="020B0604020104020204" pitchFamily="34" charset="0"/>
              </a:rPr>
              <a:t>fixed goal </a:t>
            </a:r>
            <a:r>
              <a:rPr lang="en-US" altLang="ko-KR" sz="2400" b="0" i="0" dirty="0">
                <a:solidFill>
                  <a:srgbClr val="374151"/>
                </a:solidFill>
                <a:effectLst/>
                <a:latin typeface="Abadi" panose="020B0604020104020204" pitchFamily="34" charset="0"/>
              </a:rPr>
              <a:t>in the </a:t>
            </a:r>
            <a:r>
              <a:rPr lang="en-US" altLang="ko-KR" sz="2400" b="0" i="0" dirty="0">
                <a:solidFill>
                  <a:srgbClr val="FF0000"/>
                </a:solidFill>
                <a:effectLst/>
                <a:latin typeface="Abadi" panose="020B0604020104020204" pitchFamily="34" charset="0"/>
              </a:rPr>
              <a:t>DEQ</a:t>
            </a:r>
            <a:r>
              <a:rPr lang="en-US" altLang="ko-KR" sz="2400" b="0" i="0" dirty="0">
                <a:solidFill>
                  <a:srgbClr val="374151"/>
                </a:solidFill>
                <a:effectLst/>
                <a:latin typeface="Abadi" panose="020B0604020104020204" pitchFamily="34" charset="0"/>
              </a:rPr>
              <a:t> model.</a:t>
            </a:r>
            <a:endParaRPr lang="en-US" altLang="ko-KR" sz="2800" dirty="0"/>
          </a:p>
        </p:txBody>
      </p:sp>
      <p:sp>
        <p:nvSpPr>
          <p:cNvPr id="3" name="제목 2"/>
          <p:cNvSpPr>
            <a:spLocks noGrp="1"/>
          </p:cNvSpPr>
          <p:nvPr>
            <p:ph type="title"/>
          </p:nvPr>
        </p:nvSpPr>
        <p:spPr/>
        <p:txBody>
          <a:bodyPr/>
          <a:lstStyle/>
          <a:p>
            <a:r>
              <a:rPr lang="en-US" altLang="ko-KR" dirty="0"/>
              <a:t>Motivation</a:t>
            </a:r>
            <a:endParaRPr lang="ko-KR" altLang="en-US" dirty="0"/>
          </a:p>
        </p:txBody>
      </p:sp>
      <p:pic>
        <p:nvPicPr>
          <p:cNvPr id="1028" name="Picture 4" descr="Introduction to computational neuroscience : from single neurons to network  dynamics">
            <a:extLst>
              <a:ext uri="{FF2B5EF4-FFF2-40B4-BE49-F238E27FC236}">
                <a16:creationId xmlns:a16="http://schemas.microsoft.com/office/drawing/2014/main" id="{5B42D732-2CC3-4EBD-A710-3B20AB2C2C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1764" y="2708920"/>
            <a:ext cx="4248472" cy="243178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2DD02E2-5A52-4138-AA3D-338EB9F5EDBF}"/>
              </a:ext>
            </a:extLst>
          </p:cNvPr>
          <p:cNvSpPr txBox="1"/>
          <p:nvPr/>
        </p:nvSpPr>
        <p:spPr>
          <a:xfrm>
            <a:off x="1244358" y="5247527"/>
            <a:ext cx="9703283" cy="1200329"/>
          </a:xfrm>
          <a:prstGeom prst="rect">
            <a:avLst/>
          </a:prstGeom>
          <a:noFill/>
        </p:spPr>
        <p:txBody>
          <a:bodyPr wrap="square" rtlCol="0">
            <a:spAutoFit/>
          </a:bodyPr>
          <a:lstStyle/>
          <a:p>
            <a:pPr algn="ctr"/>
            <a:r>
              <a:rPr lang="en-US" altLang="ko-KR" sz="2400"/>
              <a:t>biological </a:t>
            </a:r>
            <a:r>
              <a:rPr lang="en-US" altLang="ko-KR" sz="2400">
                <a:solidFill>
                  <a:srgbClr val="FF0000"/>
                </a:solidFill>
              </a:rPr>
              <a:t>neuron</a:t>
            </a:r>
            <a:r>
              <a:rPr lang="en-US" altLang="ko-KR" sz="2400"/>
              <a:t> "Encoding" </a:t>
            </a:r>
          </a:p>
          <a:p>
            <a:pPr algn="ctr"/>
            <a:r>
              <a:rPr lang="en-US" altLang="ko-KR" sz="2400"/>
              <a:t>[  Something </a:t>
            </a:r>
            <a:r>
              <a:rPr lang="en-US" altLang="ko-KR" sz="2400">
                <a:solidFill>
                  <a:srgbClr val="FF0000"/>
                </a:solidFill>
              </a:rPr>
              <a:t>learning algorithm </a:t>
            </a:r>
            <a:r>
              <a:rPr lang="en-US" altLang="ko-KR" sz="2400"/>
              <a:t>that we dont know </a:t>
            </a:r>
            <a:r>
              <a:rPr lang="en-US" altLang="ko-KR" sz="2400">
                <a:solidFill>
                  <a:srgbClr val="FF0000"/>
                </a:solidFill>
              </a:rPr>
              <a:t>,</a:t>
            </a:r>
            <a:r>
              <a:rPr lang="en-US" altLang="ko-KR" sz="2400"/>
              <a:t>  </a:t>
            </a:r>
            <a:r>
              <a:rPr lang="en-US" altLang="ko-KR" sz="2400" b="1">
                <a:solidFill>
                  <a:schemeClr val="accent1">
                    <a:lumMod val="50000"/>
                  </a:schemeClr>
                </a:solidFill>
              </a:rPr>
              <a:t>Survival</a:t>
            </a:r>
            <a:r>
              <a:rPr lang="en-US" altLang="ko-KR" sz="2400"/>
              <a:t> </a:t>
            </a:r>
            <a:r>
              <a:rPr lang="en-US" altLang="ko-KR" sz="2400">
                <a:solidFill>
                  <a:srgbClr val="FF0000"/>
                </a:solidFill>
              </a:rPr>
              <a:t>]</a:t>
            </a:r>
          </a:p>
          <a:p>
            <a:pPr algn="ctr"/>
            <a:r>
              <a:rPr lang="en-US" altLang="ko-KR" sz="2400"/>
              <a:t>by "Parameters" that "Amount of Molecules"</a:t>
            </a:r>
            <a:endParaRPr lang="ko-KR" altLang="en-US" sz="2400"/>
          </a:p>
        </p:txBody>
      </p:sp>
    </p:spTree>
    <p:extLst>
      <p:ext uri="{BB962C8B-B14F-4D97-AF65-F5344CB8AC3E}">
        <p14:creationId xmlns:p14="http://schemas.microsoft.com/office/powerpoint/2010/main" val="1011479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KR" sz="2800" dirty="0">
                <a:solidFill>
                  <a:srgbClr val="374151"/>
                </a:solidFill>
                <a:latin typeface="Abadi" panose="020B0604020104020204" pitchFamily="34" charset="0"/>
              </a:rPr>
              <a:t>how cat neuron can be </a:t>
            </a:r>
            <a:r>
              <a:rPr lang="en-US" altLang="ko-KR" sz="2800" dirty="0" err="1">
                <a:solidFill>
                  <a:srgbClr val="374151"/>
                </a:solidFill>
                <a:latin typeface="Abadi" panose="020B0604020104020204" pitchFamily="34" charset="0"/>
              </a:rPr>
              <a:t>represet</a:t>
            </a:r>
            <a:r>
              <a:rPr lang="en-US" altLang="ko-KR" sz="2800" dirty="0">
                <a:solidFill>
                  <a:srgbClr val="374151"/>
                </a:solidFill>
                <a:latin typeface="Abadi" panose="020B0604020104020204" pitchFamily="34" charset="0"/>
              </a:rPr>
              <a:t> to </a:t>
            </a:r>
            <a:r>
              <a:rPr lang="en-US" altLang="ko-KR" sz="2800" dirty="0">
                <a:solidFill>
                  <a:srgbClr val="FF0000"/>
                </a:solidFill>
                <a:latin typeface="Abadi" panose="020B0604020104020204" pitchFamily="34" charset="0"/>
              </a:rPr>
              <a:t>DEQ</a:t>
            </a:r>
          </a:p>
          <a:p>
            <a:endParaRPr lang="en-US" altLang="ko-KR" sz="2400" b="0" i="0" dirty="0">
              <a:solidFill>
                <a:srgbClr val="FF0000"/>
              </a:solidFill>
              <a:effectLst/>
              <a:latin typeface="Abadi" panose="020B0604020104020204" pitchFamily="34" charset="0"/>
            </a:endParaRPr>
          </a:p>
        </p:txBody>
      </p:sp>
      <p:sp>
        <p:nvSpPr>
          <p:cNvPr id="3" name="제목 2"/>
          <p:cNvSpPr>
            <a:spLocks noGrp="1"/>
          </p:cNvSpPr>
          <p:nvPr>
            <p:ph type="title"/>
          </p:nvPr>
        </p:nvSpPr>
        <p:spPr/>
        <p:txBody>
          <a:bodyPr/>
          <a:lstStyle/>
          <a:p>
            <a:r>
              <a:rPr lang="en-US" altLang="ko-KR" dirty="0"/>
              <a:t>Introduction </a:t>
            </a:r>
            <a:endParaRPr lang="ko-KR" altLang="en-US" dirty="0"/>
          </a:p>
        </p:txBody>
      </p:sp>
      <p:pic>
        <p:nvPicPr>
          <p:cNvPr id="5" name="그림 4">
            <a:extLst>
              <a:ext uri="{FF2B5EF4-FFF2-40B4-BE49-F238E27FC236}">
                <a16:creationId xmlns:a16="http://schemas.microsoft.com/office/drawing/2014/main" id="{099CFDA6-D8B0-4777-AB78-ACAC70BB15FC}"/>
              </a:ext>
            </a:extLst>
          </p:cNvPr>
          <p:cNvPicPr>
            <a:picLocks noChangeAspect="1"/>
          </p:cNvPicPr>
          <p:nvPr/>
        </p:nvPicPr>
        <p:blipFill>
          <a:blip r:embed="rId3"/>
          <a:stretch>
            <a:fillRect/>
          </a:stretch>
        </p:blipFill>
        <p:spPr>
          <a:xfrm>
            <a:off x="1271464" y="1412776"/>
            <a:ext cx="8262610" cy="2306763"/>
          </a:xfrm>
          <a:prstGeom prst="rect">
            <a:avLst/>
          </a:prstGeom>
        </p:spPr>
      </p:pic>
      <p:sp>
        <p:nvSpPr>
          <p:cNvPr id="10" name="TextBox 9">
            <a:extLst>
              <a:ext uri="{FF2B5EF4-FFF2-40B4-BE49-F238E27FC236}">
                <a16:creationId xmlns:a16="http://schemas.microsoft.com/office/drawing/2014/main" id="{0CBF9F01-EEFE-49F1-AB5A-F662D4AA5EE4}"/>
              </a:ext>
            </a:extLst>
          </p:cNvPr>
          <p:cNvSpPr txBox="1"/>
          <p:nvPr/>
        </p:nvSpPr>
        <p:spPr>
          <a:xfrm>
            <a:off x="1415480" y="3488706"/>
            <a:ext cx="2745534" cy="461665"/>
          </a:xfrm>
          <a:prstGeom prst="rect">
            <a:avLst/>
          </a:prstGeom>
          <a:noFill/>
        </p:spPr>
        <p:txBody>
          <a:bodyPr wrap="square" rtlCol="0">
            <a:spAutoFit/>
          </a:bodyPr>
          <a:lstStyle/>
          <a:p>
            <a:pPr algn="ctr"/>
            <a:r>
              <a:rPr lang="en-US" altLang="ko-KR" sz="2400" dirty="0"/>
              <a:t>real neuron</a:t>
            </a:r>
            <a:endParaRPr lang="ko-KR" altLang="en-US" sz="2400" dirty="0"/>
          </a:p>
        </p:txBody>
      </p:sp>
      <p:sp>
        <p:nvSpPr>
          <p:cNvPr id="13" name="TextBox 12">
            <a:extLst>
              <a:ext uri="{FF2B5EF4-FFF2-40B4-BE49-F238E27FC236}">
                <a16:creationId xmlns:a16="http://schemas.microsoft.com/office/drawing/2014/main" id="{1AE989C3-DFCB-4B70-88AE-985C4732E5CC}"/>
              </a:ext>
            </a:extLst>
          </p:cNvPr>
          <p:cNvSpPr txBox="1"/>
          <p:nvPr/>
        </p:nvSpPr>
        <p:spPr>
          <a:xfrm>
            <a:off x="4367808" y="3488706"/>
            <a:ext cx="2745534" cy="461665"/>
          </a:xfrm>
          <a:prstGeom prst="rect">
            <a:avLst/>
          </a:prstGeom>
          <a:noFill/>
        </p:spPr>
        <p:txBody>
          <a:bodyPr wrap="square" rtlCol="0">
            <a:spAutoFit/>
          </a:bodyPr>
          <a:lstStyle/>
          <a:p>
            <a:pPr algn="ctr"/>
            <a:r>
              <a:rPr lang="en-US" altLang="ko-KR" sz="2400" dirty="0"/>
              <a:t>system biology</a:t>
            </a:r>
            <a:endParaRPr lang="ko-KR" altLang="en-US" sz="2400" dirty="0"/>
          </a:p>
        </p:txBody>
      </p:sp>
      <p:sp>
        <p:nvSpPr>
          <p:cNvPr id="14" name="TextBox 13">
            <a:extLst>
              <a:ext uri="{FF2B5EF4-FFF2-40B4-BE49-F238E27FC236}">
                <a16:creationId xmlns:a16="http://schemas.microsoft.com/office/drawing/2014/main" id="{D30F5B38-5BAC-4085-9D40-6879EC5EBE58}"/>
              </a:ext>
            </a:extLst>
          </p:cNvPr>
          <p:cNvSpPr txBox="1"/>
          <p:nvPr/>
        </p:nvSpPr>
        <p:spPr>
          <a:xfrm>
            <a:off x="7013822" y="3126586"/>
            <a:ext cx="2745534" cy="769441"/>
          </a:xfrm>
          <a:prstGeom prst="rect">
            <a:avLst/>
          </a:prstGeom>
          <a:noFill/>
        </p:spPr>
        <p:txBody>
          <a:bodyPr wrap="square" rtlCol="0">
            <a:spAutoFit/>
          </a:bodyPr>
          <a:lstStyle/>
          <a:p>
            <a:pPr algn="ctr"/>
            <a:r>
              <a:rPr lang="en-US" altLang="ko-KR" sz="2400" dirty="0"/>
              <a:t>ODE</a:t>
            </a:r>
          </a:p>
          <a:p>
            <a:pPr algn="ctr"/>
            <a:r>
              <a:rPr lang="en-US" altLang="ko-KR" sz="2000" dirty="0"/>
              <a:t>( ex: </a:t>
            </a:r>
            <a:r>
              <a:rPr lang="en-US" altLang="ko-KR" sz="2000" dirty="0">
                <a:solidFill>
                  <a:srgbClr val="FF0000"/>
                </a:solidFill>
              </a:rPr>
              <a:t>HH</a:t>
            </a:r>
            <a:r>
              <a:rPr lang="en-US" altLang="ko-KR" sz="2000" dirty="0"/>
              <a:t> model )</a:t>
            </a:r>
            <a:endParaRPr lang="ko-KR" altLang="en-US" sz="2000" dirty="0"/>
          </a:p>
        </p:txBody>
      </p:sp>
      <p:pic>
        <p:nvPicPr>
          <p:cNvPr id="18" name="그림 17">
            <a:extLst>
              <a:ext uri="{FF2B5EF4-FFF2-40B4-BE49-F238E27FC236}">
                <a16:creationId xmlns:a16="http://schemas.microsoft.com/office/drawing/2014/main" id="{CF57C070-C0D2-E545-D89B-EA222112BC84}"/>
              </a:ext>
            </a:extLst>
          </p:cNvPr>
          <p:cNvPicPr>
            <a:picLocks noChangeAspect="1"/>
          </p:cNvPicPr>
          <p:nvPr/>
        </p:nvPicPr>
        <p:blipFill>
          <a:blip r:embed="rId4"/>
          <a:stretch>
            <a:fillRect/>
          </a:stretch>
        </p:blipFill>
        <p:spPr>
          <a:xfrm>
            <a:off x="2927648" y="4171897"/>
            <a:ext cx="5366588" cy="1790389"/>
          </a:xfrm>
          <a:prstGeom prst="rect">
            <a:avLst/>
          </a:prstGeom>
        </p:spPr>
      </p:pic>
      <p:sp>
        <p:nvSpPr>
          <p:cNvPr id="19" name="TextBox 18">
            <a:extLst>
              <a:ext uri="{FF2B5EF4-FFF2-40B4-BE49-F238E27FC236}">
                <a16:creationId xmlns:a16="http://schemas.microsoft.com/office/drawing/2014/main" id="{BF0021B1-2CB2-9877-8D91-360936A3332A}"/>
              </a:ext>
            </a:extLst>
          </p:cNvPr>
          <p:cNvSpPr txBox="1"/>
          <p:nvPr/>
        </p:nvSpPr>
        <p:spPr>
          <a:xfrm>
            <a:off x="3232670" y="6144918"/>
            <a:ext cx="2745534" cy="461665"/>
          </a:xfrm>
          <a:prstGeom prst="rect">
            <a:avLst/>
          </a:prstGeom>
          <a:noFill/>
        </p:spPr>
        <p:txBody>
          <a:bodyPr wrap="square" rtlCol="0">
            <a:spAutoFit/>
          </a:bodyPr>
          <a:lstStyle/>
          <a:p>
            <a:pPr algn="ctr"/>
            <a:r>
              <a:rPr lang="en-US" altLang="ko-KR" sz="2400" dirty="0"/>
              <a:t>DEQ</a:t>
            </a:r>
            <a:endParaRPr lang="ko-KR" altLang="en-US" sz="2400" dirty="0"/>
          </a:p>
        </p:txBody>
      </p:sp>
      <p:sp>
        <p:nvSpPr>
          <p:cNvPr id="20" name="TextBox 19">
            <a:extLst>
              <a:ext uri="{FF2B5EF4-FFF2-40B4-BE49-F238E27FC236}">
                <a16:creationId xmlns:a16="http://schemas.microsoft.com/office/drawing/2014/main" id="{FA65B206-74F1-561A-51F5-BA7F9556AF8E}"/>
              </a:ext>
            </a:extLst>
          </p:cNvPr>
          <p:cNvSpPr txBox="1"/>
          <p:nvPr/>
        </p:nvSpPr>
        <p:spPr>
          <a:xfrm>
            <a:off x="5886578" y="5960251"/>
            <a:ext cx="2817542" cy="769441"/>
          </a:xfrm>
          <a:prstGeom prst="rect">
            <a:avLst/>
          </a:prstGeom>
          <a:noFill/>
        </p:spPr>
        <p:txBody>
          <a:bodyPr wrap="square" rtlCol="0">
            <a:spAutoFit/>
          </a:bodyPr>
          <a:lstStyle/>
          <a:p>
            <a:pPr algn="ctr"/>
            <a:r>
              <a:rPr lang="en-US" altLang="ko-KR" sz="2400" dirty="0"/>
              <a:t>continuous DEQ</a:t>
            </a:r>
          </a:p>
          <a:p>
            <a:pPr algn="ctr"/>
            <a:r>
              <a:rPr lang="en-US" altLang="ko-KR" sz="2000" dirty="0"/>
              <a:t>( neural-ODE )</a:t>
            </a:r>
            <a:endParaRPr lang="ko-KR" altLang="en-US" sz="2000" dirty="0"/>
          </a:p>
        </p:txBody>
      </p:sp>
    </p:spTree>
    <p:extLst>
      <p:ext uri="{BB962C8B-B14F-4D97-AF65-F5344CB8AC3E}">
        <p14:creationId xmlns:p14="http://schemas.microsoft.com/office/powerpoint/2010/main" val="1932064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KR" sz="2400" b="0" i="0" dirty="0">
                <a:solidFill>
                  <a:schemeClr val="tx1"/>
                </a:solidFill>
                <a:effectLst/>
                <a:latin typeface="Abadi" panose="020B0604020104020204" pitchFamily="34" charset="0"/>
              </a:rPr>
              <a:t>Therefore, our goal is...</a:t>
            </a:r>
          </a:p>
          <a:p>
            <a:pPr>
              <a:spcBef>
                <a:spcPts val="0"/>
              </a:spcBef>
            </a:pPr>
            <a:endParaRPr lang="en-US" altLang="ko-KR" sz="2400" dirty="0">
              <a:solidFill>
                <a:schemeClr val="tx1"/>
              </a:solidFill>
              <a:latin typeface="Abadi" panose="020B0604020104020204" pitchFamily="34" charset="0"/>
            </a:endParaRPr>
          </a:p>
          <a:p>
            <a:pPr marL="0" indent="0" algn="ctr">
              <a:buNone/>
            </a:pPr>
            <a:r>
              <a:rPr lang="en-US" altLang="ko-KR" sz="2000" b="0" i="0" dirty="0">
                <a:solidFill>
                  <a:srgbClr val="374151"/>
                </a:solidFill>
                <a:effectLst/>
                <a:latin typeface="Abadi" panose="020B0604020104020204" pitchFamily="34" charset="0"/>
              </a:rPr>
              <a:t>our goal is to design a DEQ (</a:t>
            </a:r>
            <a:r>
              <a:rPr lang="en-US" altLang="ko-KR" sz="2000" b="0" i="0" dirty="0">
                <a:solidFill>
                  <a:srgbClr val="FF0000"/>
                </a:solidFill>
                <a:effectLst/>
                <a:latin typeface="Abadi" panose="020B0604020104020204" pitchFamily="34" charset="0"/>
              </a:rPr>
              <a:t>design implicit layer</a:t>
            </a:r>
            <a:r>
              <a:rPr lang="en-US" altLang="ko-KR" sz="2000" b="0" i="0" dirty="0">
                <a:solidFill>
                  <a:srgbClr val="374151"/>
                </a:solidFill>
                <a:effectLst/>
                <a:latin typeface="Abadi" panose="020B0604020104020204" pitchFamily="34" charset="0"/>
              </a:rPr>
              <a:t>)</a:t>
            </a:r>
          </a:p>
          <a:p>
            <a:pPr marL="0" indent="0" algn="ctr">
              <a:buNone/>
            </a:pPr>
            <a:r>
              <a:rPr lang="en-US" altLang="ko-KR" sz="2000" b="0" i="0" dirty="0">
                <a:solidFill>
                  <a:srgbClr val="374151"/>
                </a:solidFill>
                <a:effectLst/>
                <a:latin typeface="Abadi" panose="020B0604020104020204" pitchFamily="34" charset="0"/>
              </a:rPr>
              <a:t> that can </a:t>
            </a:r>
            <a:r>
              <a:rPr lang="en-US" altLang="ko-KR" sz="2000" b="0" i="0" dirty="0">
                <a:solidFill>
                  <a:srgbClr val="FF0000"/>
                </a:solidFill>
                <a:effectLst/>
                <a:latin typeface="Abadi" panose="020B0604020104020204" pitchFamily="34" charset="0"/>
              </a:rPr>
              <a:t>represent the movements of molecules </a:t>
            </a:r>
            <a:r>
              <a:rPr lang="en-US" altLang="ko-KR" sz="2000" b="0" i="0" dirty="0">
                <a:solidFill>
                  <a:srgbClr val="374151"/>
                </a:solidFill>
                <a:effectLst/>
                <a:latin typeface="Abadi" panose="020B0604020104020204" pitchFamily="34" charset="0"/>
              </a:rPr>
              <a:t>in actual living organisms with parameters.</a:t>
            </a:r>
            <a:endParaRPr lang="en-US" altLang="ko-KR" sz="2400" b="0" i="0" dirty="0">
              <a:solidFill>
                <a:schemeClr val="tx1"/>
              </a:solidFill>
              <a:effectLst/>
              <a:latin typeface="Abadi" panose="020B0604020104020204" pitchFamily="34" charset="0"/>
            </a:endParaRPr>
          </a:p>
          <a:p>
            <a:pPr marL="0" indent="0">
              <a:buNone/>
            </a:pPr>
            <a:endParaRPr lang="en-US" altLang="ko-KR" sz="2400" b="0" i="0" dirty="0">
              <a:solidFill>
                <a:schemeClr val="tx1"/>
              </a:solidFill>
              <a:effectLst/>
              <a:latin typeface="Abadi" panose="020B0604020104020204" pitchFamily="34" charset="0"/>
            </a:endParaRPr>
          </a:p>
          <a:p>
            <a:pPr marL="0" indent="0">
              <a:buNone/>
            </a:pPr>
            <a:endParaRPr lang="en-US" altLang="ko-KR" sz="2400" dirty="0">
              <a:solidFill>
                <a:schemeClr val="tx1"/>
              </a:solidFill>
              <a:latin typeface="Abadi" panose="020B0604020104020204" pitchFamily="34" charset="0"/>
            </a:endParaRPr>
          </a:p>
          <a:p>
            <a:pPr marL="0" indent="0">
              <a:buNone/>
            </a:pPr>
            <a:endParaRPr lang="en-US" altLang="ko-KR" sz="2400" b="0" i="0" dirty="0">
              <a:solidFill>
                <a:schemeClr val="tx1"/>
              </a:solidFill>
              <a:effectLst/>
              <a:latin typeface="Abadi" panose="020B0604020104020204" pitchFamily="34" charset="0"/>
            </a:endParaRPr>
          </a:p>
          <a:p>
            <a:pPr marL="0" indent="0">
              <a:buNone/>
            </a:pPr>
            <a:endParaRPr lang="en-US" altLang="ko-KR" sz="2400" dirty="0">
              <a:solidFill>
                <a:schemeClr val="tx1"/>
              </a:solidFill>
              <a:latin typeface="Abadi" panose="020B0604020104020204" pitchFamily="34" charset="0"/>
            </a:endParaRPr>
          </a:p>
          <a:p>
            <a:pPr marL="0" indent="0">
              <a:buNone/>
            </a:pPr>
            <a:endParaRPr lang="en-US" altLang="ko-KR" sz="2400" b="0" i="0" dirty="0">
              <a:solidFill>
                <a:schemeClr val="tx1"/>
              </a:solidFill>
              <a:effectLst/>
              <a:latin typeface="Abadi" panose="020B0604020104020204" pitchFamily="34" charset="0"/>
            </a:endParaRPr>
          </a:p>
          <a:p>
            <a:pPr marL="0" indent="0">
              <a:buNone/>
            </a:pPr>
            <a:endParaRPr lang="en-US" altLang="ko-KR" sz="2400" dirty="0">
              <a:solidFill>
                <a:schemeClr val="tx1"/>
              </a:solidFill>
              <a:latin typeface="Abadi" panose="020B0604020104020204" pitchFamily="34" charset="0"/>
            </a:endParaRPr>
          </a:p>
          <a:p>
            <a:pPr marL="0" indent="0">
              <a:buNone/>
            </a:pPr>
            <a:endParaRPr lang="en-US" altLang="ko-KR" sz="2400" b="0" i="0" dirty="0">
              <a:solidFill>
                <a:schemeClr val="tx1"/>
              </a:solidFill>
              <a:effectLst/>
              <a:latin typeface="Abadi" panose="020B0604020104020204" pitchFamily="34" charset="0"/>
            </a:endParaRPr>
          </a:p>
          <a:p>
            <a:pPr marL="0" indent="0" algn="ctr">
              <a:buNone/>
            </a:pPr>
            <a:r>
              <a:rPr lang="en-US" altLang="ko-KR" sz="2000" b="0" i="0" dirty="0">
                <a:solidFill>
                  <a:srgbClr val="374151"/>
                </a:solidFill>
                <a:effectLst/>
                <a:latin typeface="Abadi" panose="020B0604020104020204" pitchFamily="34" charset="0"/>
              </a:rPr>
              <a:t>we will train the parameters of such DEQs using evolutionary methods (</a:t>
            </a:r>
            <a:r>
              <a:rPr lang="en-US" altLang="ko-KR" sz="2000" b="0" i="0" dirty="0" err="1">
                <a:solidFill>
                  <a:srgbClr val="FF0000"/>
                </a:solidFill>
                <a:effectLst/>
                <a:latin typeface="Abadi" panose="020B0604020104020204" pitchFamily="34" charset="0"/>
              </a:rPr>
              <a:t>HyperNeat</a:t>
            </a:r>
            <a:r>
              <a:rPr lang="en-US" altLang="ko-KR" sz="2000" b="0" i="0" dirty="0">
                <a:solidFill>
                  <a:srgbClr val="374151"/>
                </a:solidFill>
                <a:effectLst/>
                <a:latin typeface="Abadi" panose="020B0604020104020204" pitchFamily="34" charset="0"/>
              </a:rPr>
              <a:t>)</a:t>
            </a:r>
          </a:p>
          <a:p>
            <a:pPr marL="0" indent="0" algn="ctr">
              <a:buNone/>
            </a:pPr>
            <a:r>
              <a:rPr lang="en-US" altLang="ko-KR" sz="2000" b="0" i="0" dirty="0">
                <a:solidFill>
                  <a:srgbClr val="374151"/>
                </a:solidFill>
                <a:effectLst/>
                <a:latin typeface="Abadi" panose="020B0604020104020204" pitchFamily="34" charset="0"/>
              </a:rPr>
              <a:t>and this process will ultimately signify an act of </a:t>
            </a:r>
            <a:r>
              <a:rPr lang="en-US" altLang="ko-KR" sz="2000" b="0" i="0" dirty="0">
                <a:solidFill>
                  <a:srgbClr val="FF0000"/>
                </a:solidFill>
                <a:effectLst/>
                <a:latin typeface="Abadi" panose="020B0604020104020204" pitchFamily="34" charset="0"/>
              </a:rPr>
              <a:t>searching</a:t>
            </a:r>
            <a:r>
              <a:rPr lang="en-US" altLang="ko-KR" sz="2000" b="0" i="0" dirty="0">
                <a:solidFill>
                  <a:srgbClr val="374151"/>
                </a:solidFill>
                <a:effectLst/>
                <a:latin typeface="Abadi" panose="020B0604020104020204" pitchFamily="34" charset="0"/>
              </a:rPr>
              <a:t> for the </a:t>
            </a:r>
            <a:r>
              <a:rPr lang="en-US" altLang="ko-KR" sz="2000" b="0" i="0" dirty="0">
                <a:solidFill>
                  <a:srgbClr val="FF0000"/>
                </a:solidFill>
                <a:effectLst/>
                <a:latin typeface="Abadi" panose="020B0604020104020204" pitchFamily="34" charset="0"/>
              </a:rPr>
              <a:t>optimal learning method</a:t>
            </a:r>
            <a:r>
              <a:rPr lang="en-US" altLang="ko-KR" sz="2000" b="0" i="0" dirty="0">
                <a:solidFill>
                  <a:srgbClr val="374151"/>
                </a:solidFill>
                <a:effectLst/>
                <a:latin typeface="Abadi" panose="020B0604020104020204" pitchFamily="34" charset="0"/>
              </a:rPr>
              <a:t>.</a:t>
            </a:r>
            <a:endParaRPr lang="en-US" altLang="ko-KR" sz="2400" b="0" i="0" dirty="0">
              <a:solidFill>
                <a:schemeClr val="tx1"/>
              </a:solidFill>
              <a:effectLst/>
              <a:latin typeface="Abadi" panose="020B0604020104020204" pitchFamily="34" charset="0"/>
            </a:endParaRPr>
          </a:p>
          <a:p>
            <a:pPr marL="0" indent="0">
              <a:buNone/>
            </a:pPr>
            <a:endParaRPr lang="en-US" altLang="ko-KR" sz="2400" dirty="0">
              <a:solidFill>
                <a:schemeClr val="tx1"/>
              </a:solidFill>
              <a:latin typeface="Abadi" panose="020B0604020104020204" pitchFamily="34" charset="0"/>
            </a:endParaRPr>
          </a:p>
          <a:p>
            <a:pPr marL="0" indent="0">
              <a:buNone/>
            </a:pPr>
            <a:endParaRPr lang="en-US" altLang="ko-KR" sz="2400" dirty="0">
              <a:solidFill>
                <a:schemeClr val="tx1"/>
              </a:solidFill>
              <a:latin typeface="Abadi" panose="020B0604020104020204" pitchFamily="34" charset="0"/>
            </a:endParaRPr>
          </a:p>
        </p:txBody>
      </p:sp>
      <p:sp>
        <p:nvSpPr>
          <p:cNvPr id="3" name="제목 2"/>
          <p:cNvSpPr>
            <a:spLocks noGrp="1"/>
          </p:cNvSpPr>
          <p:nvPr>
            <p:ph type="title"/>
          </p:nvPr>
        </p:nvSpPr>
        <p:spPr/>
        <p:txBody>
          <a:bodyPr/>
          <a:lstStyle/>
          <a:p>
            <a:r>
              <a:rPr lang="en-US" altLang="ko-KR" dirty="0"/>
              <a:t>Introduction </a:t>
            </a:r>
            <a:endParaRPr lang="ko-KR" altLang="en-US" dirty="0"/>
          </a:p>
        </p:txBody>
      </p:sp>
      <p:pic>
        <p:nvPicPr>
          <p:cNvPr id="2050" name="Picture 2" descr="유전 알고리즘 (Genetic algorithm)">
            <a:extLst>
              <a:ext uri="{FF2B5EF4-FFF2-40B4-BE49-F238E27FC236}">
                <a16:creationId xmlns:a16="http://schemas.microsoft.com/office/drawing/2014/main" id="{A9473FCF-7170-4E52-9B8C-C2E08826BA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873" y="2708920"/>
            <a:ext cx="3686175" cy="2581275"/>
          </a:xfrm>
          <a:prstGeom prst="rect">
            <a:avLst/>
          </a:prstGeom>
          <a:noFill/>
          <a:extLst>
            <a:ext uri="{909E8E84-426E-40DD-AFC4-6F175D3DCCD1}">
              <a14:hiddenFill xmlns:a14="http://schemas.microsoft.com/office/drawing/2010/main">
                <a:solidFill>
                  <a:srgbClr val="FFFFFF"/>
                </a:solidFill>
              </a14:hiddenFill>
            </a:ext>
          </a:extLst>
        </p:spPr>
      </p:pic>
      <p:pic>
        <p:nvPicPr>
          <p:cNvPr id="22" name="그림 21">
            <a:extLst>
              <a:ext uri="{FF2B5EF4-FFF2-40B4-BE49-F238E27FC236}">
                <a16:creationId xmlns:a16="http://schemas.microsoft.com/office/drawing/2014/main" id="{5DB137C3-A4FB-8961-44EC-05A0E9ADFFEC}"/>
              </a:ext>
            </a:extLst>
          </p:cNvPr>
          <p:cNvPicPr>
            <a:picLocks noChangeAspect="1"/>
          </p:cNvPicPr>
          <p:nvPr/>
        </p:nvPicPr>
        <p:blipFill>
          <a:blip r:embed="rId4"/>
          <a:stretch>
            <a:fillRect/>
          </a:stretch>
        </p:blipFill>
        <p:spPr>
          <a:xfrm>
            <a:off x="5735960" y="2420888"/>
            <a:ext cx="5244003" cy="3014484"/>
          </a:xfrm>
          <a:prstGeom prst="rect">
            <a:avLst/>
          </a:prstGeom>
        </p:spPr>
      </p:pic>
    </p:spTree>
    <p:extLst>
      <p:ext uri="{BB962C8B-B14F-4D97-AF65-F5344CB8AC3E}">
        <p14:creationId xmlns:p14="http://schemas.microsoft.com/office/powerpoint/2010/main" val="3480888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74253F90-3AEC-4F46-AEB3-348E103700D6}" type="slidenum">
              <a:rPr lang="en-US" smtClean="0"/>
              <a:pPr/>
              <a:t>9</a:t>
            </a:fld>
            <a:endParaRPr lang="en-US"/>
          </a:p>
        </p:txBody>
      </p:sp>
      <p:sp>
        <p:nvSpPr>
          <p:cNvPr id="4" name="제목 3"/>
          <p:cNvSpPr>
            <a:spLocks noGrp="1"/>
          </p:cNvSpPr>
          <p:nvPr>
            <p:ph type="title"/>
          </p:nvPr>
        </p:nvSpPr>
        <p:spPr/>
        <p:txBody>
          <a:bodyPr/>
          <a:lstStyle/>
          <a:p>
            <a:r>
              <a:rPr lang="en-US" altLang="ko-KR" dirty="0"/>
              <a:t>Summary of Related Works</a:t>
            </a:r>
            <a:endParaRPr lang="ko-KR" altLang="en-US" dirty="0"/>
          </a:p>
        </p:txBody>
      </p:sp>
      <p:cxnSp>
        <p:nvCxnSpPr>
          <p:cNvPr id="5" name="직선 화살표 연결선 4"/>
          <p:cNvCxnSpPr/>
          <p:nvPr/>
        </p:nvCxnSpPr>
        <p:spPr>
          <a:xfrm>
            <a:off x="3283400" y="887964"/>
            <a:ext cx="0" cy="585340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8" name="그룹 7"/>
          <p:cNvGrpSpPr/>
          <p:nvPr/>
        </p:nvGrpSpPr>
        <p:grpSpPr>
          <a:xfrm>
            <a:off x="1597848" y="1916832"/>
            <a:ext cx="8370029" cy="494125"/>
            <a:chOff x="283559" y="1081884"/>
            <a:chExt cx="8298226" cy="468963"/>
          </a:xfrm>
        </p:grpSpPr>
        <p:sp>
          <p:nvSpPr>
            <p:cNvPr id="25" name="Oval 5"/>
            <p:cNvSpPr>
              <a:spLocks noChangeArrowheads="1"/>
            </p:cNvSpPr>
            <p:nvPr/>
          </p:nvSpPr>
          <p:spPr bwMode="auto">
            <a:xfrm>
              <a:off x="1885985" y="1406384"/>
              <a:ext cx="144463" cy="144463"/>
            </a:xfrm>
            <a:prstGeom prst="ellipse">
              <a:avLst/>
            </a:prstGeom>
            <a:solidFill>
              <a:srgbClr val="000000"/>
            </a:solidFill>
            <a:ln w="9525">
              <a:solidFill>
                <a:srgbClr val="000000"/>
              </a:solidFill>
              <a:round/>
              <a:headEnd/>
              <a:tailEnd/>
            </a:ln>
          </p:spPr>
          <p:txBody>
            <a:bodyPr wrap="none" anchor="ctr"/>
            <a:lstStyle/>
            <a:p>
              <a:endParaRPr lang="ko-KR" altLang="en-US"/>
            </a:p>
          </p:txBody>
        </p:sp>
        <p:sp>
          <p:nvSpPr>
            <p:cNvPr id="26" name="Text Box 12"/>
            <p:cNvSpPr txBox="1">
              <a:spLocks noChangeArrowheads="1"/>
            </p:cNvSpPr>
            <p:nvPr/>
          </p:nvSpPr>
          <p:spPr bwMode="auto">
            <a:xfrm>
              <a:off x="283559" y="1081884"/>
              <a:ext cx="1639575" cy="321314"/>
            </a:xfrm>
            <a:prstGeom prst="rect">
              <a:avLst/>
            </a:prstGeom>
            <a:noFill/>
            <a:ln w="9525">
              <a:noFill/>
              <a:miter lim="800000"/>
              <a:headEnd/>
              <a:tailEnd/>
            </a:ln>
          </p:spPr>
          <p:txBody>
            <a:bodyPr wrap="square">
              <a:spAutoFit/>
            </a:bodyPr>
            <a:lstStyle/>
            <a:p>
              <a:pPr algn="ctr"/>
              <a:r>
                <a:rPr lang="en-US" altLang="ko-KR" sz="1600" dirty="0">
                  <a:solidFill>
                    <a:srgbClr val="000066"/>
                  </a:solidFill>
                  <a:latin typeface="Monotype Corsiva" pitchFamily="66" charset="0"/>
                </a:rPr>
                <a:t>NIPS, 2019 </a:t>
              </a:r>
            </a:p>
          </p:txBody>
        </p:sp>
        <p:sp>
          <p:nvSpPr>
            <p:cNvPr id="27" name="직사각형 26"/>
            <p:cNvSpPr/>
            <p:nvPr/>
          </p:nvSpPr>
          <p:spPr>
            <a:xfrm>
              <a:off x="2173073" y="1198557"/>
              <a:ext cx="6408712" cy="321314"/>
            </a:xfrm>
            <a:prstGeom prst="rect">
              <a:avLst/>
            </a:prstGeom>
          </p:spPr>
          <p:txBody>
            <a:bodyPr wrap="square">
              <a:spAutoFit/>
            </a:bodyPr>
            <a:lstStyle/>
            <a:p>
              <a:pPr lvl="0" latinLnBrk="1">
                <a:spcBef>
                  <a:spcPct val="20000"/>
                </a:spcBef>
                <a:buClr>
                  <a:schemeClr val="accent1">
                    <a:lumMod val="75000"/>
                  </a:schemeClr>
                </a:buClr>
                <a:buSzPct val="75000"/>
                <a:defRPr/>
              </a:pPr>
              <a:r>
                <a:rPr lang="it-IT" altLang="ko-KR" sz="1600" dirty="0"/>
                <a:t>Shaojie Bai </a:t>
              </a:r>
              <a:r>
                <a:rPr lang="en-US" altLang="ko-KR" sz="1600" dirty="0"/>
                <a:t>et al.            Deep equilibrium models</a:t>
              </a:r>
              <a:endParaRPr lang="it-IT" altLang="ko-KR" sz="1600" dirty="0">
                <a:solidFill>
                  <a:srgbClr val="C00000"/>
                </a:solidFill>
              </a:endParaRPr>
            </a:p>
          </p:txBody>
        </p:sp>
      </p:grpSp>
      <p:grpSp>
        <p:nvGrpSpPr>
          <p:cNvPr id="9" name="그룹 8"/>
          <p:cNvGrpSpPr/>
          <p:nvPr/>
        </p:nvGrpSpPr>
        <p:grpSpPr>
          <a:xfrm>
            <a:off x="1767943" y="2924944"/>
            <a:ext cx="8432513" cy="484024"/>
            <a:chOff x="382279" y="1723193"/>
            <a:chExt cx="8432513" cy="484024"/>
          </a:xfrm>
        </p:grpSpPr>
        <p:sp>
          <p:nvSpPr>
            <p:cNvPr id="22" name="Oval 5"/>
            <p:cNvSpPr>
              <a:spLocks noChangeArrowheads="1"/>
            </p:cNvSpPr>
            <p:nvPr/>
          </p:nvSpPr>
          <p:spPr bwMode="auto">
            <a:xfrm>
              <a:off x="1830391" y="2062754"/>
              <a:ext cx="144463" cy="144463"/>
            </a:xfrm>
            <a:prstGeom prst="ellipse">
              <a:avLst/>
            </a:prstGeom>
            <a:solidFill>
              <a:srgbClr val="000000"/>
            </a:solidFill>
            <a:ln w="9525">
              <a:solidFill>
                <a:srgbClr val="000000"/>
              </a:solidFill>
              <a:round/>
              <a:headEnd/>
              <a:tailEnd/>
            </a:ln>
          </p:spPr>
          <p:txBody>
            <a:bodyPr wrap="none" anchor="ctr"/>
            <a:lstStyle/>
            <a:p>
              <a:endParaRPr lang="ko-KR" altLang="en-US"/>
            </a:p>
          </p:txBody>
        </p:sp>
        <p:sp>
          <p:nvSpPr>
            <p:cNvPr id="23" name="Text Box 12"/>
            <p:cNvSpPr txBox="1">
              <a:spLocks noChangeArrowheads="1"/>
            </p:cNvSpPr>
            <p:nvPr/>
          </p:nvSpPr>
          <p:spPr bwMode="auto">
            <a:xfrm>
              <a:off x="382279" y="1723193"/>
              <a:ext cx="1275125" cy="338554"/>
            </a:xfrm>
            <a:prstGeom prst="rect">
              <a:avLst/>
            </a:prstGeom>
            <a:noFill/>
            <a:ln w="9525">
              <a:noFill/>
              <a:miter lim="800000"/>
              <a:headEnd/>
              <a:tailEnd/>
            </a:ln>
          </p:spPr>
          <p:txBody>
            <a:bodyPr wrap="square">
              <a:spAutoFit/>
            </a:bodyPr>
            <a:lstStyle/>
            <a:p>
              <a:pPr algn="ctr"/>
              <a:r>
                <a:rPr lang="en-US" altLang="ko-KR" sz="1600" dirty="0">
                  <a:solidFill>
                    <a:srgbClr val="000066"/>
                  </a:solidFill>
                  <a:latin typeface="Monotype Corsiva" pitchFamily="66" charset="0"/>
                </a:rPr>
                <a:t>IEEE, </a:t>
              </a:r>
            </a:p>
          </p:txBody>
        </p:sp>
        <p:sp>
          <p:nvSpPr>
            <p:cNvPr id="24" name="직사각형 23"/>
            <p:cNvSpPr/>
            <p:nvPr/>
          </p:nvSpPr>
          <p:spPr>
            <a:xfrm>
              <a:off x="2118048" y="1855760"/>
              <a:ext cx="6696744" cy="338554"/>
            </a:xfrm>
            <a:prstGeom prst="rect">
              <a:avLst/>
            </a:prstGeom>
          </p:spPr>
          <p:txBody>
            <a:bodyPr wrap="square">
              <a:spAutoFit/>
            </a:bodyPr>
            <a:lstStyle/>
            <a:p>
              <a:pPr lvl="0" latinLnBrk="1">
                <a:spcBef>
                  <a:spcPct val="20000"/>
                </a:spcBef>
                <a:buClr>
                  <a:schemeClr val="accent1">
                    <a:lumMod val="75000"/>
                  </a:schemeClr>
                </a:buClr>
                <a:buSzPct val="75000"/>
                <a:defRPr/>
              </a:pPr>
              <a:r>
                <a:rPr lang="en-US" altLang="ko-KR" sz="1600" dirty="0"/>
                <a:t>C. Zhang et </a:t>
              </a:r>
              <a:r>
                <a:rPr lang="en-US" altLang="ko-KR" sz="1600"/>
                <a:t>al.                  Training of Spiking Neural Network</a:t>
              </a:r>
              <a:endParaRPr lang="en-US" altLang="ko-KR" sz="1600" dirty="0"/>
            </a:p>
          </p:txBody>
        </p:sp>
      </p:grpSp>
      <p:grpSp>
        <p:nvGrpSpPr>
          <p:cNvPr id="10" name="그룹 9"/>
          <p:cNvGrpSpPr/>
          <p:nvPr/>
        </p:nvGrpSpPr>
        <p:grpSpPr>
          <a:xfrm>
            <a:off x="1745580" y="5389543"/>
            <a:ext cx="7672501" cy="487729"/>
            <a:chOff x="359916" y="3818559"/>
            <a:chExt cx="7672501" cy="487729"/>
          </a:xfrm>
        </p:grpSpPr>
        <p:sp>
          <p:nvSpPr>
            <p:cNvPr id="19" name="Oval 5"/>
            <p:cNvSpPr>
              <a:spLocks noChangeArrowheads="1"/>
            </p:cNvSpPr>
            <p:nvPr/>
          </p:nvSpPr>
          <p:spPr bwMode="auto">
            <a:xfrm>
              <a:off x="1831184" y="4161825"/>
              <a:ext cx="144463" cy="144463"/>
            </a:xfrm>
            <a:prstGeom prst="ellipse">
              <a:avLst/>
            </a:prstGeom>
            <a:solidFill>
              <a:srgbClr val="000000"/>
            </a:solidFill>
            <a:ln w="9525">
              <a:solidFill>
                <a:srgbClr val="000000"/>
              </a:solidFill>
              <a:round/>
              <a:headEnd/>
              <a:tailEnd/>
            </a:ln>
          </p:spPr>
          <p:txBody>
            <a:bodyPr wrap="none" anchor="ctr"/>
            <a:lstStyle/>
            <a:p>
              <a:endParaRPr lang="ko-KR" altLang="en-US"/>
            </a:p>
          </p:txBody>
        </p:sp>
        <p:sp>
          <p:nvSpPr>
            <p:cNvPr id="20" name="Text Box 12"/>
            <p:cNvSpPr txBox="1">
              <a:spLocks noChangeArrowheads="1"/>
            </p:cNvSpPr>
            <p:nvPr/>
          </p:nvSpPr>
          <p:spPr bwMode="auto">
            <a:xfrm>
              <a:off x="359916" y="3818559"/>
              <a:ext cx="1367979" cy="338554"/>
            </a:xfrm>
            <a:prstGeom prst="rect">
              <a:avLst/>
            </a:prstGeom>
            <a:noFill/>
            <a:ln w="9525">
              <a:noFill/>
              <a:miter lim="800000"/>
              <a:headEnd/>
              <a:tailEnd/>
            </a:ln>
          </p:spPr>
          <p:txBody>
            <a:bodyPr wrap="square">
              <a:spAutoFit/>
            </a:bodyPr>
            <a:lstStyle/>
            <a:p>
              <a:pPr algn="ctr"/>
              <a:r>
                <a:rPr lang="en-US" altLang="ko-KR" sz="1600" dirty="0">
                  <a:solidFill>
                    <a:srgbClr val="000066"/>
                  </a:solidFill>
                  <a:latin typeface="Monotype Corsiva" pitchFamily="66" charset="0"/>
                </a:rPr>
                <a:t>IEEE, </a:t>
              </a:r>
            </a:p>
          </p:txBody>
        </p:sp>
        <p:sp>
          <p:nvSpPr>
            <p:cNvPr id="21" name="직사각형 20"/>
            <p:cNvSpPr/>
            <p:nvPr/>
          </p:nvSpPr>
          <p:spPr>
            <a:xfrm>
              <a:off x="2127761" y="3842849"/>
              <a:ext cx="5904656" cy="338554"/>
            </a:xfrm>
            <a:prstGeom prst="rect">
              <a:avLst/>
            </a:prstGeom>
          </p:spPr>
          <p:txBody>
            <a:bodyPr wrap="square">
              <a:spAutoFit/>
            </a:bodyPr>
            <a:lstStyle/>
            <a:p>
              <a:pPr lvl="0" latinLnBrk="1">
                <a:spcBef>
                  <a:spcPct val="20000"/>
                </a:spcBef>
                <a:buClr>
                  <a:schemeClr val="accent1">
                    <a:lumMod val="75000"/>
                  </a:schemeClr>
                </a:buClr>
                <a:buSzPct val="75000"/>
                <a:defRPr/>
              </a:pPr>
              <a:r>
                <a:rPr lang="en-US" altLang="ko-KR" sz="1600" dirty="0"/>
                <a:t>X. Lin et al.                         </a:t>
              </a:r>
              <a:r>
                <a:rPr lang="en-US" altLang="ko-KR" sz="1600" dirty="0" err="1"/>
                <a:t>HyperNeat</a:t>
              </a:r>
              <a:endParaRPr lang="en-US" altLang="ko-KR" sz="1600" dirty="0"/>
            </a:p>
          </p:txBody>
        </p:sp>
      </p:grpSp>
      <p:sp>
        <p:nvSpPr>
          <p:cNvPr id="34" name="Oval 5"/>
          <p:cNvSpPr>
            <a:spLocks noChangeArrowheads="1"/>
          </p:cNvSpPr>
          <p:nvPr/>
        </p:nvSpPr>
        <p:spPr bwMode="auto">
          <a:xfrm>
            <a:off x="3211168" y="4416470"/>
            <a:ext cx="144463" cy="144463"/>
          </a:xfrm>
          <a:prstGeom prst="ellipse">
            <a:avLst/>
          </a:prstGeom>
          <a:solidFill>
            <a:srgbClr val="000000"/>
          </a:solidFill>
          <a:ln w="9525">
            <a:solidFill>
              <a:srgbClr val="000000"/>
            </a:solidFill>
            <a:round/>
            <a:headEnd/>
            <a:tailEnd/>
          </a:ln>
        </p:spPr>
        <p:txBody>
          <a:bodyPr wrap="none" anchor="ctr"/>
          <a:lstStyle/>
          <a:p>
            <a:endParaRPr lang="ko-KR" altLang="en-US"/>
          </a:p>
        </p:txBody>
      </p:sp>
      <p:grpSp>
        <p:nvGrpSpPr>
          <p:cNvPr id="6" name="그룹 5"/>
          <p:cNvGrpSpPr/>
          <p:nvPr/>
        </p:nvGrpSpPr>
        <p:grpSpPr>
          <a:xfrm>
            <a:off x="1716109" y="4181943"/>
            <a:ext cx="7692259" cy="584775"/>
            <a:chOff x="176904" y="3118837"/>
            <a:chExt cx="7692259" cy="584775"/>
          </a:xfrm>
        </p:grpSpPr>
        <p:sp>
          <p:nvSpPr>
            <p:cNvPr id="39" name="직사각형 38"/>
            <p:cNvSpPr/>
            <p:nvPr/>
          </p:nvSpPr>
          <p:spPr>
            <a:xfrm>
              <a:off x="1964507" y="3194148"/>
              <a:ext cx="5904656" cy="338554"/>
            </a:xfrm>
            <a:prstGeom prst="rect">
              <a:avLst/>
            </a:prstGeom>
          </p:spPr>
          <p:txBody>
            <a:bodyPr wrap="square">
              <a:spAutoFit/>
            </a:bodyPr>
            <a:lstStyle/>
            <a:p>
              <a:pPr lvl="0" latinLnBrk="1">
                <a:spcBef>
                  <a:spcPct val="20000"/>
                </a:spcBef>
                <a:buClr>
                  <a:schemeClr val="accent1">
                    <a:lumMod val="75000"/>
                  </a:schemeClr>
                </a:buClr>
                <a:buSzPct val="75000"/>
                <a:defRPr/>
              </a:pPr>
              <a:r>
                <a:rPr lang="en-US" altLang="ko-KR" sz="1600" dirty="0"/>
                <a:t>Y. </a:t>
              </a:r>
              <a:r>
                <a:rPr lang="en-US" altLang="ko-KR" sz="1600" dirty="0" err="1"/>
                <a:t>Hao</a:t>
              </a:r>
              <a:r>
                <a:rPr lang="en-US" altLang="ko-KR" sz="1600" dirty="0"/>
                <a:t> et </a:t>
              </a:r>
              <a:r>
                <a:rPr lang="en-US" altLang="ko-KR" sz="1600"/>
                <a:t>al.                       Training of Biological Neural Network</a:t>
              </a:r>
              <a:endParaRPr lang="en-US" altLang="ko-KR" sz="1600" dirty="0"/>
            </a:p>
          </p:txBody>
        </p:sp>
        <p:sp>
          <p:nvSpPr>
            <p:cNvPr id="40" name="Text Box 12"/>
            <p:cNvSpPr txBox="1">
              <a:spLocks noChangeArrowheads="1"/>
            </p:cNvSpPr>
            <p:nvPr/>
          </p:nvSpPr>
          <p:spPr bwMode="auto">
            <a:xfrm>
              <a:off x="176904" y="3118837"/>
              <a:ext cx="1367979" cy="584775"/>
            </a:xfrm>
            <a:prstGeom prst="rect">
              <a:avLst/>
            </a:prstGeom>
            <a:noFill/>
            <a:ln w="9525">
              <a:noFill/>
              <a:miter lim="800000"/>
              <a:headEnd/>
              <a:tailEnd/>
            </a:ln>
          </p:spPr>
          <p:txBody>
            <a:bodyPr wrap="square">
              <a:spAutoFit/>
            </a:bodyPr>
            <a:lstStyle/>
            <a:p>
              <a:pPr algn="ctr"/>
              <a:r>
                <a:rPr lang="en-US" altLang="ko-KR" sz="1600" dirty="0">
                  <a:solidFill>
                    <a:srgbClr val="000066"/>
                  </a:solidFill>
                  <a:latin typeface="Monotype Corsiva" pitchFamily="66" charset="0"/>
                </a:rPr>
                <a:t>IEEE,</a:t>
              </a:r>
            </a:p>
            <a:p>
              <a:pPr algn="ctr"/>
              <a:r>
                <a:rPr lang="en-US" altLang="ko-KR" sz="1600" dirty="0">
                  <a:solidFill>
                    <a:srgbClr val="000066"/>
                  </a:solidFill>
                  <a:latin typeface="Monotype Corsiva" pitchFamily="66" charset="0"/>
                </a:rPr>
                <a:t>2011</a:t>
              </a:r>
            </a:p>
          </p:txBody>
        </p:sp>
      </p:grpSp>
      <p:grpSp>
        <p:nvGrpSpPr>
          <p:cNvPr id="32" name="그룹 31">
            <a:extLst>
              <a:ext uri="{FF2B5EF4-FFF2-40B4-BE49-F238E27FC236}">
                <a16:creationId xmlns:a16="http://schemas.microsoft.com/office/drawing/2014/main" id="{6D50D5C6-0560-42D3-A302-11D37298C6BF}"/>
              </a:ext>
            </a:extLst>
          </p:cNvPr>
          <p:cNvGrpSpPr/>
          <p:nvPr/>
        </p:nvGrpSpPr>
        <p:grpSpPr>
          <a:xfrm>
            <a:off x="1597848" y="918651"/>
            <a:ext cx="8370029" cy="494125"/>
            <a:chOff x="283559" y="1081884"/>
            <a:chExt cx="8298226" cy="468963"/>
          </a:xfrm>
        </p:grpSpPr>
        <p:sp>
          <p:nvSpPr>
            <p:cNvPr id="33" name="Oval 5">
              <a:extLst>
                <a:ext uri="{FF2B5EF4-FFF2-40B4-BE49-F238E27FC236}">
                  <a16:creationId xmlns:a16="http://schemas.microsoft.com/office/drawing/2014/main" id="{021B904A-7D24-44AB-9D63-CFA244A6EF3C}"/>
                </a:ext>
              </a:extLst>
            </p:cNvPr>
            <p:cNvSpPr>
              <a:spLocks noChangeArrowheads="1"/>
            </p:cNvSpPr>
            <p:nvPr/>
          </p:nvSpPr>
          <p:spPr bwMode="auto">
            <a:xfrm>
              <a:off x="1885985" y="1406384"/>
              <a:ext cx="144463" cy="144463"/>
            </a:xfrm>
            <a:prstGeom prst="ellipse">
              <a:avLst/>
            </a:prstGeom>
            <a:solidFill>
              <a:srgbClr val="000000"/>
            </a:solidFill>
            <a:ln w="9525">
              <a:solidFill>
                <a:srgbClr val="000000"/>
              </a:solidFill>
              <a:round/>
              <a:headEnd/>
              <a:tailEnd/>
            </a:ln>
          </p:spPr>
          <p:txBody>
            <a:bodyPr wrap="none" anchor="ctr"/>
            <a:lstStyle/>
            <a:p>
              <a:endParaRPr lang="ko-KR" altLang="en-US"/>
            </a:p>
          </p:txBody>
        </p:sp>
        <p:sp>
          <p:nvSpPr>
            <p:cNvPr id="35" name="Text Box 12">
              <a:extLst>
                <a:ext uri="{FF2B5EF4-FFF2-40B4-BE49-F238E27FC236}">
                  <a16:creationId xmlns:a16="http://schemas.microsoft.com/office/drawing/2014/main" id="{93DC727A-2508-49B3-987F-94F492D44952}"/>
                </a:ext>
              </a:extLst>
            </p:cNvPr>
            <p:cNvSpPr txBox="1">
              <a:spLocks noChangeArrowheads="1"/>
            </p:cNvSpPr>
            <p:nvPr/>
          </p:nvSpPr>
          <p:spPr bwMode="auto">
            <a:xfrm>
              <a:off x="283559" y="1081884"/>
              <a:ext cx="1639575" cy="321314"/>
            </a:xfrm>
            <a:prstGeom prst="rect">
              <a:avLst/>
            </a:prstGeom>
            <a:noFill/>
            <a:ln w="9525">
              <a:noFill/>
              <a:miter lim="800000"/>
              <a:headEnd/>
              <a:tailEnd/>
            </a:ln>
          </p:spPr>
          <p:txBody>
            <a:bodyPr wrap="square">
              <a:spAutoFit/>
            </a:bodyPr>
            <a:lstStyle/>
            <a:p>
              <a:pPr algn="ctr"/>
              <a:r>
                <a:rPr lang="en-US" altLang="ko-KR" sz="1600">
                  <a:solidFill>
                    <a:srgbClr val="000066"/>
                  </a:solidFill>
                  <a:latin typeface="Monotype Corsiva" pitchFamily="66" charset="0"/>
                </a:rPr>
                <a:t>NIPS, 2018 </a:t>
              </a:r>
              <a:endParaRPr lang="en-US" altLang="ko-KR" sz="1600" dirty="0">
                <a:solidFill>
                  <a:srgbClr val="000066"/>
                </a:solidFill>
                <a:latin typeface="Monotype Corsiva" pitchFamily="66" charset="0"/>
              </a:endParaRPr>
            </a:p>
          </p:txBody>
        </p:sp>
        <p:sp>
          <p:nvSpPr>
            <p:cNvPr id="36" name="직사각형 35">
              <a:extLst>
                <a:ext uri="{FF2B5EF4-FFF2-40B4-BE49-F238E27FC236}">
                  <a16:creationId xmlns:a16="http://schemas.microsoft.com/office/drawing/2014/main" id="{F2305C10-155D-4FB8-8B17-2EBF8F37CDC4}"/>
                </a:ext>
              </a:extLst>
            </p:cNvPr>
            <p:cNvSpPr/>
            <p:nvPr/>
          </p:nvSpPr>
          <p:spPr>
            <a:xfrm>
              <a:off x="2173073" y="1198557"/>
              <a:ext cx="6408712" cy="321314"/>
            </a:xfrm>
            <a:prstGeom prst="rect">
              <a:avLst/>
            </a:prstGeom>
          </p:spPr>
          <p:txBody>
            <a:bodyPr wrap="square">
              <a:spAutoFit/>
            </a:bodyPr>
            <a:lstStyle/>
            <a:p>
              <a:pPr lvl="0" latinLnBrk="1">
                <a:spcBef>
                  <a:spcPct val="20000"/>
                </a:spcBef>
                <a:buClr>
                  <a:schemeClr val="accent1">
                    <a:lumMod val="75000"/>
                  </a:schemeClr>
                </a:buClr>
                <a:buSzPct val="75000"/>
                <a:defRPr/>
              </a:pPr>
              <a:r>
                <a:rPr lang="it-IT" altLang="ko-KR" sz="1600" dirty="0"/>
                <a:t>Chen, Ricky TQ </a:t>
              </a:r>
              <a:r>
                <a:rPr lang="en-US" altLang="ko-KR" sz="1600" dirty="0"/>
                <a:t>et al.     Neural ODE</a:t>
              </a:r>
              <a:endParaRPr lang="it-IT" altLang="ko-KR" sz="1600" dirty="0">
                <a:solidFill>
                  <a:srgbClr val="C00000"/>
                </a:solidFill>
              </a:endParaRPr>
            </a:p>
          </p:txBody>
        </p:sp>
      </p:grpSp>
      <p:sp>
        <p:nvSpPr>
          <p:cNvPr id="3" name="TextBox 2">
            <a:extLst>
              <a:ext uri="{FF2B5EF4-FFF2-40B4-BE49-F238E27FC236}">
                <a16:creationId xmlns:a16="http://schemas.microsoft.com/office/drawing/2014/main" id="{603056E4-E7A5-78FD-48A0-C5D5171A9C20}"/>
              </a:ext>
            </a:extLst>
          </p:cNvPr>
          <p:cNvSpPr txBox="1"/>
          <p:nvPr/>
        </p:nvSpPr>
        <p:spPr>
          <a:xfrm>
            <a:off x="5663952" y="1360573"/>
            <a:ext cx="4176464" cy="461665"/>
          </a:xfrm>
          <a:prstGeom prst="rect">
            <a:avLst/>
          </a:prstGeom>
          <a:noFill/>
        </p:spPr>
        <p:txBody>
          <a:bodyPr wrap="square" rtlCol="0">
            <a:spAutoFit/>
          </a:bodyPr>
          <a:lstStyle/>
          <a:p>
            <a:r>
              <a:rPr lang="en-US" altLang="ko-KR" sz="1200" b="0" i="0" dirty="0">
                <a:solidFill>
                  <a:srgbClr val="374151"/>
                </a:solidFill>
                <a:effectLst/>
                <a:latin typeface="Abadi" panose="020B0604020104020204" pitchFamily="34" charset="0"/>
              </a:rPr>
              <a:t>“The DNN structure of the </a:t>
            </a:r>
            <a:r>
              <a:rPr lang="en-US" altLang="ko-KR" sz="1200" b="0" i="0" dirty="0">
                <a:solidFill>
                  <a:srgbClr val="FF0000"/>
                </a:solidFill>
                <a:effectLst/>
                <a:latin typeface="Abadi" panose="020B0604020104020204" pitchFamily="34" charset="0"/>
              </a:rPr>
              <a:t>residual connection</a:t>
            </a:r>
            <a:r>
              <a:rPr lang="en-US" altLang="ko-KR" sz="1200" b="0" i="0" dirty="0">
                <a:solidFill>
                  <a:srgbClr val="374151"/>
                </a:solidFill>
                <a:effectLst/>
                <a:latin typeface="Abadi" panose="020B0604020104020204" pitchFamily="34" charset="0"/>
              </a:rPr>
              <a:t> can be transformed into a neural net of an </a:t>
            </a:r>
            <a:r>
              <a:rPr lang="en-US" altLang="ko-KR" sz="1200" b="0" i="0" dirty="0">
                <a:solidFill>
                  <a:srgbClr val="FF0000"/>
                </a:solidFill>
                <a:effectLst/>
                <a:latin typeface="Abadi" panose="020B0604020104020204" pitchFamily="34" charset="0"/>
              </a:rPr>
              <a:t>ODE structure</a:t>
            </a:r>
            <a:r>
              <a:rPr lang="en-US" altLang="ko-KR" sz="1200" b="0" i="0" dirty="0">
                <a:solidFill>
                  <a:srgbClr val="374151"/>
                </a:solidFill>
                <a:effectLst/>
                <a:latin typeface="Abadi" panose="020B0604020104020204" pitchFamily="34" charset="0"/>
              </a:rPr>
              <a:t>.”</a:t>
            </a:r>
            <a:endParaRPr lang="ko-KR" altLang="en-US" sz="1200" dirty="0"/>
          </a:p>
        </p:txBody>
      </p:sp>
      <p:pic>
        <p:nvPicPr>
          <p:cNvPr id="17410" name="Picture 2" descr="Neural Ordinary Differential Equations and why it might become the next big  thing? | by Arvind Natarajan | RedBlackTree | Medium">
            <a:extLst>
              <a:ext uri="{FF2B5EF4-FFF2-40B4-BE49-F238E27FC236}">
                <a16:creationId xmlns:a16="http://schemas.microsoft.com/office/drawing/2014/main" id="{8F8D8BA8-90C2-5C4A-BECC-D010ABC0DD2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22159" y="926409"/>
            <a:ext cx="1556594" cy="1086238"/>
          </a:xfrm>
          <a:prstGeom prst="rect">
            <a:avLst/>
          </a:prstGeom>
          <a:noFill/>
          <a:extLst>
            <a:ext uri="{909E8E84-426E-40DD-AFC4-6F175D3DCCD1}">
              <a14:hiddenFill xmlns:a14="http://schemas.microsoft.com/office/drawing/2010/main">
                <a:solidFill>
                  <a:srgbClr val="FFFFFF"/>
                </a:solidFill>
              </a14:hiddenFill>
            </a:ext>
          </a:extLst>
        </p:spPr>
      </p:pic>
      <p:pic>
        <p:nvPicPr>
          <p:cNvPr id="13" name="그림 12">
            <a:extLst>
              <a:ext uri="{FF2B5EF4-FFF2-40B4-BE49-F238E27FC236}">
                <a16:creationId xmlns:a16="http://schemas.microsoft.com/office/drawing/2014/main" id="{AE9744E5-D366-A002-DA4C-7CE1A25A5277}"/>
              </a:ext>
            </a:extLst>
          </p:cNvPr>
          <p:cNvPicPr>
            <a:picLocks noChangeAspect="1"/>
          </p:cNvPicPr>
          <p:nvPr/>
        </p:nvPicPr>
        <p:blipFill>
          <a:blip r:embed="rId4"/>
          <a:stretch>
            <a:fillRect/>
          </a:stretch>
        </p:blipFill>
        <p:spPr>
          <a:xfrm>
            <a:off x="9761954" y="2077545"/>
            <a:ext cx="1430299" cy="932516"/>
          </a:xfrm>
          <a:prstGeom prst="rect">
            <a:avLst/>
          </a:prstGeom>
        </p:spPr>
      </p:pic>
      <p:sp>
        <p:nvSpPr>
          <p:cNvPr id="14" name="TextBox 13">
            <a:extLst>
              <a:ext uri="{FF2B5EF4-FFF2-40B4-BE49-F238E27FC236}">
                <a16:creationId xmlns:a16="http://schemas.microsoft.com/office/drawing/2014/main" id="{FE3D0F12-D231-0410-4F22-9368F5B122E9}"/>
              </a:ext>
            </a:extLst>
          </p:cNvPr>
          <p:cNvSpPr txBox="1"/>
          <p:nvPr/>
        </p:nvSpPr>
        <p:spPr>
          <a:xfrm>
            <a:off x="5658978" y="2344764"/>
            <a:ext cx="4529209" cy="646331"/>
          </a:xfrm>
          <a:prstGeom prst="rect">
            <a:avLst/>
          </a:prstGeom>
          <a:noFill/>
        </p:spPr>
        <p:txBody>
          <a:bodyPr wrap="square" rtlCol="0">
            <a:spAutoFit/>
          </a:bodyPr>
          <a:lstStyle/>
          <a:p>
            <a:r>
              <a:rPr lang="en-US" altLang="ko-KR" sz="1200" b="0" i="0" dirty="0">
                <a:solidFill>
                  <a:srgbClr val="374151"/>
                </a:solidFill>
                <a:effectLst/>
                <a:latin typeface="Abadi" panose="020B0604020104020204" pitchFamily="34" charset="0"/>
              </a:rPr>
              <a:t>“A new structure of a DNN that </a:t>
            </a:r>
            <a:r>
              <a:rPr lang="en-US" altLang="ko-KR" sz="1200" b="0" i="0" dirty="0">
                <a:solidFill>
                  <a:srgbClr val="FF0000"/>
                </a:solidFill>
                <a:effectLst/>
                <a:latin typeface="Abadi" panose="020B0604020104020204" pitchFamily="34" charset="0"/>
              </a:rPr>
              <a:t>endlessly</a:t>
            </a:r>
            <a:r>
              <a:rPr lang="en-US" altLang="ko-KR" sz="1200" b="0" i="0" dirty="0">
                <a:solidFill>
                  <a:srgbClr val="374151"/>
                </a:solidFill>
                <a:effectLst/>
                <a:latin typeface="Abadi" panose="020B0604020104020204" pitchFamily="34" charset="0"/>
              </a:rPr>
              <a:t> passes through </a:t>
            </a:r>
            <a:r>
              <a:rPr lang="en-US" altLang="ko-KR" sz="1200" b="0" i="0" dirty="0">
                <a:solidFill>
                  <a:srgbClr val="FF0000"/>
                </a:solidFill>
                <a:effectLst/>
                <a:latin typeface="Abadi" panose="020B0604020104020204" pitchFamily="34" charset="0"/>
              </a:rPr>
              <a:t>weight-tying</a:t>
            </a:r>
            <a:r>
              <a:rPr lang="en-US" altLang="ko-KR" sz="1200" b="0" i="0" dirty="0">
                <a:solidFill>
                  <a:srgbClr val="374151"/>
                </a:solidFill>
                <a:effectLst/>
                <a:latin typeface="Abadi" panose="020B0604020104020204" pitchFamily="34" charset="0"/>
              </a:rPr>
              <a:t> layers. The back-propagation of these can be </a:t>
            </a:r>
            <a:r>
              <a:rPr lang="en-US" altLang="ko-KR" sz="1200" b="0" i="0" dirty="0">
                <a:solidFill>
                  <a:srgbClr val="FF0000"/>
                </a:solidFill>
                <a:effectLst/>
                <a:latin typeface="Abadi" panose="020B0604020104020204" pitchFamily="34" charset="0"/>
              </a:rPr>
              <a:t>efficiently computed</a:t>
            </a:r>
            <a:r>
              <a:rPr lang="en-US" altLang="ko-KR" sz="1200" b="0" i="0" dirty="0">
                <a:solidFill>
                  <a:srgbClr val="374151"/>
                </a:solidFill>
                <a:effectLst/>
                <a:latin typeface="Abadi" panose="020B0604020104020204" pitchFamily="34" charset="0"/>
              </a:rPr>
              <a:t>.”</a:t>
            </a:r>
            <a:endParaRPr lang="ko-KR" altLang="en-US" sz="1200" dirty="0"/>
          </a:p>
        </p:txBody>
      </p:sp>
      <p:sp>
        <p:nvSpPr>
          <p:cNvPr id="15" name="TextBox 14">
            <a:extLst>
              <a:ext uri="{FF2B5EF4-FFF2-40B4-BE49-F238E27FC236}">
                <a16:creationId xmlns:a16="http://schemas.microsoft.com/office/drawing/2014/main" id="{B6A9A92B-F850-79DB-1D5F-9D58B91B8094}"/>
              </a:ext>
            </a:extLst>
          </p:cNvPr>
          <p:cNvSpPr txBox="1"/>
          <p:nvPr/>
        </p:nvSpPr>
        <p:spPr>
          <a:xfrm>
            <a:off x="5671247" y="3378341"/>
            <a:ext cx="4529209" cy="646331"/>
          </a:xfrm>
          <a:prstGeom prst="rect">
            <a:avLst/>
          </a:prstGeom>
          <a:noFill/>
        </p:spPr>
        <p:txBody>
          <a:bodyPr wrap="square" rtlCol="0">
            <a:spAutoFit/>
          </a:bodyPr>
          <a:lstStyle/>
          <a:p>
            <a:r>
              <a:rPr lang="en-US" altLang="ko-KR" sz="1200" b="0" i="0" dirty="0">
                <a:solidFill>
                  <a:srgbClr val="374151"/>
                </a:solidFill>
                <a:effectLst/>
                <a:latin typeface="Abadi" panose="020B0604020104020204" pitchFamily="34" charset="0"/>
              </a:rPr>
              <a:t>- Hodgkin-Huxley (</a:t>
            </a:r>
            <a:r>
              <a:rPr lang="en-US" altLang="ko-KR" sz="1200" b="0" i="0" dirty="0">
                <a:solidFill>
                  <a:srgbClr val="FF0000"/>
                </a:solidFill>
                <a:effectLst/>
                <a:latin typeface="Abadi" panose="020B0604020104020204" pitchFamily="34" charset="0"/>
              </a:rPr>
              <a:t>HH</a:t>
            </a:r>
            <a:r>
              <a:rPr lang="en-US" altLang="ko-KR" sz="1200" b="0" i="0" dirty="0">
                <a:solidFill>
                  <a:srgbClr val="374151"/>
                </a:solidFill>
                <a:effectLst/>
                <a:latin typeface="Abadi" panose="020B0604020104020204" pitchFamily="34" charset="0"/>
              </a:rPr>
              <a:t>) model</a:t>
            </a:r>
          </a:p>
          <a:p>
            <a:r>
              <a:rPr lang="en-US" altLang="ko-KR" sz="1200" b="0" i="0" dirty="0">
                <a:solidFill>
                  <a:srgbClr val="374151"/>
                </a:solidFill>
                <a:effectLst/>
                <a:latin typeface="Abadi" panose="020B0604020104020204" pitchFamily="34" charset="0"/>
              </a:rPr>
              <a:t>-  Spike-Timing-Dependent Plasticity (</a:t>
            </a:r>
            <a:r>
              <a:rPr lang="en-US" altLang="ko-KR" sz="1200" b="0" i="0" dirty="0">
                <a:solidFill>
                  <a:srgbClr val="FF0000"/>
                </a:solidFill>
                <a:effectLst/>
                <a:latin typeface="Abadi" panose="020B0604020104020204" pitchFamily="34" charset="0"/>
              </a:rPr>
              <a:t>STDP</a:t>
            </a:r>
            <a:r>
              <a:rPr lang="en-US" altLang="ko-KR" sz="1200" b="0" i="0" dirty="0">
                <a:solidFill>
                  <a:srgbClr val="374151"/>
                </a:solidFill>
                <a:effectLst/>
                <a:latin typeface="Abadi" panose="020B0604020104020204" pitchFamily="34" charset="0"/>
              </a:rPr>
              <a:t>)</a:t>
            </a:r>
          </a:p>
          <a:p>
            <a:r>
              <a:rPr lang="en-US" altLang="ko-KR" sz="1200" dirty="0">
                <a:solidFill>
                  <a:srgbClr val="374151"/>
                </a:solidFill>
                <a:latin typeface="Abadi" panose="020B0604020104020204" pitchFamily="34" charset="0"/>
              </a:rPr>
              <a:t>-  </a:t>
            </a:r>
            <a:r>
              <a:rPr lang="en-US" altLang="ko-KR" sz="1200" dirty="0" err="1">
                <a:solidFill>
                  <a:srgbClr val="374151"/>
                </a:solidFill>
                <a:latin typeface="Abadi" panose="020B0604020104020204" pitchFamily="34" charset="0"/>
              </a:rPr>
              <a:t>Bienenstock-CooperMunro</a:t>
            </a:r>
            <a:r>
              <a:rPr lang="en-US" altLang="ko-KR" sz="1200" dirty="0">
                <a:solidFill>
                  <a:srgbClr val="374151"/>
                </a:solidFill>
                <a:latin typeface="Abadi" panose="020B0604020104020204" pitchFamily="34" charset="0"/>
              </a:rPr>
              <a:t>(</a:t>
            </a:r>
            <a:r>
              <a:rPr lang="en-US" altLang="ko-KR" sz="1200" dirty="0">
                <a:solidFill>
                  <a:srgbClr val="FF0000"/>
                </a:solidFill>
                <a:latin typeface="Abadi" panose="020B0604020104020204" pitchFamily="34" charset="0"/>
              </a:rPr>
              <a:t>BCM</a:t>
            </a:r>
            <a:r>
              <a:rPr lang="en-US" altLang="ko-KR" sz="1200" dirty="0">
                <a:solidFill>
                  <a:srgbClr val="374151"/>
                </a:solidFill>
                <a:latin typeface="Abadi" panose="020B0604020104020204" pitchFamily="34" charset="0"/>
              </a:rPr>
              <a:t>) theory</a:t>
            </a:r>
            <a:endParaRPr lang="ko-KR" altLang="en-US" sz="1200" dirty="0"/>
          </a:p>
        </p:txBody>
      </p:sp>
      <p:pic>
        <p:nvPicPr>
          <p:cNvPr id="17412" name="Picture 4" descr="Hodgkin-Huxley model of biological neurons that describes in detail the...  | Download Scientific Diagram">
            <a:extLst>
              <a:ext uri="{FF2B5EF4-FFF2-40B4-BE49-F238E27FC236}">
                <a16:creationId xmlns:a16="http://schemas.microsoft.com/office/drawing/2014/main" id="{2E27FBA5-67D0-047D-C540-5773155B1F6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17116" y="3089787"/>
            <a:ext cx="1687385" cy="100647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2E9701E4-2D3B-9CC8-08B0-1A12C4B292F2}"/>
              </a:ext>
            </a:extLst>
          </p:cNvPr>
          <p:cNvSpPr txBox="1"/>
          <p:nvPr/>
        </p:nvSpPr>
        <p:spPr>
          <a:xfrm>
            <a:off x="5671247" y="4602458"/>
            <a:ext cx="4601216" cy="646331"/>
          </a:xfrm>
          <a:prstGeom prst="rect">
            <a:avLst/>
          </a:prstGeom>
          <a:noFill/>
        </p:spPr>
        <p:txBody>
          <a:bodyPr wrap="square" rtlCol="0">
            <a:spAutoFit/>
          </a:bodyPr>
          <a:lstStyle/>
          <a:p>
            <a:r>
              <a:rPr lang="en-US" altLang="ko-KR" sz="1200" b="0" i="0" dirty="0">
                <a:solidFill>
                  <a:srgbClr val="374151"/>
                </a:solidFill>
                <a:effectLst/>
                <a:latin typeface="Abadi" panose="020B0604020104020204" pitchFamily="34" charset="0"/>
              </a:rPr>
              <a:t>“Neural Activation and Diminishing </a:t>
            </a:r>
            <a:r>
              <a:rPr lang="en-US" altLang="ko-KR" sz="1200" b="0" i="0" dirty="0">
                <a:solidFill>
                  <a:srgbClr val="FF0000"/>
                </a:solidFill>
                <a:effectLst/>
                <a:latin typeface="Abadi" panose="020B0604020104020204" pitchFamily="34" charset="0"/>
              </a:rPr>
              <a:t>Feedback Signals </a:t>
            </a:r>
            <a:r>
              <a:rPr lang="en-US" altLang="ko-KR" sz="1200" b="0" i="0" dirty="0">
                <a:solidFill>
                  <a:srgbClr val="374151"/>
                </a:solidFill>
                <a:effectLst/>
                <a:latin typeface="Abadi" panose="020B0604020104020204" pitchFamily="34" charset="0"/>
              </a:rPr>
              <a:t>in Learning , Potential Embedding of </a:t>
            </a:r>
            <a:r>
              <a:rPr lang="en-US" altLang="ko-KR" sz="1200" b="0" i="0" dirty="0">
                <a:solidFill>
                  <a:srgbClr val="FF0000"/>
                </a:solidFill>
                <a:effectLst/>
                <a:latin typeface="Abadi" panose="020B0604020104020204" pitchFamily="34" charset="0"/>
              </a:rPr>
              <a:t>Q-Learning</a:t>
            </a:r>
            <a:r>
              <a:rPr lang="en-US" altLang="ko-KR" sz="1200" b="0" i="0" dirty="0">
                <a:solidFill>
                  <a:srgbClr val="374151"/>
                </a:solidFill>
                <a:effectLst/>
                <a:latin typeface="Abadi" panose="020B0604020104020204" pitchFamily="34" charset="0"/>
              </a:rPr>
              <a:t> Algorithm in </a:t>
            </a:r>
            <a:r>
              <a:rPr lang="en-US" altLang="ko-KR" sz="1200" b="0" i="0" dirty="0">
                <a:solidFill>
                  <a:srgbClr val="FF0000"/>
                </a:solidFill>
                <a:effectLst/>
                <a:latin typeface="Abadi" panose="020B0604020104020204" pitchFamily="34" charset="0"/>
              </a:rPr>
              <a:t>Cerebellar</a:t>
            </a:r>
            <a:r>
              <a:rPr lang="en-US" altLang="ko-KR" sz="1200" b="0" i="0" dirty="0">
                <a:solidFill>
                  <a:srgbClr val="374151"/>
                </a:solidFill>
                <a:effectLst/>
                <a:latin typeface="Abadi" panose="020B0604020104020204" pitchFamily="34" charset="0"/>
              </a:rPr>
              <a:t> </a:t>
            </a:r>
            <a:r>
              <a:rPr lang="en-US" altLang="ko-KR" sz="1200" b="0" i="0" dirty="0" err="1">
                <a:solidFill>
                  <a:srgbClr val="374151"/>
                </a:solidFill>
                <a:effectLst/>
                <a:latin typeface="Abadi" panose="020B0604020104020204" pitchFamily="34" charset="0"/>
              </a:rPr>
              <a:t>Biomodels</a:t>
            </a:r>
            <a:r>
              <a:rPr lang="en-US" altLang="ko-KR" sz="1200" b="0" i="0" dirty="0">
                <a:solidFill>
                  <a:srgbClr val="374151"/>
                </a:solidFill>
                <a:effectLst/>
                <a:latin typeface="Abadi" panose="020B0604020104020204" pitchFamily="34" charset="0"/>
              </a:rPr>
              <a:t>.”</a:t>
            </a:r>
            <a:endParaRPr lang="ko-KR" altLang="en-US" sz="1200" dirty="0"/>
          </a:p>
        </p:txBody>
      </p:sp>
      <p:pic>
        <p:nvPicPr>
          <p:cNvPr id="17414" name="Picture 6" descr="Prediction signals in the cerebellum: Beyond supervised motor learning |  eLife">
            <a:extLst>
              <a:ext uri="{FF2B5EF4-FFF2-40B4-BE49-F238E27FC236}">
                <a16:creationId xmlns:a16="http://schemas.microsoft.com/office/drawing/2014/main" id="{8124EBA3-3C16-E046-084E-D35CE0AD919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208807" y="4241910"/>
            <a:ext cx="1016014" cy="120331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5EFD5552-364E-E31D-97B9-B57B298F532F}"/>
              </a:ext>
            </a:extLst>
          </p:cNvPr>
          <p:cNvSpPr txBox="1"/>
          <p:nvPr/>
        </p:nvSpPr>
        <p:spPr>
          <a:xfrm>
            <a:off x="5591944" y="5733256"/>
            <a:ext cx="3773125" cy="830997"/>
          </a:xfrm>
          <a:prstGeom prst="rect">
            <a:avLst/>
          </a:prstGeom>
          <a:noFill/>
        </p:spPr>
        <p:txBody>
          <a:bodyPr wrap="square" rtlCol="0">
            <a:spAutoFit/>
          </a:bodyPr>
          <a:lstStyle/>
          <a:p>
            <a:r>
              <a:rPr lang="en-US" altLang="ko-KR" sz="1200" b="0" i="0" dirty="0">
                <a:solidFill>
                  <a:srgbClr val="374151"/>
                </a:solidFill>
                <a:effectLst/>
                <a:latin typeface="Abadi" panose="020B0604020104020204" pitchFamily="34" charset="0"/>
              </a:rPr>
              <a:t>“A specialized </a:t>
            </a:r>
            <a:r>
              <a:rPr lang="en-US" altLang="ko-KR" sz="1200" b="0" i="0" dirty="0">
                <a:solidFill>
                  <a:srgbClr val="FF0000"/>
                </a:solidFill>
                <a:effectLst/>
                <a:latin typeface="Abadi" panose="020B0604020104020204" pitchFamily="34" charset="0"/>
              </a:rPr>
              <a:t>evolutionary method </a:t>
            </a:r>
            <a:r>
              <a:rPr lang="en-US" altLang="ko-KR" sz="1200" b="0" i="0" dirty="0">
                <a:solidFill>
                  <a:srgbClr val="374151"/>
                </a:solidFill>
                <a:effectLst/>
                <a:latin typeface="Abadi" panose="020B0604020104020204" pitchFamily="34" charset="0"/>
              </a:rPr>
              <a:t>that maintains a balance between species diversity and adaptability, leveraging geometric properties of networks to </a:t>
            </a:r>
            <a:r>
              <a:rPr lang="en-US" altLang="ko-KR" sz="1200" b="0" i="0" dirty="0">
                <a:solidFill>
                  <a:srgbClr val="FF0000"/>
                </a:solidFill>
                <a:effectLst/>
                <a:latin typeface="Abadi" panose="020B0604020104020204" pitchFamily="34" charset="0"/>
              </a:rPr>
              <a:t>design patterns</a:t>
            </a:r>
            <a:r>
              <a:rPr lang="en-US" altLang="ko-KR" sz="1200" b="0" i="0" dirty="0">
                <a:solidFill>
                  <a:srgbClr val="374151"/>
                </a:solidFill>
                <a:effectLst/>
                <a:latin typeface="Abadi" panose="020B0604020104020204" pitchFamily="34" charset="0"/>
              </a:rPr>
              <a:t> within the structure.</a:t>
            </a:r>
            <a:endParaRPr lang="ko-KR" altLang="en-US" sz="1200" dirty="0"/>
          </a:p>
        </p:txBody>
      </p:sp>
      <p:pic>
        <p:nvPicPr>
          <p:cNvPr id="17416" name="Picture 8" descr="HyperNEAT User's Page">
            <a:extLst>
              <a:ext uri="{FF2B5EF4-FFF2-40B4-BE49-F238E27FC236}">
                <a16:creationId xmlns:a16="http://schemas.microsoft.com/office/drawing/2014/main" id="{007E8F1F-43A4-8E2A-FE84-0A0C060125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21194" y="5606215"/>
            <a:ext cx="2054096" cy="1190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6123427"/>
      </p:ext>
    </p:extLst>
  </p:cSld>
  <p:clrMapOvr>
    <a:masterClrMapping/>
  </p:clrMapOvr>
</p:sld>
</file>

<file path=ppt/theme/theme1.xml><?xml version="1.0" encoding="utf-8"?>
<a:theme xmlns:a="http://schemas.openxmlformats.org/drawingml/2006/main" name="메모 테마">
  <a:themeElements>
    <a:clrScheme name="Education0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ducation03">
      <a:majorFont>
        <a:latin typeface="Corbel"/>
        <a:ea typeface=""/>
        <a:cs typeface=""/>
        <a:font script="Jpan" typeface="HG丸ｺﾞｼｯｸM-PRO"/>
        <a:font script="Hang" typeface="맑은 고딕"/>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丸ｺﾞｼｯｸM-PRO"/>
        <a:font script="Hang" typeface="맑은 고딕"/>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Education03">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hade val="100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outerShdw blurRad="63500" dist="25400" dir="5400000" sx="102000" sy="102000" algn="ctr" rotWithShape="0">
              <a:srgbClr val="000000">
                <a:alpha val="40000"/>
              </a:srgbClr>
            </a:outerShdw>
          </a:effectLst>
        </a:effectStyle>
        <a:effectStyle>
          <a:effectLst>
            <a:outerShdw blurRad="63500" dist="25400" dir="5400000" sx="102000" sy="102000" rotWithShape="0">
              <a:srgbClr val="000000">
                <a:alpha val="40000"/>
              </a:srgbClr>
            </a:outerShdw>
          </a:effectLst>
          <a:scene3d>
            <a:camera prst="orthographicFront">
              <a:rot lat="0" lon="0" rev="0"/>
            </a:camera>
            <a:lightRig rig="glow" dir="tl">
              <a:rot lat="0" lon="0" rev="6600000"/>
            </a:lightRig>
          </a:scene3d>
          <a:sp3d contourW="12700" prstMaterial="dkEdge">
            <a:bevelT w="31750" h="19050" prst="softRound"/>
            <a:contourClr>
              <a:schemeClr val="phClr"/>
            </a:contourClr>
          </a:sp3d>
        </a:effectStyle>
        <a:effectStyle>
          <a:effectLst>
            <a:outerShdw blurRad="63500" dist="25400" dir="5400000" sx="102000" sy="102000" algn="ctr" rotWithShape="0">
              <a:srgbClr val="000000">
                <a:alpha val="40000"/>
              </a:srgbClr>
            </a:outerShdw>
          </a:effectLst>
          <a:scene3d>
            <a:camera prst="orthographicFront">
              <a:rot lat="0" lon="0" rev="0"/>
            </a:camera>
            <a:lightRig rig="glow" dir="tl">
              <a:rot lat="0" lon="0" rev="6600000"/>
            </a:lightRig>
          </a:scene3d>
          <a:sp3d contourW="12700" prstMaterial="dkEdge">
            <a:bevelT w="69850" h="57150" prst="softRound"/>
            <a:contourClr>
              <a:schemeClr val="phClr"/>
            </a:contourClr>
          </a:sp3d>
        </a:effectStyle>
      </a:effectStyleLst>
      <a:bgFillStyleLst>
        <a:solidFill>
          <a:schemeClr val="phClr"/>
        </a:solidFill>
        <a:gradFill rotWithShape="1">
          <a:gsLst>
            <a:gs pos="0">
              <a:schemeClr val="phClr">
                <a:tint val="80000"/>
                <a:satMod val="150000"/>
              </a:schemeClr>
            </a:gs>
            <a:gs pos="64000">
              <a:schemeClr val="phClr">
                <a:tint val="100000"/>
                <a:shade val="85000"/>
                <a:satMod val="130000"/>
              </a:schemeClr>
            </a:gs>
            <a:gs pos="72000">
              <a:schemeClr val="phClr">
                <a:shade val="85000"/>
                <a:satMod val="130000"/>
              </a:schemeClr>
            </a:gs>
          </a:gsLst>
          <a:lin ang="13500000" scaled="0"/>
        </a:gradFill>
        <a:gradFill rotWithShape="1">
          <a:gsLst>
            <a:gs pos="0">
              <a:schemeClr val="phClr">
                <a:tint val="90000"/>
                <a:satMod val="200000"/>
              </a:schemeClr>
            </a:gs>
            <a:gs pos="100000">
              <a:schemeClr val="phClr">
                <a:shade val="70000"/>
                <a:satMod val="150000"/>
              </a:schemeClr>
            </a:gs>
          </a:gsLst>
          <a:path path="circle">
            <a:fillToRect l="50000" t="10000" r="50000" b="9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메모 테마</Template>
  <TotalTime>14124</TotalTime>
  <Words>5025</Words>
  <Application>Microsoft Office PowerPoint</Application>
  <PresentationFormat>와이드스크린</PresentationFormat>
  <Paragraphs>613</Paragraphs>
  <Slides>27</Slides>
  <Notes>27</Notes>
  <HiddenSlides>0</HiddenSlides>
  <MMClips>0</MMClips>
  <ScaleCrop>false</ScaleCrop>
  <HeadingPairs>
    <vt:vector size="6" baseType="variant">
      <vt:variant>
        <vt:lpstr>사용한 글꼴</vt:lpstr>
      </vt:variant>
      <vt:variant>
        <vt:i4>12</vt:i4>
      </vt:variant>
      <vt:variant>
        <vt:lpstr>테마</vt:lpstr>
      </vt:variant>
      <vt:variant>
        <vt:i4>1</vt:i4>
      </vt:variant>
      <vt:variant>
        <vt:lpstr>슬라이드 제목</vt:lpstr>
      </vt:variant>
      <vt:variant>
        <vt:i4>27</vt:i4>
      </vt:variant>
    </vt:vector>
  </HeadingPairs>
  <TitlesOfParts>
    <vt:vector size="40" baseType="lpstr">
      <vt:lpstr>Wingdings</vt:lpstr>
      <vt:lpstr>Abadi</vt:lpstr>
      <vt:lpstr>Cambria Math</vt:lpstr>
      <vt:lpstr>Arial</vt:lpstr>
      <vt:lpstr>바탕</vt:lpstr>
      <vt:lpstr>Wingdings 2</vt:lpstr>
      <vt:lpstr>Monotype Corsiva</vt:lpstr>
      <vt:lpstr>Tahoma</vt:lpstr>
      <vt:lpstr>Algerian</vt:lpstr>
      <vt:lpstr>Corbel</vt:lpstr>
      <vt:lpstr>궁서</vt:lpstr>
      <vt:lpstr>맑은 고딕</vt:lpstr>
      <vt:lpstr>메모 테마</vt:lpstr>
      <vt:lpstr>Equilibrium Point Learning</vt:lpstr>
      <vt:lpstr>Table of Contents</vt:lpstr>
      <vt:lpstr>Motivation</vt:lpstr>
      <vt:lpstr>Motivation</vt:lpstr>
      <vt:lpstr>Motivation</vt:lpstr>
      <vt:lpstr>Motivation</vt:lpstr>
      <vt:lpstr>Introduction </vt:lpstr>
      <vt:lpstr>Introduction </vt:lpstr>
      <vt:lpstr>Summary of Related Works</vt:lpstr>
      <vt:lpstr>EPL Method</vt:lpstr>
      <vt:lpstr>EPL Method – meaning of variable</vt:lpstr>
      <vt:lpstr>EPL Method – overall</vt:lpstr>
      <vt:lpstr>EPL Method – Supervised, Unsupervised learning</vt:lpstr>
      <vt:lpstr>EPL Method – Non-diverging Property</vt:lpstr>
      <vt:lpstr>EPL Method – Local, External Layer</vt:lpstr>
      <vt:lpstr>EPL Method – Design Implicit Layer</vt:lpstr>
      <vt:lpstr>Design Implicit Layer – Flow</vt:lpstr>
      <vt:lpstr>Design Implicit Layer – Flow</vt:lpstr>
      <vt:lpstr>Design Implicit Layer – Flow</vt:lpstr>
      <vt:lpstr>Design Implicit Layer – Example of neuron model</vt:lpstr>
      <vt:lpstr> Experiment</vt:lpstr>
      <vt:lpstr> Result</vt:lpstr>
      <vt:lpstr> Result</vt:lpstr>
      <vt:lpstr> Result</vt:lpstr>
      <vt:lpstr>Conclusion &amp; Future Work</vt:lpstr>
      <vt:lpstr>Q &amp; A</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천지영</dc:creator>
  <cp:lastModifiedBy>Author</cp:lastModifiedBy>
  <cp:revision>1981</cp:revision>
  <cp:lastPrinted>2015-09-10T12:43:10Z</cp:lastPrinted>
  <dcterms:created xsi:type="dcterms:W3CDTF">2008-09-01T12:14:31Z</dcterms:created>
  <dcterms:modified xsi:type="dcterms:W3CDTF">2023-11-02T06:48:12Z</dcterms:modified>
</cp:coreProperties>
</file>