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274" r:id="rId3"/>
    <p:sldId id="257" r:id="rId4"/>
    <p:sldId id="275" r:id="rId5"/>
    <p:sldId id="285" r:id="rId6"/>
    <p:sldId id="286" r:id="rId7"/>
    <p:sldId id="287" r:id="rId8"/>
    <p:sldId id="288" r:id="rId9"/>
    <p:sldId id="261" r:id="rId10"/>
    <p:sldId id="276" r:id="rId11"/>
    <p:sldId id="264" r:id="rId12"/>
    <p:sldId id="277" r:id="rId13"/>
    <p:sldId id="272" r:id="rId14"/>
    <p:sldId id="271" r:id="rId15"/>
    <p:sldId id="278" r:id="rId16"/>
    <p:sldId id="259" r:id="rId17"/>
    <p:sldId id="279" r:id="rId18"/>
    <p:sldId id="281" r:id="rId19"/>
    <p:sldId id="280" r:id="rId20"/>
    <p:sldId id="282" r:id="rId21"/>
    <p:sldId id="269" r:id="rId22"/>
    <p:sldId id="284" r:id="rId23"/>
    <p:sldId id="262" r:id="rId24"/>
    <p:sldId id="270" r:id="rId25"/>
    <p:sldId id="28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34979-B66D-4108-9523-18D4FABE3E53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69469-BE47-4EB4-BD1B-5FA67530D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4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FE5D0-5E67-41CB-A81A-3DCE13D6B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F09B1-8DC3-4015-AE1B-BE8B1872F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35BFB-2794-495F-B13A-42E3277F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8419B-EDBA-47D1-9530-0176E3ED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DE4D7-4CB4-4407-9B52-1B106D79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0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9D9B0-00E3-4EA3-BB36-32D02982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87F38-33F3-4682-A089-77B2B2A22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1DA83-35F9-438F-9C2C-D33B71E4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2C72D-7364-4397-8834-0A7181AD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0D58D-3D60-4853-96C7-6C8953BC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88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C4A37-2269-4217-8AFB-A0B374244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8B0D4A-867E-4771-BB47-AAB30347D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1C42D-E09C-4ACD-8450-8F70041A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91C4A-A977-4B43-83AF-90E0E041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1DF2B-78EF-410E-8E80-1DD724E4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0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D0F4C-2BF6-4699-9784-B4F8F0EB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63A47-5937-46E2-930D-FE33E66C1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159F0-59C3-479D-809E-404284CB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04EEA-B690-453D-9A90-47250A73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916D5-38B3-4140-B86A-5A9CA827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1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EB91B-9C54-47D5-9FB2-27D92B1A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D2386-3ACF-4CA6-A347-A1741E2D7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614DB-1CFF-4387-9BF7-C106B59A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65D84-2A3F-42B8-A90D-28F8762C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E454D-60A6-45A5-9711-F0580E5B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4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4002E-A53E-4041-9A21-FB4ABE55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5070E-86CD-4BB4-B573-1DE15E7B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C11A74-78BF-49D8-9BFA-F4A899C8F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C44B3-9C2F-4C35-BC80-6B399726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5BBA16-3C7F-49D0-9B97-182FCDC5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DFF252-9324-4260-A93E-EBF2601A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4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F7E21-2E60-48ED-AD6D-2606EC6E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C8255A-352E-4784-B9BA-D1DD15851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79C6FC-D14B-48D5-A46E-56EB055F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3B529B-86A5-4240-9132-FEA0EB4D0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D36F98-78CD-4879-AFAE-794889339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A123CF-5FFD-49FD-A225-94E4EBE7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16521F-A2C9-45D4-85D6-BBB786C8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E5EA3-D862-43E2-B9A3-A4F8ABA9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4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C2800-10FD-475D-9F52-8AF7D893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0465CD-862C-4C6A-92D0-66BD03A5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D5A14F-C4B7-462F-9C07-E52D4157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AA587-FCD7-4230-B6EA-E6097581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6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D35902-6320-4FA3-8B91-064E07EF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A04711-738F-4BCE-99A9-3AD3FFBA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8A4538-BD48-4AE4-BFF3-D377819B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7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F45CB-EF9F-4914-9612-818F5DCA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477C5-1EB7-4136-A32A-1DDED7FFF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D6C22-90F6-4610-8D8D-E7AEBCF95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1266EB-8D13-4D1F-B1B8-00D3BEE9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40AD3-7679-4C21-BCBE-908351A8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00C91-C884-4CE4-A01E-89C58C78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7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CAF1E-DB72-4F1E-B8BD-216ABDDF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3F1A1-C83C-4624-8602-D9974D0D4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B824A0-CC79-49B4-AC2B-2BAADCEBF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7FED40-D0A9-4882-AEFB-ADF16938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35DED-E662-4222-913E-9EF54AEA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1D9D2-7B35-407F-87D0-574BEEC9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1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2FCC69-D61A-4D54-9AE5-790A3491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6257C-082F-4B52-8FA4-D1C7638E4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06462-A677-43C2-A3DB-5BD6B4C0F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A55DE-7775-4CA0-9567-6D06F1957B95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B2C1B-72A9-44C7-8FC8-1A3904B6B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D0C69-C3D9-47D6-BD31-90B3640C2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4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20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4.png"/><Relationship Id="rId3" Type="http://schemas.openxmlformats.org/officeDocument/2006/relationships/image" Target="../media/image67.png"/><Relationship Id="rId7" Type="http://schemas.openxmlformats.org/officeDocument/2006/relationships/image" Target="../media/image120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6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320.png"/><Relationship Id="rId5" Type="http://schemas.openxmlformats.org/officeDocument/2006/relationships/image" Target="../media/image69.png"/><Relationship Id="rId15" Type="http://schemas.openxmlformats.org/officeDocument/2006/relationships/image" Target="../media/image76.png"/><Relationship Id="rId10" Type="http://schemas.openxmlformats.org/officeDocument/2006/relationships/image" Target="../media/image72.png"/><Relationship Id="rId4" Type="http://schemas.openxmlformats.org/officeDocument/2006/relationships/image" Target="../media/image68.png"/><Relationship Id="rId9" Type="http://schemas.openxmlformats.org/officeDocument/2006/relationships/image" Target="../media/image53.png"/><Relationship Id="rId1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6EFE1-6D51-45FB-8974-4D18F1B25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246" y="1041400"/>
            <a:ext cx="10011508" cy="2387600"/>
          </a:xfrm>
        </p:spPr>
        <p:txBody>
          <a:bodyPr/>
          <a:lstStyle/>
          <a:p>
            <a:r>
              <a:rPr lang="en-US" altLang="ko-KR"/>
              <a:t>Equilibrium Point Learning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44D70C-1D80-4252-8C92-306393D67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3238"/>
            <a:ext cx="9144000" cy="930885"/>
          </a:xfrm>
        </p:spPr>
        <p:txBody>
          <a:bodyPr/>
          <a:lstStyle/>
          <a:p>
            <a:r>
              <a:rPr lang="en-US" altLang="ko-KR"/>
              <a:t>ACML</a:t>
            </a:r>
            <a:r>
              <a:rPr lang="ko-KR" altLang="en-US"/>
              <a:t> </a:t>
            </a:r>
            <a:r>
              <a:rPr lang="en-US" altLang="ko-KR"/>
              <a:t>2023</a:t>
            </a:r>
          </a:p>
          <a:p>
            <a:r>
              <a:rPr lang="en-US" altLang="ko-KR"/>
              <a:t>Baik Dowoo   ,   Ji Won Yoon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6068C4C-9ECE-4667-9EB3-2BB6D36E55A6}"/>
              </a:ext>
            </a:extLst>
          </p:cNvPr>
          <p:cNvSpPr txBox="1">
            <a:spLocks/>
          </p:cNvSpPr>
          <p:nvPr/>
        </p:nvSpPr>
        <p:spPr>
          <a:xfrm>
            <a:off x="1524000" y="5169023"/>
            <a:ext cx="9144000" cy="930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Naval Academy , Korea University</a:t>
            </a:r>
          </a:p>
        </p:txBody>
      </p:sp>
    </p:spTree>
    <p:extLst>
      <p:ext uri="{BB962C8B-B14F-4D97-AF65-F5344CB8AC3E}">
        <p14:creationId xmlns:p14="http://schemas.microsoft.com/office/powerpoint/2010/main" val="38900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C32BF-35D2-4959-A17E-83EEBF39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- these is must exist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BA18F-8B46-4841-9381-594B1B1F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4" y="1825625"/>
            <a:ext cx="6484815" cy="4351338"/>
          </a:xfrm>
        </p:spPr>
        <p:txBody>
          <a:bodyPr/>
          <a:lstStyle/>
          <a:p>
            <a:r>
              <a:rPr lang="en-US" altLang="ko-KR"/>
              <a:t>biological neuron learning these way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6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7C977461-FD62-4A54-884B-F3FA944CBCBB}"/>
              </a:ext>
            </a:extLst>
          </p:cNvPr>
          <p:cNvSpPr/>
          <p:nvPr/>
        </p:nvSpPr>
        <p:spPr>
          <a:xfrm rot="16200000">
            <a:off x="2546578" y="3477851"/>
            <a:ext cx="987819" cy="528114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69E174-70BA-4A87-BD18-351D872486A0}"/>
                  </a:ext>
                </a:extLst>
              </p:cNvPr>
              <p:cNvSpPr txBox="1"/>
              <p:nvPr/>
            </p:nvSpPr>
            <p:spPr>
              <a:xfrm>
                <a:off x="3558996" y="3585573"/>
                <a:ext cx="244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69E174-70BA-4A87-BD18-351D87248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996" y="3585573"/>
                <a:ext cx="244247" cy="307777"/>
              </a:xfrm>
              <a:prstGeom prst="rect">
                <a:avLst/>
              </a:prstGeom>
              <a:blipFill>
                <a:blip r:embed="rId2"/>
                <a:stretch>
                  <a:fillRect r="-250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순서도: 수동 연산 6">
            <a:extLst>
              <a:ext uri="{FF2B5EF4-FFF2-40B4-BE49-F238E27FC236}">
                <a16:creationId xmlns:a16="http://schemas.microsoft.com/office/drawing/2014/main" id="{2D6FE359-ACEB-4169-A363-1BCD1CF783E4}"/>
              </a:ext>
            </a:extLst>
          </p:cNvPr>
          <p:cNvSpPr/>
          <p:nvPr/>
        </p:nvSpPr>
        <p:spPr>
          <a:xfrm rot="16200000">
            <a:off x="4337580" y="2831760"/>
            <a:ext cx="987819" cy="528114"/>
          </a:xfrm>
          <a:prstGeom prst="flowChartManualOperati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606CE8-3506-402C-83FD-DFFA04832D02}"/>
                  </a:ext>
                </a:extLst>
              </p:cNvPr>
              <p:cNvSpPr txBox="1"/>
              <p:nvPr/>
            </p:nvSpPr>
            <p:spPr>
              <a:xfrm>
                <a:off x="2808871" y="3585649"/>
                <a:ext cx="400423" cy="307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  <m:sup>
                          <m:r>
                            <a:rPr lang="ko-KR" altLang="en-US" sz="1400" i="0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606CE8-3506-402C-83FD-DFFA04832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871" y="3585649"/>
                <a:ext cx="400423" cy="307969"/>
              </a:xfrm>
              <a:prstGeom prst="rect">
                <a:avLst/>
              </a:prstGeom>
              <a:blipFill>
                <a:blip r:embed="rId3"/>
                <a:stretch>
                  <a:fillRect r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D8789A-9CEA-4640-8A2D-07EBE638C15F}"/>
              </a:ext>
            </a:extLst>
          </p:cNvPr>
          <p:cNvSpPr/>
          <p:nvPr/>
        </p:nvSpPr>
        <p:spPr>
          <a:xfrm>
            <a:off x="2258709" y="3180874"/>
            <a:ext cx="1610913" cy="1104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67A69F5-2975-44B7-925A-5799D8C88A95}"/>
              </a:ext>
            </a:extLst>
          </p:cNvPr>
          <p:cNvCxnSpPr>
            <a:cxnSpLocks/>
            <a:stCxn id="49" idx="3"/>
            <a:endCxn id="4" idx="0"/>
          </p:cNvCxnSpPr>
          <p:nvPr/>
        </p:nvCxnSpPr>
        <p:spPr>
          <a:xfrm>
            <a:off x="2528878" y="3739462"/>
            <a:ext cx="247553" cy="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C4141B-0119-41C0-A622-CBF1D16E0CEB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flipV="1">
            <a:off x="3304545" y="3739462"/>
            <a:ext cx="254451" cy="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938FFC5-4937-4944-A6FD-625525A4D535}"/>
                  </a:ext>
                </a:extLst>
              </p:cNvPr>
              <p:cNvSpPr txBox="1"/>
              <p:nvPr/>
            </p:nvSpPr>
            <p:spPr>
              <a:xfrm>
                <a:off x="2284631" y="3585573"/>
                <a:ext cx="244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938FFC5-4937-4944-A6FD-625525A4D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631" y="3585573"/>
                <a:ext cx="24424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순서도: 수동 연산 51">
            <a:extLst>
              <a:ext uri="{FF2B5EF4-FFF2-40B4-BE49-F238E27FC236}">
                <a16:creationId xmlns:a16="http://schemas.microsoft.com/office/drawing/2014/main" id="{100B4FDA-F2DE-46E1-BE19-A10F1D116BC7}"/>
              </a:ext>
            </a:extLst>
          </p:cNvPr>
          <p:cNvSpPr/>
          <p:nvPr/>
        </p:nvSpPr>
        <p:spPr>
          <a:xfrm rot="16200000">
            <a:off x="5033793" y="5020901"/>
            <a:ext cx="987819" cy="528114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09C0119-5A51-4327-B531-1F5FA73BACD9}"/>
                  </a:ext>
                </a:extLst>
              </p:cNvPr>
              <p:cNvSpPr txBox="1"/>
              <p:nvPr/>
            </p:nvSpPr>
            <p:spPr>
              <a:xfrm>
                <a:off x="6046211" y="5128623"/>
                <a:ext cx="244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09C0119-5A51-4327-B531-1F5FA73BA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211" y="5128623"/>
                <a:ext cx="244247" cy="307777"/>
              </a:xfrm>
              <a:prstGeom prst="rect">
                <a:avLst/>
              </a:prstGeom>
              <a:blipFill>
                <a:blip r:embed="rId2"/>
                <a:stretch>
                  <a:fillRect r="-250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74DF07-DAB0-4935-B65A-AE26FB25B097}"/>
                  </a:ext>
                </a:extLst>
              </p:cNvPr>
              <p:cNvSpPr txBox="1"/>
              <p:nvPr/>
            </p:nvSpPr>
            <p:spPr>
              <a:xfrm>
                <a:off x="5346886" y="5128699"/>
                <a:ext cx="400423" cy="31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ko-KR" altLang="en-US" sz="1400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74DF07-DAB0-4935-B65A-AE26FB2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886" y="5128699"/>
                <a:ext cx="400423" cy="312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B7021F-5751-4338-8E41-73682B7ED1F2}"/>
              </a:ext>
            </a:extLst>
          </p:cNvPr>
          <p:cNvSpPr/>
          <p:nvPr/>
        </p:nvSpPr>
        <p:spPr>
          <a:xfrm>
            <a:off x="4745924" y="4723924"/>
            <a:ext cx="1610913" cy="1104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3F129CB-949F-4E4C-82CB-D85F5246F4F7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016093" y="5282512"/>
            <a:ext cx="247553" cy="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218DBA8-2A25-4CA6-B931-B320814A7D6D}"/>
              </a:ext>
            </a:extLst>
          </p:cNvPr>
          <p:cNvCxnSpPr>
            <a:cxnSpLocks/>
            <a:stCxn id="52" idx="2"/>
            <a:endCxn id="53" idx="1"/>
          </p:cNvCxnSpPr>
          <p:nvPr/>
        </p:nvCxnSpPr>
        <p:spPr>
          <a:xfrm flipV="1">
            <a:off x="5791760" y="5282512"/>
            <a:ext cx="254451" cy="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8F5A727-B3C0-4E69-94FF-5AAD43F80563}"/>
                  </a:ext>
                </a:extLst>
              </p:cNvPr>
              <p:cNvSpPr txBox="1"/>
              <p:nvPr/>
            </p:nvSpPr>
            <p:spPr>
              <a:xfrm>
                <a:off x="4778432" y="5122050"/>
                <a:ext cx="244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8F5A727-B3C0-4E69-94FF-5AAD43F80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432" y="5122050"/>
                <a:ext cx="24424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순서도: 수동 연산 58">
            <a:extLst>
              <a:ext uri="{FF2B5EF4-FFF2-40B4-BE49-F238E27FC236}">
                <a16:creationId xmlns:a16="http://schemas.microsoft.com/office/drawing/2014/main" id="{B8C6E84F-BDC5-4C6A-A301-BD8E64D50BE0}"/>
              </a:ext>
            </a:extLst>
          </p:cNvPr>
          <p:cNvSpPr/>
          <p:nvPr/>
        </p:nvSpPr>
        <p:spPr>
          <a:xfrm rot="16200000">
            <a:off x="5550156" y="3781740"/>
            <a:ext cx="987819" cy="528114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620617-6CE1-4FE4-AA27-287CCF2FEEB0}"/>
                  </a:ext>
                </a:extLst>
              </p:cNvPr>
              <p:cNvSpPr txBox="1"/>
              <p:nvPr/>
            </p:nvSpPr>
            <p:spPr>
              <a:xfrm>
                <a:off x="6562574" y="3889462"/>
                <a:ext cx="244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620617-6CE1-4FE4-AA27-287CCF2FE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574" y="3889462"/>
                <a:ext cx="244247" cy="307777"/>
              </a:xfrm>
              <a:prstGeom prst="rect">
                <a:avLst/>
              </a:prstGeom>
              <a:blipFill>
                <a:blip r:embed="rId2"/>
                <a:stretch>
                  <a:fillRect r="-250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148CD-6DE5-45FB-87B3-F7CF81775042}"/>
                  </a:ext>
                </a:extLst>
              </p:cNvPr>
              <p:cNvSpPr txBox="1"/>
              <p:nvPr/>
            </p:nvSpPr>
            <p:spPr>
              <a:xfrm>
                <a:off x="5863249" y="3889538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ko-KR" altLang="en-US" sz="1400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148CD-6DE5-45FB-87B3-F7CF81775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249" y="3889538"/>
                <a:ext cx="40042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직사각형 61">
            <a:extLst>
              <a:ext uri="{FF2B5EF4-FFF2-40B4-BE49-F238E27FC236}">
                <a16:creationId xmlns:a16="http://schemas.microsoft.com/office/drawing/2014/main" id="{6F8675B5-B41F-46E5-A104-6775EC7891FE}"/>
              </a:ext>
            </a:extLst>
          </p:cNvPr>
          <p:cNvSpPr/>
          <p:nvPr/>
        </p:nvSpPr>
        <p:spPr>
          <a:xfrm>
            <a:off x="5262287" y="3484763"/>
            <a:ext cx="1610913" cy="1104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FB336FC-4BAB-41A8-8F1D-DD5D94D90220}"/>
              </a:ext>
            </a:extLst>
          </p:cNvPr>
          <p:cNvCxnSpPr>
            <a:cxnSpLocks/>
            <a:stCxn id="65" idx="3"/>
            <a:endCxn id="59" idx="0"/>
          </p:cNvCxnSpPr>
          <p:nvPr/>
        </p:nvCxnSpPr>
        <p:spPr>
          <a:xfrm>
            <a:off x="5532456" y="4043351"/>
            <a:ext cx="247553" cy="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E7FD619-D2A6-4AFE-BB88-54E31D05D6FC}"/>
              </a:ext>
            </a:extLst>
          </p:cNvPr>
          <p:cNvCxnSpPr>
            <a:cxnSpLocks/>
            <a:stCxn id="59" idx="2"/>
            <a:endCxn id="60" idx="1"/>
          </p:cNvCxnSpPr>
          <p:nvPr/>
        </p:nvCxnSpPr>
        <p:spPr>
          <a:xfrm flipV="1">
            <a:off x="6308123" y="4043351"/>
            <a:ext cx="254451" cy="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70DA78-811E-4B3B-8F14-E4CABA626888}"/>
                  </a:ext>
                </a:extLst>
              </p:cNvPr>
              <p:cNvSpPr txBox="1"/>
              <p:nvPr/>
            </p:nvSpPr>
            <p:spPr>
              <a:xfrm>
                <a:off x="5288209" y="3889462"/>
                <a:ext cx="244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70DA78-811E-4B3B-8F14-E4CABA626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209" y="3889462"/>
                <a:ext cx="24424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순서도: 수동 연산 65">
            <a:extLst>
              <a:ext uri="{FF2B5EF4-FFF2-40B4-BE49-F238E27FC236}">
                <a16:creationId xmlns:a16="http://schemas.microsoft.com/office/drawing/2014/main" id="{6E68D296-C855-4525-B995-860C1E8ECE07}"/>
              </a:ext>
            </a:extLst>
          </p:cNvPr>
          <p:cNvSpPr/>
          <p:nvPr/>
        </p:nvSpPr>
        <p:spPr>
          <a:xfrm rot="16200000">
            <a:off x="5908108" y="2542485"/>
            <a:ext cx="987819" cy="528114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64ACCB-6ABA-4C76-ADA7-9B067E5424A9}"/>
                  </a:ext>
                </a:extLst>
              </p:cNvPr>
              <p:cNvSpPr txBox="1"/>
              <p:nvPr/>
            </p:nvSpPr>
            <p:spPr>
              <a:xfrm>
                <a:off x="6920526" y="2650207"/>
                <a:ext cx="244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64ACCB-6ABA-4C76-ADA7-9B067E54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526" y="2650207"/>
                <a:ext cx="244247" cy="307777"/>
              </a:xfrm>
              <a:prstGeom prst="rect">
                <a:avLst/>
              </a:prstGeom>
              <a:blipFill>
                <a:blip r:embed="rId8"/>
                <a:stretch>
                  <a:fillRect r="-500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92AE88A-017F-4BCF-A045-D2E1ECDDE352}"/>
                  </a:ext>
                </a:extLst>
              </p:cNvPr>
              <p:cNvSpPr txBox="1"/>
              <p:nvPr/>
            </p:nvSpPr>
            <p:spPr>
              <a:xfrm>
                <a:off x="6221201" y="2650283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ko-KR" altLang="en-US" sz="1400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92AE88A-017F-4BCF-A045-D2E1ECDDE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01" y="2650283"/>
                <a:ext cx="40042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직사각형 68">
            <a:extLst>
              <a:ext uri="{FF2B5EF4-FFF2-40B4-BE49-F238E27FC236}">
                <a16:creationId xmlns:a16="http://schemas.microsoft.com/office/drawing/2014/main" id="{40AC6079-6460-4D84-A09C-A2A801F2B113}"/>
              </a:ext>
            </a:extLst>
          </p:cNvPr>
          <p:cNvSpPr/>
          <p:nvPr/>
        </p:nvSpPr>
        <p:spPr>
          <a:xfrm>
            <a:off x="5620239" y="2245508"/>
            <a:ext cx="1610913" cy="1104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2172D75-2944-4B9F-8305-EB8357860CEA}"/>
              </a:ext>
            </a:extLst>
          </p:cNvPr>
          <p:cNvCxnSpPr>
            <a:cxnSpLocks/>
            <a:stCxn id="72" idx="3"/>
            <a:endCxn id="66" idx="0"/>
          </p:cNvCxnSpPr>
          <p:nvPr/>
        </p:nvCxnSpPr>
        <p:spPr>
          <a:xfrm>
            <a:off x="5890408" y="2804096"/>
            <a:ext cx="247553" cy="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D8559A4-8549-4C0A-8AAE-E2828BEAA922}"/>
              </a:ext>
            </a:extLst>
          </p:cNvPr>
          <p:cNvCxnSpPr>
            <a:cxnSpLocks/>
            <a:stCxn id="66" idx="2"/>
            <a:endCxn id="67" idx="1"/>
          </p:cNvCxnSpPr>
          <p:nvPr/>
        </p:nvCxnSpPr>
        <p:spPr>
          <a:xfrm flipV="1">
            <a:off x="6666075" y="2804096"/>
            <a:ext cx="254451" cy="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22BC847-7CEA-4EC7-9B63-B5604297E7AB}"/>
                  </a:ext>
                </a:extLst>
              </p:cNvPr>
              <p:cNvSpPr txBox="1"/>
              <p:nvPr/>
            </p:nvSpPr>
            <p:spPr>
              <a:xfrm>
                <a:off x="5646161" y="2650207"/>
                <a:ext cx="244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22BC847-7CEA-4EC7-9B63-B5604297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61" y="2650207"/>
                <a:ext cx="24424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C0130FCB-EA7C-4BBC-9994-0E63092FBF82}"/>
              </a:ext>
            </a:extLst>
          </p:cNvPr>
          <p:cNvCxnSpPr>
            <a:cxnSpLocks/>
            <a:stCxn id="17" idx="0"/>
            <a:endCxn id="7" idx="0"/>
          </p:cNvCxnSpPr>
          <p:nvPr/>
        </p:nvCxnSpPr>
        <p:spPr>
          <a:xfrm rot="5400000" flipH="1" flipV="1">
            <a:off x="3543342" y="2561558"/>
            <a:ext cx="489832" cy="1558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6123755D-E63F-4CE8-B755-2F6A0276C356}"/>
              </a:ext>
            </a:extLst>
          </p:cNvPr>
          <p:cNvCxnSpPr>
            <a:cxnSpLocks/>
            <a:stCxn id="7" idx="2"/>
            <a:endCxn id="68" idx="2"/>
          </p:cNvCxnSpPr>
          <p:nvPr/>
        </p:nvCxnSpPr>
        <p:spPr>
          <a:xfrm flipV="1">
            <a:off x="5095547" y="2958060"/>
            <a:ext cx="1325866" cy="137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83624DF4-512B-4F5F-9947-D5B4278B2E3E}"/>
              </a:ext>
            </a:extLst>
          </p:cNvPr>
          <p:cNvCxnSpPr>
            <a:cxnSpLocks/>
          </p:cNvCxnSpPr>
          <p:nvPr/>
        </p:nvCxnSpPr>
        <p:spPr>
          <a:xfrm>
            <a:off x="4293089" y="5436400"/>
            <a:ext cx="0" cy="509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03B3480-0909-4B8C-8FC6-4D6DB62A7F68}"/>
                  </a:ext>
                </a:extLst>
              </p:cNvPr>
              <p:cNvSpPr txBox="1"/>
              <p:nvPr/>
            </p:nvSpPr>
            <p:spPr>
              <a:xfrm>
                <a:off x="3372168" y="4933085"/>
                <a:ext cx="1121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𝑝𝑟𝑜𝑝𝑎𝑔𝑎𝑡𝑖𝑜𝑛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03B3480-0909-4B8C-8FC6-4D6DB62A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168" y="4933085"/>
                <a:ext cx="1121760" cy="523220"/>
              </a:xfrm>
              <a:prstGeom prst="rect">
                <a:avLst/>
              </a:prstGeom>
              <a:blipFill>
                <a:blip r:embed="rId11"/>
                <a:stretch>
                  <a:fillRect r="-4891" b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AE437069-F35A-4073-A0C4-945DA27F0759}"/>
              </a:ext>
            </a:extLst>
          </p:cNvPr>
          <p:cNvCxnSpPr>
            <a:cxnSpLocks/>
            <a:stCxn id="32" idx="3"/>
            <a:endCxn id="55" idx="1"/>
          </p:cNvCxnSpPr>
          <p:nvPr/>
        </p:nvCxnSpPr>
        <p:spPr>
          <a:xfrm>
            <a:off x="3869622" y="3732889"/>
            <a:ext cx="876302" cy="1543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8DCE4D-7645-46EA-BD18-6B815FB0544A}"/>
                  </a:ext>
                </a:extLst>
              </p:cNvPr>
              <p:cNvSpPr txBox="1"/>
              <p:nvPr/>
            </p:nvSpPr>
            <p:spPr>
              <a:xfrm>
                <a:off x="4052304" y="2734406"/>
                <a:ext cx="4180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𝐸𝑃𝐿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8DCE4D-7645-46EA-BD18-6B815FB05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304" y="2734406"/>
                <a:ext cx="418090" cy="307777"/>
              </a:xfrm>
              <a:prstGeom prst="rect">
                <a:avLst/>
              </a:prstGeom>
              <a:blipFill>
                <a:blip r:embed="rId12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76F98F9-499C-4B91-92C1-2355ED8213E2}"/>
                  </a:ext>
                </a:extLst>
              </p:cNvPr>
              <p:cNvSpPr txBox="1"/>
              <p:nvPr/>
            </p:nvSpPr>
            <p:spPr>
              <a:xfrm>
                <a:off x="3438269" y="1690688"/>
                <a:ext cx="18650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𝑇𝑟𝑎𝑖𝑛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𝑒𝑝𝑜𝑐h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76F98F9-499C-4B91-92C1-2355ED821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269" y="1690688"/>
                <a:ext cx="1865017" cy="307777"/>
              </a:xfrm>
              <a:prstGeom prst="rect">
                <a:avLst/>
              </a:prstGeom>
              <a:blipFill>
                <a:blip r:embed="rId1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BF693D7-472A-4197-A1EC-01A0B9A1C4B4}"/>
                  </a:ext>
                </a:extLst>
              </p:cNvPr>
              <p:cNvSpPr txBox="1"/>
              <p:nvPr/>
            </p:nvSpPr>
            <p:spPr>
              <a:xfrm>
                <a:off x="4650885" y="2924187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BF693D7-472A-4197-A1EC-01A0B9A1C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885" y="2924187"/>
                <a:ext cx="40042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5CFBC9D-FFAC-4C45-A6D1-45B8AED20BC3}"/>
                  </a:ext>
                </a:extLst>
              </p:cNvPr>
              <p:cNvSpPr txBox="1"/>
              <p:nvPr/>
            </p:nvSpPr>
            <p:spPr>
              <a:xfrm>
                <a:off x="2756895" y="4261844"/>
                <a:ext cx="418090" cy="326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eep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5CFBC9D-FFAC-4C45-A6D1-45B8AED20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895" y="4261844"/>
                <a:ext cx="418090" cy="326949"/>
              </a:xfrm>
              <a:prstGeom prst="rect">
                <a:avLst/>
              </a:prstGeom>
              <a:blipFill>
                <a:blip r:embed="rId15"/>
                <a:stretch>
                  <a:fillRect r="-14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D0D504B-3A34-4AA0-8417-1238E0B5CDA5}"/>
              </a:ext>
            </a:extLst>
          </p:cNvPr>
          <p:cNvCxnSpPr>
            <a:cxnSpLocks/>
          </p:cNvCxnSpPr>
          <p:nvPr/>
        </p:nvCxnSpPr>
        <p:spPr>
          <a:xfrm>
            <a:off x="4292694" y="3026938"/>
            <a:ext cx="0" cy="216775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84FD3D2-7A88-4417-BD0A-EBCC4F09031E}"/>
              </a:ext>
            </a:extLst>
          </p:cNvPr>
          <p:cNvCxnSpPr>
            <a:cxnSpLocks/>
          </p:cNvCxnSpPr>
          <p:nvPr/>
        </p:nvCxnSpPr>
        <p:spPr>
          <a:xfrm>
            <a:off x="4292195" y="2003227"/>
            <a:ext cx="0" cy="77084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제목 1">
            <a:extLst>
              <a:ext uri="{FF2B5EF4-FFF2-40B4-BE49-F238E27FC236}">
                <a16:creationId xmlns:a16="http://schemas.microsoft.com/office/drawing/2014/main" id="{155519F5-E61D-4E04-81D3-20D1235C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EPL learning - exploration learning alg.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8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D495E-1C23-4C2C-99BE-5A62481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EPL Learning</a:t>
            </a:r>
            <a:endParaRPr lang="ko-KR" altLang="en-US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1D52893-FFFA-4A43-9E24-9CFD34E3087F}"/>
              </a:ext>
            </a:extLst>
          </p:cNvPr>
          <p:cNvCxnSpPr/>
          <p:nvPr/>
        </p:nvCxnSpPr>
        <p:spPr>
          <a:xfrm>
            <a:off x="530945" y="4078742"/>
            <a:ext cx="48320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D17FCDA-F879-4E65-B291-92EF97AED83C}"/>
              </a:ext>
            </a:extLst>
          </p:cNvPr>
          <p:cNvCxnSpPr/>
          <p:nvPr/>
        </p:nvCxnSpPr>
        <p:spPr>
          <a:xfrm flipV="1">
            <a:off x="3022475" y="1964716"/>
            <a:ext cx="0" cy="4345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1440289D-203F-4EED-AFA8-E0FE3C188755}"/>
              </a:ext>
            </a:extLst>
          </p:cNvPr>
          <p:cNvSpPr/>
          <p:nvPr/>
        </p:nvSpPr>
        <p:spPr>
          <a:xfrm>
            <a:off x="1361455" y="2610668"/>
            <a:ext cx="3330429" cy="2986481"/>
          </a:xfrm>
          <a:custGeom>
            <a:avLst/>
            <a:gdLst>
              <a:gd name="connsiteX0" fmla="*/ 536895 w 3330429"/>
              <a:gd name="connsiteY0" fmla="*/ 453006 h 2986481"/>
              <a:gd name="connsiteX1" fmla="*/ 2374084 w 3330429"/>
              <a:gd name="connsiteY1" fmla="*/ 0 h 2986481"/>
              <a:gd name="connsiteX2" fmla="*/ 3330429 w 3330429"/>
              <a:gd name="connsiteY2" fmla="*/ 1208015 h 2986481"/>
              <a:gd name="connsiteX3" fmla="*/ 2835479 w 3330429"/>
              <a:gd name="connsiteY3" fmla="*/ 2818701 h 2986481"/>
              <a:gd name="connsiteX4" fmla="*/ 771787 w 3330429"/>
              <a:gd name="connsiteY4" fmla="*/ 2986481 h 2986481"/>
              <a:gd name="connsiteX5" fmla="*/ 0 w 3330429"/>
              <a:gd name="connsiteY5" fmla="*/ 1031846 h 2986481"/>
              <a:gd name="connsiteX6" fmla="*/ 536895 w 3330429"/>
              <a:gd name="connsiteY6" fmla="*/ 453006 h 298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0429" h="2986481">
                <a:moveTo>
                  <a:pt x="536895" y="453006"/>
                </a:moveTo>
                <a:lnTo>
                  <a:pt x="2374084" y="0"/>
                </a:lnTo>
                <a:lnTo>
                  <a:pt x="3330429" y="1208015"/>
                </a:lnTo>
                <a:lnTo>
                  <a:pt x="2835479" y="2818701"/>
                </a:lnTo>
                <a:lnTo>
                  <a:pt x="771787" y="2986481"/>
                </a:lnTo>
                <a:lnTo>
                  <a:pt x="0" y="1031846"/>
                </a:lnTo>
                <a:lnTo>
                  <a:pt x="536895" y="45300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48C8A175-A3F6-4304-8771-6A6875893F0C}"/>
              </a:ext>
            </a:extLst>
          </p:cNvPr>
          <p:cNvCxnSpPr>
            <a:cxnSpLocks/>
            <a:stCxn id="88" idx="6"/>
            <a:endCxn id="91" idx="3"/>
          </p:cNvCxnSpPr>
          <p:nvPr/>
        </p:nvCxnSpPr>
        <p:spPr>
          <a:xfrm>
            <a:off x="2544301" y="3491512"/>
            <a:ext cx="532391" cy="1094969"/>
          </a:xfrm>
          <a:prstGeom prst="curvedConnector4">
            <a:avLst>
              <a:gd name="adj1" fmla="val 325781"/>
              <a:gd name="adj2" fmla="val 121643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1418E871-C0CD-4227-9824-FE2101B7B930}"/>
              </a:ext>
            </a:extLst>
          </p:cNvPr>
          <p:cNvSpPr/>
          <p:nvPr/>
        </p:nvSpPr>
        <p:spPr>
          <a:xfrm>
            <a:off x="2426856" y="3432789"/>
            <a:ext cx="117445" cy="117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923E649-DA11-4484-A49D-11A05D14C35A}"/>
              </a:ext>
            </a:extLst>
          </p:cNvPr>
          <p:cNvSpPr/>
          <p:nvPr/>
        </p:nvSpPr>
        <p:spPr>
          <a:xfrm>
            <a:off x="3480764" y="3785018"/>
            <a:ext cx="117445" cy="117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6B0E0E2-CEA6-456F-BE22-4B67B5E62918}"/>
              </a:ext>
            </a:extLst>
          </p:cNvPr>
          <p:cNvCxnSpPr/>
          <p:nvPr/>
        </p:nvCxnSpPr>
        <p:spPr>
          <a:xfrm>
            <a:off x="2485579" y="2610668"/>
            <a:ext cx="0" cy="79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30E22AA2-BBC2-4EC2-BA4D-55F46E6D3073}"/>
              </a:ext>
            </a:extLst>
          </p:cNvPr>
          <p:cNvSpPr/>
          <p:nvPr/>
        </p:nvSpPr>
        <p:spPr>
          <a:xfrm>
            <a:off x="2942781" y="3805992"/>
            <a:ext cx="914400" cy="914400"/>
          </a:xfrm>
          <a:prstGeom prst="ellipse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C025B81-C413-452E-9C57-7D4BF3274E1E}"/>
              </a:ext>
            </a:extLst>
          </p:cNvPr>
          <p:cNvSpPr/>
          <p:nvPr/>
        </p:nvSpPr>
        <p:spPr>
          <a:xfrm>
            <a:off x="3342344" y="3541685"/>
            <a:ext cx="117445" cy="117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A2307ED-B1E2-40AB-8C32-B753B748F199}"/>
              </a:ext>
            </a:extLst>
          </p:cNvPr>
          <p:cNvSpPr/>
          <p:nvPr/>
        </p:nvSpPr>
        <p:spPr>
          <a:xfrm>
            <a:off x="4138216" y="4464841"/>
            <a:ext cx="117445" cy="117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4EA0B9D3-FF30-416A-A815-7A9E06C476D7}"/>
              </a:ext>
            </a:extLst>
          </p:cNvPr>
          <p:cNvSpPr/>
          <p:nvPr/>
        </p:nvSpPr>
        <p:spPr>
          <a:xfrm>
            <a:off x="3049041" y="4565509"/>
            <a:ext cx="117445" cy="117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Picture 2" descr="강아지가 산책을 거부하는 이유는? - 핏펫">
            <a:extLst>
              <a:ext uri="{FF2B5EF4-FFF2-40B4-BE49-F238E27FC236}">
                <a16:creationId xmlns:a16="http://schemas.microsoft.com/office/drawing/2014/main" id="{9B96A9EE-FC61-412E-AE39-E2332A571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95" y="1807918"/>
            <a:ext cx="785767" cy="7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F7053A1-EDBF-4CD1-9894-A31BF9DD4158}"/>
              </a:ext>
            </a:extLst>
          </p:cNvPr>
          <p:cNvCxnSpPr>
            <a:cxnSpLocks/>
            <a:stCxn id="97" idx="2"/>
            <a:endCxn id="92" idx="7"/>
          </p:cNvCxnSpPr>
          <p:nvPr/>
        </p:nvCxnSpPr>
        <p:spPr>
          <a:xfrm flipH="1">
            <a:off x="3442590" y="2358958"/>
            <a:ext cx="1044151" cy="119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FC43EE9-FA2F-45EB-8224-1DCD6A51551C}"/>
              </a:ext>
            </a:extLst>
          </p:cNvPr>
          <p:cNvSpPr txBox="1"/>
          <p:nvPr/>
        </p:nvSpPr>
        <p:spPr>
          <a:xfrm>
            <a:off x="3459789" y="1989626"/>
            <a:ext cx="2053903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2 eyes, long ears</a:t>
            </a:r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2D17-7F67-4168-BE22-9EA5B745FDE5}"/>
              </a:ext>
            </a:extLst>
          </p:cNvPr>
          <p:cNvSpPr txBox="1"/>
          <p:nvPr/>
        </p:nvSpPr>
        <p:spPr>
          <a:xfrm>
            <a:off x="5306063" y="5078390"/>
            <a:ext cx="1586533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it is pet, dog</a:t>
            </a:r>
            <a:endParaRPr lang="ko-KR" altLang="en-US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4C79F8F-410A-4E2E-A80C-409E1EB9E636}"/>
              </a:ext>
            </a:extLst>
          </p:cNvPr>
          <p:cNvCxnSpPr>
            <a:cxnSpLocks/>
            <a:stCxn id="98" idx="0"/>
            <a:endCxn id="93" idx="5"/>
          </p:cNvCxnSpPr>
          <p:nvPr/>
        </p:nvCxnSpPr>
        <p:spPr>
          <a:xfrm flipH="1" flipV="1">
            <a:off x="4238462" y="4565087"/>
            <a:ext cx="1860868" cy="51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7D87620-5F67-4263-B882-550DDC66F659}"/>
              </a:ext>
            </a:extLst>
          </p:cNvPr>
          <p:cNvSpPr txBox="1"/>
          <p:nvPr/>
        </p:nvSpPr>
        <p:spPr>
          <a:xfrm>
            <a:off x="3545078" y="5961896"/>
            <a:ext cx="1968611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my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puppy</a:t>
            </a:r>
            <a:r>
              <a:rPr lang="en-US" altLang="ko-KR"/>
              <a:t> is cute</a:t>
            </a:r>
            <a:endParaRPr lang="ko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4CAA351-A3D3-4D10-B11A-015195202E49}"/>
              </a:ext>
            </a:extLst>
          </p:cNvPr>
          <p:cNvCxnSpPr>
            <a:cxnSpLocks/>
            <a:stCxn id="100" idx="0"/>
            <a:endCxn id="94" idx="3"/>
          </p:cNvCxnSpPr>
          <p:nvPr/>
        </p:nvCxnSpPr>
        <p:spPr>
          <a:xfrm flipH="1" flipV="1">
            <a:off x="3066240" y="4665755"/>
            <a:ext cx="1463144" cy="129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1EB5C29-5BF8-47D6-A3A2-EC459FFB407E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1054366" y="3843741"/>
            <a:ext cx="2426398" cy="98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0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데이터 6">
            <a:extLst>
              <a:ext uri="{FF2B5EF4-FFF2-40B4-BE49-F238E27FC236}">
                <a16:creationId xmlns:a16="http://schemas.microsoft.com/office/drawing/2014/main" id="{E688D42F-843E-4A13-8FF1-03AC34E7970B}"/>
              </a:ext>
            </a:extLst>
          </p:cNvPr>
          <p:cNvSpPr/>
          <p:nvPr/>
        </p:nvSpPr>
        <p:spPr>
          <a:xfrm flipV="1">
            <a:off x="1261037" y="4265702"/>
            <a:ext cx="8647951" cy="1249300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7FB1E8A0-9FC6-4801-98A4-8B12D3104E82}"/>
              </a:ext>
            </a:extLst>
          </p:cNvPr>
          <p:cNvSpPr/>
          <p:nvPr/>
        </p:nvSpPr>
        <p:spPr>
          <a:xfrm>
            <a:off x="2480986" y="1427334"/>
            <a:ext cx="197222" cy="32749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2DA0507-2B4B-4879-99F9-BF53B94ABE82}"/>
              </a:ext>
            </a:extLst>
          </p:cNvPr>
          <p:cNvSpPr/>
          <p:nvPr/>
        </p:nvSpPr>
        <p:spPr>
          <a:xfrm rot="2892293">
            <a:off x="2292846" y="3326421"/>
            <a:ext cx="1882309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A126D235-7108-4AA2-BC32-ED4AF3B58BF2}"/>
              </a:ext>
            </a:extLst>
          </p:cNvPr>
          <p:cNvSpPr/>
          <p:nvPr/>
        </p:nvSpPr>
        <p:spPr>
          <a:xfrm>
            <a:off x="4995590" y="1525744"/>
            <a:ext cx="197222" cy="32749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E9E1FF30-D5EA-43C8-B198-40B4AFE5418A}"/>
              </a:ext>
            </a:extLst>
          </p:cNvPr>
          <p:cNvSpPr/>
          <p:nvPr/>
        </p:nvSpPr>
        <p:spPr>
          <a:xfrm>
            <a:off x="6496432" y="1342998"/>
            <a:ext cx="197222" cy="32749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6DF06FA6-2C39-453C-8AF8-34B5AA2D229A}"/>
              </a:ext>
            </a:extLst>
          </p:cNvPr>
          <p:cNvSpPr/>
          <p:nvPr/>
        </p:nvSpPr>
        <p:spPr>
          <a:xfrm>
            <a:off x="3784606" y="2060747"/>
            <a:ext cx="197222" cy="32749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7D21F222-9A23-49D9-8F76-538320FD11DD}"/>
              </a:ext>
            </a:extLst>
          </p:cNvPr>
          <p:cNvSpPr/>
          <p:nvPr/>
        </p:nvSpPr>
        <p:spPr>
          <a:xfrm>
            <a:off x="6044083" y="1961563"/>
            <a:ext cx="197222" cy="32749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9F9F9699-1E84-49F6-B1A4-CE35B63CC0FB}"/>
              </a:ext>
            </a:extLst>
          </p:cNvPr>
          <p:cNvSpPr/>
          <p:nvPr/>
        </p:nvSpPr>
        <p:spPr>
          <a:xfrm>
            <a:off x="7750361" y="1707563"/>
            <a:ext cx="197222" cy="32749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데이터 17">
            <a:extLst>
              <a:ext uri="{FF2B5EF4-FFF2-40B4-BE49-F238E27FC236}">
                <a16:creationId xmlns:a16="http://schemas.microsoft.com/office/drawing/2014/main" id="{CE25951B-0E99-46A5-AF0E-BEA9B38BAF05}"/>
              </a:ext>
            </a:extLst>
          </p:cNvPr>
          <p:cNvSpPr/>
          <p:nvPr/>
        </p:nvSpPr>
        <p:spPr>
          <a:xfrm flipV="1">
            <a:off x="1261037" y="2293186"/>
            <a:ext cx="8647951" cy="1249300"/>
          </a:xfrm>
          <a:prstGeom prst="flowChartInputOutpu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8FE06D10-9E33-4B8A-B884-62EC1C3D3DAE}"/>
              </a:ext>
            </a:extLst>
          </p:cNvPr>
          <p:cNvSpPr/>
          <p:nvPr/>
        </p:nvSpPr>
        <p:spPr>
          <a:xfrm>
            <a:off x="4995590" y="1525742"/>
            <a:ext cx="197222" cy="13024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B91944C0-2D89-4711-8FE4-38F29C945393}"/>
              </a:ext>
            </a:extLst>
          </p:cNvPr>
          <p:cNvSpPr/>
          <p:nvPr/>
        </p:nvSpPr>
        <p:spPr>
          <a:xfrm>
            <a:off x="6496432" y="1342996"/>
            <a:ext cx="197222" cy="13024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통형 20">
            <a:extLst>
              <a:ext uri="{FF2B5EF4-FFF2-40B4-BE49-F238E27FC236}">
                <a16:creationId xmlns:a16="http://schemas.microsoft.com/office/drawing/2014/main" id="{9301B60A-B91D-43CA-A66E-28BBDAC4E5EE}"/>
              </a:ext>
            </a:extLst>
          </p:cNvPr>
          <p:cNvSpPr/>
          <p:nvPr/>
        </p:nvSpPr>
        <p:spPr>
          <a:xfrm>
            <a:off x="3784606" y="2060747"/>
            <a:ext cx="197222" cy="13024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38400DDC-BAAF-47A5-BD96-561AA3FFD728}"/>
              </a:ext>
            </a:extLst>
          </p:cNvPr>
          <p:cNvSpPr/>
          <p:nvPr/>
        </p:nvSpPr>
        <p:spPr>
          <a:xfrm>
            <a:off x="6044083" y="1961563"/>
            <a:ext cx="197222" cy="13024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B1B44211-3BAE-4168-9863-19B73399732C}"/>
              </a:ext>
            </a:extLst>
          </p:cNvPr>
          <p:cNvSpPr/>
          <p:nvPr/>
        </p:nvSpPr>
        <p:spPr>
          <a:xfrm>
            <a:off x="7750361" y="1707563"/>
            <a:ext cx="197222" cy="13024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D7BBE3C-B8F1-45DA-952F-F6C6562782C3}"/>
              </a:ext>
            </a:extLst>
          </p:cNvPr>
          <p:cNvCxnSpPr>
            <a:cxnSpLocks/>
          </p:cNvCxnSpPr>
          <p:nvPr/>
        </p:nvCxnSpPr>
        <p:spPr>
          <a:xfrm flipV="1">
            <a:off x="1271388" y="400426"/>
            <a:ext cx="1604" cy="4089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AE8DA5-E0C0-45C7-B0AE-FB92E5005B6A}"/>
              </a:ext>
            </a:extLst>
          </p:cNvPr>
          <p:cNvSpPr txBox="1"/>
          <p:nvPr/>
        </p:nvSpPr>
        <p:spPr>
          <a:xfrm>
            <a:off x="436285" y="23522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Energy</a:t>
            </a:r>
            <a:endParaRPr lang="ko-KR" altLang="en-US" dirty="0"/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id="{84DA8776-968B-419D-87CC-FFD880BAB2E7}"/>
              </a:ext>
            </a:extLst>
          </p:cNvPr>
          <p:cNvSpPr/>
          <p:nvPr/>
        </p:nvSpPr>
        <p:spPr>
          <a:xfrm>
            <a:off x="2480986" y="1427332"/>
            <a:ext cx="197222" cy="13024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BA29D1-2B81-48C4-B211-467F23FD54E6}"/>
              </a:ext>
            </a:extLst>
          </p:cNvPr>
          <p:cNvSpPr txBox="1"/>
          <p:nvPr/>
        </p:nvSpPr>
        <p:spPr>
          <a:xfrm>
            <a:off x="3087250" y="5297226"/>
            <a:ext cx="210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Equilibrium Point</a:t>
            </a:r>
            <a:endParaRPr lang="ko-KR" altLang="en-US" dirty="0"/>
          </a:p>
        </p:txBody>
      </p:sp>
      <p:sp>
        <p:nvSpPr>
          <p:cNvPr id="29" name="화살표: U자형 28">
            <a:extLst>
              <a:ext uri="{FF2B5EF4-FFF2-40B4-BE49-F238E27FC236}">
                <a16:creationId xmlns:a16="http://schemas.microsoft.com/office/drawing/2014/main" id="{608ABB95-103E-46A0-A68F-30F07D2929D0}"/>
              </a:ext>
            </a:extLst>
          </p:cNvPr>
          <p:cNvSpPr/>
          <p:nvPr/>
        </p:nvSpPr>
        <p:spPr>
          <a:xfrm rot="18142971">
            <a:off x="1115158" y="2145602"/>
            <a:ext cx="142937" cy="11008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U자형 30">
            <a:extLst>
              <a:ext uri="{FF2B5EF4-FFF2-40B4-BE49-F238E27FC236}">
                <a16:creationId xmlns:a16="http://schemas.microsoft.com/office/drawing/2014/main" id="{0324063A-1D05-481A-9EDD-5C246710170C}"/>
              </a:ext>
            </a:extLst>
          </p:cNvPr>
          <p:cNvSpPr/>
          <p:nvPr/>
        </p:nvSpPr>
        <p:spPr>
          <a:xfrm rot="18142971">
            <a:off x="1106993" y="4259712"/>
            <a:ext cx="142937" cy="11008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7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데이터 37">
            <a:extLst>
              <a:ext uri="{FF2B5EF4-FFF2-40B4-BE49-F238E27FC236}">
                <a16:creationId xmlns:a16="http://schemas.microsoft.com/office/drawing/2014/main" id="{2146AA61-F3D2-4992-94C2-8956C813E8EC}"/>
              </a:ext>
            </a:extLst>
          </p:cNvPr>
          <p:cNvSpPr/>
          <p:nvPr/>
        </p:nvSpPr>
        <p:spPr>
          <a:xfrm flipV="1">
            <a:off x="1272992" y="5478917"/>
            <a:ext cx="9953808" cy="1006140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데이터 35">
            <a:extLst>
              <a:ext uri="{FF2B5EF4-FFF2-40B4-BE49-F238E27FC236}">
                <a16:creationId xmlns:a16="http://schemas.microsoft.com/office/drawing/2014/main" id="{2775320A-2A3F-43AD-B57B-8C906ADD9941}"/>
              </a:ext>
            </a:extLst>
          </p:cNvPr>
          <p:cNvSpPr/>
          <p:nvPr/>
        </p:nvSpPr>
        <p:spPr>
          <a:xfrm flipV="1">
            <a:off x="1350685" y="747052"/>
            <a:ext cx="4611965" cy="3830917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97AA794-8630-4F17-BB8E-F21B138F76B9}"/>
              </a:ext>
            </a:extLst>
          </p:cNvPr>
          <p:cNvSpPr/>
          <p:nvPr/>
        </p:nvSpPr>
        <p:spPr>
          <a:xfrm>
            <a:off x="3999015" y="1377414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E3F0DA0-76EE-4E5A-A4AF-54CBBD53BA5D}"/>
              </a:ext>
            </a:extLst>
          </p:cNvPr>
          <p:cNvSpPr/>
          <p:nvPr/>
        </p:nvSpPr>
        <p:spPr>
          <a:xfrm>
            <a:off x="2525059" y="3124945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2A59747-5324-4522-ABBB-2E4B0358C4B8}"/>
              </a:ext>
            </a:extLst>
          </p:cNvPr>
          <p:cNvCxnSpPr>
            <a:cxnSpLocks/>
          </p:cNvCxnSpPr>
          <p:nvPr/>
        </p:nvCxnSpPr>
        <p:spPr>
          <a:xfrm flipV="1">
            <a:off x="1272992" y="400425"/>
            <a:ext cx="0" cy="5080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28038E-BB99-49C8-8524-11BC1F4013CC}"/>
              </a:ext>
            </a:extLst>
          </p:cNvPr>
          <p:cNvSpPr txBox="1"/>
          <p:nvPr/>
        </p:nvSpPr>
        <p:spPr>
          <a:xfrm>
            <a:off x="436285" y="23522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Energy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8A306B-5AB1-4298-BE91-70A60B9CBFBC}"/>
              </a:ext>
            </a:extLst>
          </p:cNvPr>
          <p:cNvSpPr txBox="1"/>
          <p:nvPr/>
        </p:nvSpPr>
        <p:spPr>
          <a:xfrm>
            <a:off x="2124636" y="269380"/>
            <a:ext cx="26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Implicit Layer Path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8F67368-EB40-4759-A97C-1DA2E80675AF}"/>
              </a:ext>
            </a:extLst>
          </p:cNvPr>
          <p:cNvSpPr/>
          <p:nvPr/>
        </p:nvSpPr>
        <p:spPr>
          <a:xfrm rot="1732324">
            <a:off x="1886275" y="1951007"/>
            <a:ext cx="2621520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108D208-74C9-494E-A994-1E6C8B69842C}"/>
              </a:ext>
            </a:extLst>
          </p:cNvPr>
          <p:cNvSpPr/>
          <p:nvPr/>
        </p:nvSpPr>
        <p:spPr>
          <a:xfrm>
            <a:off x="1957294" y="1317811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773FF3D-7428-4CA7-9BC2-D7FCC5FD1D6F}"/>
              </a:ext>
            </a:extLst>
          </p:cNvPr>
          <p:cNvSpPr/>
          <p:nvPr/>
        </p:nvSpPr>
        <p:spPr>
          <a:xfrm rot="4234284">
            <a:off x="3216371" y="4186490"/>
            <a:ext cx="3436430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What does your cat mean by 'miaow'? Let Japan's pet guru Yuki Hattori  explain | Cats | The Guardian">
            <a:extLst>
              <a:ext uri="{FF2B5EF4-FFF2-40B4-BE49-F238E27FC236}">
                <a16:creationId xmlns:a16="http://schemas.microsoft.com/office/drawing/2014/main" id="{116F7C42-69F3-4AE9-AA76-A9BF76B4A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64" y="1729103"/>
            <a:ext cx="489058" cy="45632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2BA934E3-C24E-479B-9EC2-278E9F67D35D}"/>
              </a:ext>
            </a:extLst>
          </p:cNvPr>
          <p:cNvCxnSpPr>
            <a:cxnSpLocks/>
            <a:stCxn id="73" idx="2"/>
            <a:endCxn id="40" idx="2"/>
          </p:cNvCxnSpPr>
          <p:nvPr/>
        </p:nvCxnSpPr>
        <p:spPr>
          <a:xfrm rot="10800000">
            <a:off x="1957294" y="1401482"/>
            <a:ext cx="2125392" cy="4786356"/>
          </a:xfrm>
          <a:prstGeom prst="curvedConnector3">
            <a:avLst>
              <a:gd name="adj1" fmla="val 1107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D8A41B-6DBF-4FC0-AC34-A6DE3FC44C82}"/>
              </a:ext>
            </a:extLst>
          </p:cNvPr>
          <p:cNvSpPr txBox="1"/>
          <p:nvPr/>
        </p:nvSpPr>
        <p:spPr>
          <a:xfrm>
            <a:off x="1406261" y="3589702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</a:t>
            </a:r>
            <a:endParaRPr lang="ko-KR" altLang="en-US" dirty="0"/>
          </a:p>
        </p:txBody>
      </p:sp>
      <p:pic>
        <p:nvPicPr>
          <p:cNvPr id="1032" name="Picture 8" descr="How to draw a cat - Let's get started! | koooooooooooooooo | Cat drawing  tutorial, Animal drawings, Drawings">
            <a:extLst>
              <a:ext uri="{FF2B5EF4-FFF2-40B4-BE49-F238E27FC236}">
                <a16:creationId xmlns:a16="http://schemas.microsoft.com/office/drawing/2014/main" id="{515FE6CB-9DE3-4CE9-95CE-79C05EC76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31" y="2984807"/>
            <a:ext cx="573507" cy="531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4" name="Picture 10" descr="고양이 사료 등급 선택하기! 사료 샘플 테스트부터 시작 - RedBlue">
            <a:extLst>
              <a:ext uri="{FF2B5EF4-FFF2-40B4-BE49-F238E27FC236}">
                <a16:creationId xmlns:a16="http://schemas.microsoft.com/office/drawing/2014/main" id="{AAC99D0C-B0C7-4F39-9B85-46BE26162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717" y="2054449"/>
            <a:ext cx="575546" cy="48311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9703DC8-3E3E-483E-A9CC-6C9D0536AB64}"/>
              </a:ext>
            </a:extLst>
          </p:cNvPr>
          <p:cNvSpPr/>
          <p:nvPr/>
        </p:nvSpPr>
        <p:spPr>
          <a:xfrm rot="7650399">
            <a:off x="3584922" y="2965144"/>
            <a:ext cx="926977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A7A1C62-B7B7-4C6F-8509-90104F417DD5}"/>
              </a:ext>
            </a:extLst>
          </p:cNvPr>
          <p:cNvSpPr/>
          <p:nvPr/>
        </p:nvSpPr>
        <p:spPr>
          <a:xfrm>
            <a:off x="4269434" y="2584203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7F352B2-B42C-4AE3-A723-91667E06D7BB}"/>
              </a:ext>
            </a:extLst>
          </p:cNvPr>
          <p:cNvSpPr/>
          <p:nvPr/>
        </p:nvSpPr>
        <p:spPr>
          <a:xfrm rot="1867907">
            <a:off x="3338010" y="4719539"/>
            <a:ext cx="5394769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AA37E38-7523-42F3-BBB5-77F24F065120}"/>
              </a:ext>
            </a:extLst>
          </p:cNvPr>
          <p:cNvSpPr/>
          <p:nvPr/>
        </p:nvSpPr>
        <p:spPr>
          <a:xfrm>
            <a:off x="3669554" y="3335938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 descr="레전드 베트남어] #34 시간과 관련된 베트남어 표현 : 네이버 포스트">
            <a:extLst>
              <a:ext uri="{FF2B5EF4-FFF2-40B4-BE49-F238E27FC236}">
                <a16:creationId xmlns:a16="http://schemas.microsoft.com/office/drawing/2014/main" id="{6A234E6B-78D4-4043-A928-5D319936F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740" y="3468489"/>
            <a:ext cx="638294" cy="5319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BAAA54D5-A2D3-4E9F-9874-AE2B5214CF71}"/>
              </a:ext>
            </a:extLst>
          </p:cNvPr>
          <p:cNvSpPr/>
          <p:nvPr/>
        </p:nvSpPr>
        <p:spPr>
          <a:xfrm rot="4953540">
            <a:off x="2625966" y="1370615"/>
            <a:ext cx="1550923" cy="850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76282E1-B9B4-4BD4-B374-28293B6A0651}"/>
              </a:ext>
            </a:extLst>
          </p:cNvPr>
          <p:cNvSpPr/>
          <p:nvPr/>
        </p:nvSpPr>
        <p:spPr>
          <a:xfrm>
            <a:off x="4082686" y="6104167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CCD530A-899D-4406-BFB2-D368DBD63CCE}"/>
              </a:ext>
            </a:extLst>
          </p:cNvPr>
          <p:cNvSpPr/>
          <p:nvPr/>
        </p:nvSpPr>
        <p:spPr>
          <a:xfrm>
            <a:off x="8231079" y="6102060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데이터 76">
            <a:extLst>
              <a:ext uri="{FF2B5EF4-FFF2-40B4-BE49-F238E27FC236}">
                <a16:creationId xmlns:a16="http://schemas.microsoft.com/office/drawing/2014/main" id="{A1CCB1A0-691F-460F-89AA-71F09A343566}"/>
              </a:ext>
            </a:extLst>
          </p:cNvPr>
          <p:cNvSpPr/>
          <p:nvPr/>
        </p:nvSpPr>
        <p:spPr>
          <a:xfrm flipV="1">
            <a:off x="5362982" y="747052"/>
            <a:ext cx="4611965" cy="3830917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18B6005-FB1F-4836-91E9-E2F804A9068E}"/>
              </a:ext>
            </a:extLst>
          </p:cNvPr>
          <p:cNvSpPr/>
          <p:nvPr/>
        </p:nvSpPr>
        <p:spPr>
          <a:xfrm>
            <a:off x="8011312" y="1377414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7380D1F-7F3A-422E-8330-B8F225AF2203}"/>
              </a:ext>
            </a:extLst>
          </p:cNvPr>
          <p:cNvSpPr/>
          <p:nvPr/>
        </p:nvSpPr>
        <p:spPr>
          <a:xfrm>
            <a:off x="6537356" y="3124945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734DB8-F2C1-4EED-B0DD-F3368C9F70C9}"/>
              </a:ext>
            </a:extLst>
          </p:cNvPr>
          <p:cNvSpPr txBox="1"/>
          <p:nvPr/>
        </p:nvSpPr>
        <p:spPr>
          <a:xfrm>
            <a:off x="6136933" y="269380"/>
            <a:ext cx="26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Implicit Layer Path</a:t>
            </a:r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6DEB083-7440-445B-A205-6D15DC6CFA70}"/>
              </a:ext>
            </a:extLst>
          </p:cNvPr>
          <p:cNvSpPr/>
          <p:nvPr/>
        </p:nvSpPr>
        <p:spPr>
          <a:xfrm rot="1732324">
            <a:off x="5898572" y="1951007"/>
            <a:ext cx="2621520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179BD93-35B7-4112-8D3A-B19042326449}"/>
              </a:ext>
            </a:extLst>
          </p:cNvPr>
          <p:cNvSpPr/>
          <p:nvPr/>
        </p:nvSpPr>
        <p:spPr>
          <a:xfrm rot="4234284">
            <a:off x="7491981" y="3814403"/>
            <a:ext cx="2647322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Picture 2" descr="What does your cat mean by 'miaow'? Let Japan's pet guru Yuki Hattori  explain | Cats | The Guardian">
            <a:extLst>
              <a:ext uri="{FF2B5EF4-FFF2-40B4-BE49-F238E27FC236}">
                <a16:creationId xmlns:a16="http://schemas.microsoft.com/office/drawing/2014/main" id="{97352E2D-2E43-49FD-8C34-F58F04D44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103" y="1783028"/>
            <a:ext cx="489058" cy="45632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D65CF16B-0905-4BBA-ABD0-0B04E95A6127}"/>
              </a:ext>
            </a:extLst>
          </p:cNvPr>
          <p:cNvCxnSpPr>
            <a:cxnSpLocks/>
            <a:stCxn id="75" idx="2"/>
            <a:endCxn id="82" idx="2"/>
          </p:cNvCxnSpPr>
          <p:nvPr/>
        </p:nvCxnSpPr>
        <p:spPr>
          <a:xfrm rot="10800000">
            <a:off x="5969591" y="1401483"/>
            <a:ext cx="2261488" cy="4784249"/>
          </a:xfrm>
          <a:prstGeom prst="curvedConnector3">
            <a:avLst>
              <a:gd name="adj1" fmla="val 11010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8B0A3BA-5D60-4FA0-98BF-6348477C0C52}"/>
              </a:ext>
            </a:extLst>
          </p:cNvPr>
          <p:cNvSpPr txBox="1"/>
          <p:nvPr/>
        </p:nvSpPr>
        <p:spPr>
          <a:xfrm>
            <a:off x="5418558" y="3589702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</a:t>
            </a:r>
            <a:endParaRPr lang="ko-KR" altLang="en-US" dirty="0"/>
          </a:p>
        </p:txBody>
      </p:sp>
      <p:pic>
        <p:nvPicPr>
          <p:cNvPr id="88" name="Picture 8" descr="How to draw a cat - Let's get started! | koooooooooooooooo | Cat drawing  tutorial, Animal drawings, Drawings">
            <a:extLst>
              <a:ext uri="{FF2B5EF4-FFF2-40B4-BE49-F238E27FC236}">
                <a16:creationId xmlns:a16="http://schemas.microsoft.com/office/drawing/2014/main" id="{2028E893-AE19-4DCF-990A-279856AA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28" y="2984807"/>
            <a:ext cx="573507" cy="531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9" name="Picture 10" descr="고양이 사료 등급 선택하기! 사료 샘플 테스트부터 시작 - RedBlue">
            <a:extLst>
              <a:ext uri="{FF2B5EF4-FFF2-40B4-BE49-F238E27FC236}">
                <a16:creationId xmlns:a16="http://schemas.microsoft.com/office/drawing/2014/main" id="{374141BA-3154-448E-9C36-67FB16231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574" y="2074081"/>
            <a:ext cx="575546" cy="48311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A7D9D9E-97FA-4B8B-AA46-50A9D2669878}"/>
              </a:ext>
            </a:extLst>
          </p:cNvPr>
          <p:cNvSpPr/>
          <p:nvPr/>
        </p:nvSpPr>
        <p:spPr>
          <a:xfrm rot="7650399">
            <a:off x="7597219" y="2965144"/>
            <a:ext cx="926977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418D8B4-F04E-4497-8420-3B0B15920CBF}"/>
              </a:ext>
            </a:extLst>
          </p:cNvPr>
          <p:cNvSpPr/>
          <p:nvPr/>
        </p:nvSpPr>
        <p:spPr>
          <a:xfrm>
            <a:off x="8281731" y="2584203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Picture 12" descr="레전드 베트남어] #34 시간과 관련된 베트남어 표현 : 네이버 포스트">
            <a:extLst>
              <a:ext uri="{FF2B5EF4-FFF2-40B4-BE49-F238E27FC236}">
                <a16:creationId xmlns:a16="http://schemas.microsoft.com/office/drawing/2014/main" id="{83165A46-6E51-426C-BDE8-C0E434D3F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455" y="3449132"/>
            <a:ext cx="638294" cy="5319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95EA28D9-9626-4F68-B8C7-CD6B50E37A39}"/>
              </a:ext>
            </a:extLst>
          </p:cNvPr>
          <p:cNvSpPr/>
          <p:nvPr/>
        </p:nvSpPr>
        <p:spPr>
          <a:xfrm rot="4953540">
            <a:off x="6638263" y="1370615"/>
            <a:ext cx="1550923" cy="850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5692A51-E0F1-4F57-82CD-2173FA15FFC7}"/>
              </a:ext>
            </a:extLst>
          </p:cNvPr>
          <p:cNvSpPr/>
          <p:nvPr/>
        </p:nvSpPr>
        <p:spPr>
          <a:xfrm rot="2965346">
            <a:off x="5594692" y="2327433"/>
            <a:ext cx="2621520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353EF60-6637-410F-9554-0D1573177A92}"/>
              </a:ext>
            </a:extLst>
          </p:cNvPr>
          <p:cNvSpPr/>
          <p:nvPr/>
        </p:nvSpPr>
        <p:spPr>
          <a:xfrm>
            <a:off x="5969591" y="1317811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31C7C84-B986-47D8-9C27-33E1EDD934B2}"/>
              </a:ext>
            </a:extLst>
          </p:cNvPr>
          <p:cNvSpPr/>
          <p:nvPr/>
        </p:nvSpPr>
        <p:spPr>
          <a:xfrm rot="2537508">
            <a:off x="7463252" y="4151291"/>
            <a:ext cx="2362121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7293F60-B7D7-4108-98F9-0AF2E8C1C3F7}"/>
              </a:ext>
            </a:extLst>
          </p:cNvPr>
          <p:cNvSpPr/>
          <p:nvPr/>
        </p:nvSpPr>
        <p:spPr>
          <a:xfrm>
            <a:off x="7681851" y="3335938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EBD4BED-1FD8-4745-AB2B-2E689F6B364C}"/>
              </a:ext>
            </a:extLst>
          </p:cNvPr>
          <p:cNvCxnSpPr>
            <a:cxnSpLocks/>
          </p:cNvCxnSpPr>
          <p:nvPr/>
        </p:nvCxnSpPr>
        <p:spPr>
          <a:xfrm flipV="1">
            <a:off x="1272991" y="5472069"/>
            <a:ext cx="8315509" cy="4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C527F2A-304B-49C4-98FA-FDC6709268BB}"/>
              </a:ext>
            </a:extLst>
          </p:cNvPr>
          <p:cNvSpPr txBox="1"/>
          <p:nvPr/>
        </p:nvSpPr>
        <p:spPr>
          <a:xfrm>
            <a:off x="9656296" y="52683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Param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4A0630-630E-49CD-A10A-209D7170394C}"/>
              </a:ext>
            </a:extLst>
          </p:cNvPr>
          <p:cNvSpPr txBox="1"/>
          <p:nvPr/>
        </p:nvSpPr>
        <p:spPr>
          <a:xfrm>
            <a:off x="985408" y="5864673"/>
            <a:ext cx="128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&amp; Feedback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4F98494-1625-4CCF-9BFE-588EF8652141}"/>
              </a:ext>
            </a:extLst>
          </p:cNvPr>
          <p:cNvCxnSpPr>
            <a:cxnSpLocks/>
          </p:cNvCxnSpPr>
          <p:nvPr/>
        </p:nvCxnSpPr>
        <p:spPr>
          <a:xfrm>
            <a:off x="1272991" y="5478918"/>
            <a:ext cx="2189074" cy="1109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AA2CB1-5632-498E-B10B-E484619E7828}"/>
              </a:ext>
            </a:extLst>
          </p:cNvPr>
          <p:cNvSpPr txBox="1"/>
          <p:nvPr/>
        </p:nvSpPr>
        <p:spPr>
          <a:xfrm>
            <a:off x="5664255" y="6477715"/>
            <a:ext cx="26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Equilibrium Point 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01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9324C-C111-45E2-80E1-1735FFFD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Implicit Layer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4FC32-F9EA-4F61-814D-29B1676A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3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B435AB-E758-48DF-8309-BF77A03F67FB}"/>
              </a:ext>
            </a:extLst>
          </p:cNvPr>
          <p:cNvCxnSpPr/>
          <p:nvPr/>
        </p:nvCxnSpPr>
        <p:spPr>
          <a:xfrm>
            <a:off x="805343" y="3305262"/>
            <a:ext cx="48320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4CD9578-1F29-43C8-8FC6-AFDA25C64599}"/>
              </a:ext>
            </a:extLst>
          </p:cNvPr>
          <p:cNvCxnSpPr/>
          <p:nvPr/>
        </p:nvCxnSpPr>
        <p:spPr>
          <a:xfrm flipV="1">
            <a:off x="3296873" y="1191236"/>
            <a:ext cx="0" cy="4345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8F605B5-354F-4DB4-9864-B4C7222DDC3E}"/>
              </a:ext>
            </a:extLst>
          </p:cNvPr>
          <p:cNvSpPr/>
          <p:nvPr/>
        </p:nvSpPr>
        <p:spPr>
          <a:xfrm>
            <a:off x="1635853" y="1837188"/>
            <a:ext cx="3330429" cy="2986481"/>
          </a:xfrm>
          <a:custGeom>
            <a:avLst/>
            <a:gdLst>
              <a:gd name="connsiteX0" fmla="*/ 536895 w 3330429"/>
              <a:gd name="connsiteY0" fmla="*/ 453006 h 2986481"/>
              <a:gd name="connsiteX1" fmla="*/ 2374084 w 3330429"/>
              <a:gd name="connsiteY1" fmla="*/ 0 h 2986481"/>
              <a:gd name="connsiteX2" fmla="*/ 3330429 w 3330429"/>
              <a:gd name="connsiteY2" fmla="*/ 1208015 h 2986481"/>
              <a:gd name="connsiteX3" fmla="*/ 2835479 w 3330429"/>
              <a:gd name="connsiteY3" fmla="*/ 2818701 h 2986481"/>
              <a:gd name="connsiteX4" fmla="*/ 771787 w 3330429"/>
              <a:gd name="connsiteY4" fmla="*/ 2986481 h 2986481"/>
              <a:gd name="connsiteX5" fmla="*/ 0 w 3330429"/>
              <a:gd name="connsiteY5" fmla="*/ 1031846 h 2986481"/>
              <a:gd name="connsiteX6" fmla="*/ 536895 w 3330429"/>
              <a:gd name="connsiteY6" fmla="*/ 453006 h 298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0429" h="2986481">
                <a:moveTo>
                  <a:pt x="536895" y="453006"/>
                </a:moveTo>
                <a:lnTo>
                  <a:pt x="2374084" y="0"/>
                </a:lnTo>
                <a:lnTo>
                  <a:pt x="3330429" y="1208015"/>
                </a:lnTo>
                <a:lnTo>
                  <a:pt x="2835479" y="2818701"/>
                </a:lnTo>
                <a:lnTo>
                  <a:pt x="771787" y="2986481"/>
                </a:lnTo>
                <a:lnTo>
                  <a:pt x="0" y="1031846"/>
                </a:lnTo>
                <a:lnTo>
                  <a:pt x="536895" y="45300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A059B617-B2BC-488D-8D6D-01CC806335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5754" y="2910979"/>
            <a:ext cx="1216404" cy="947956"/>
          </a:xfrm>
          <a:prstGeom prst="curved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7542A7-D5EB-4043-B873-39B62DF2EAE7}"/>
              </a:ext>
            </a:extLst>
          </p:cNvPr>
          <p:cNvSpPr/>
          <p:nvPr/>
        </p:nvSpPr>
        <p:spPr>
          <a:xfrm>
            <a:off x="2701254" y="2659309"/>
            <a:ext cx="117445" cy="117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77F2BDD-A96C-465A-B4DF-7D0701B49B91}"/>
              </a:ext>
            </a:extLst>
          </p:cNvPr>
          <p:cNvSpPr/>
          <p:nvPr/>
        </p:nvSpPr>
        <p:spPr>
          <a:xfrm>
            <a:off x="3674379" y="4005743"/>
            <a:ext cx="117445" cy="117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B06DA7-0055-478B-B466-550F51218106}"/>
              </a:ext>
            </a:extLst>
          </p:cNvPr>
          <p:cNvCxnSpPr/>
          <p:nvPr/>
        </p:nvCxnSpPr>
        <p:spPr>
          <a:xfrm>
            <a:off x="2759977" y="1837188"/>
            <a:ext cx="0" cy="79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68D75B-CA03-4A7B-B1FD-DEFC2F4D2097}"/>
              </a:ext>
            </a:extLst>
          </p:cNvPr>
          <p:cNvSpPr txBox="1"/>
          <p:nvPr/>
        </p:nvSpPr>
        <p:spPr>
          <a:xfrm>
            <a:off x="2600585" y="140913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</a:t>
            </a:r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2E2DB0-AD34-4E79-B9B4-61F6C05D45E8}"/>
              </a:ext>
            </a:extLst>
          </p:cNvPr>
          <p:cNvCxnSpPr/>
          <p:nvPr/>
        </p:nvCxnSpPr>
        <p:spPr>
          <a:xfrm>
            <a:off x="3758264" y="3149957"/>
            <a:ext cx="0" cy="79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2ABA78-7BA2-457A-8E17-33F6907C9810}"/>
              </a:ext>
            </a:extLst>
          </p:cNvPr>
          <p:cNvSpPr txBox="1"/>
          <p:nvPr/>
        </p:nvSpPr>
        <p:spPr>
          <a:xfrm>
            <a:off x="3598871" y="2721903"/>
            <a:ext cx="48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z*</a:t>
            </a:r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FC01B4-CF0F-4F0E-9AF3-7D2286F516F0}"/>
              </a:ext>
            </a:extLst>
          </p:cNvPr>
          <p:cNvCxnSpPr>
            <a:cxnSpLocks/>
          </p:cNvCxnSpPr>
          <p:nvPr/>
        </p:nvCxnSpPr>
        <p:spPr>
          <a:xfrm>
            <a:off x="6096000" y="1147032"/>
            <a:ext cx="0" cy="4865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12EE3-1AA9-4625-B2DD-13B115E4CB70}"/>
              </a:ext>
            </a:extLst>
          </p:cNvPr>
          <p:cNvSpPr txBox="1"/>
          <p:nvPr/>
        </p:nvSpPr>
        <p:spPr>
          <a:xfrm>
            <a:off x="2168263" y="368788"/>
            <a:ext cx="2053903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Local - DS system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C9246-E42A-4971-BD98-BADDFF5503AA}"/>
              </a:ext>
            </a:extLst>
          </p:cNvPr>
          <p:cNvSpPr txBox="1"/>
          <p:nvPr/>
        </p:nvSpPr>
        <p:spPr>
          <a:xfrm>
            <a:off x="7969837" y="368788"/>
            <a:ext cx="1425834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DS system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3D33C76-B8FA-4883-B697-A487B72A36AE}"/>
              </a:ext>
            </a:extLst>
          </p:cNvPr>
          <p:cNvCxnSpPr/>
          <p:nvPr/>
        </p:nvCxnSpPr>
        <p:spPr>
          <a:xfrm>
            <a:off x="6590950" y="3305262"/>
            <a:ext cx="48320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C248D5-C2A5-4997-A341-91147DC89F85}"/>
              </a:ext>
            </a:extLst>
          </p:cNvPr>
          <p:cNvCxnSpPr/>
          <p:nvPr/>
        </p:nvCxnSpPr>
        <p:spPr>
          <a:xfrm flipV="1">
            <a:off x="9082480" y="1191236"/>
            <a:ext cx="0" cy="4345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6554747E-5862-4C2E-A300-6EBFFF8CD084}"/>
              </a:ext>
            </a:extLst>
          </p:cNvPr>
          <p:cNvSpPr/>
          <p:nvPr/>
        </p:nvSpPr>
        <p:spPr>
          <a:xfrm>
            <a:off x="7421460" y="1837188"/>
            <a:ext cx="3330429" cy="2986481"/>
          </a:xfrm>
          <a:custGeom>
            <a:avLst/>
            <a:gdLst>
              <a:gd name="connsiteX0" fmla="*/ 536895 w 3330429"/>
              <a:gd name="connsiteY0" fmla="*/ 453006 h 2986481"/>
              <a:gd name="connsiteX1" fmla="*/ 2374084 w 3330429"/>
              <a:gd name="connsiteY1" fmla="*/ 0 h 2986481"/>
              <a:gd name="connsiteX2" fmla="*/ 3330429 w 3330429"/>
              <a:gd name="connsiteY2" fmla="*/ 1208015 h 2986481"/>
              <a:gd name="connsiteX3" fmla="*/ 2835479 w 3330429"/>
              <a:gd name="connsiteY3" fmla="*/ 2818701 h 2986481"/>
              <a:gd name="connsiteX4" fmla="*/ 771787 w 3330429"/>
              <a:gd name="connsiteY4" fmla="*/ 2986481 h 2986481"/>
              <a:gd name="connsiteX5" fmla="*/ 0 w 3330429"/>
              <a:gd name="connsiteY5" fmla="*/ 1031846 h 2986481"/>
              <a:gd name="connsiteX6" fmla="*/ 536895 w 3330429"/>
              <a:gd name="connsiteY6" fmla="*/ 453006 h 298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0429" h="2986481">
                <a:moveTo>
                  <a:pt x="536895" y="453006"/>
                </a:moveTo>
                <a:lnTo>
                  <a:pt x="2374084" y="0"/>
                </a:lnTo>
                <a:lnTo>
                  <a:pt x="3330429" y="1208015"/>
                </a:lnTo>
                <a:lnTo>
                  <a:pt x="2835479" y="2818701"/>
                </a:lnTo>
                <a:lnTo>
                  <a:pt x="771787" y="2986481"/>
                </a:lnTo>
                <a:lnTo>
                  <a:pt x="0" y="1031846"/>
                </a:lnTo>
                <a:lnTo>
                  <a:pt x="536895" y="45300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D3905350-DAAB-4B24-A94C-0ABFF4F7B93E}"/>
              </a:ext>
            </a:extLst>
          </p:cNvPr>
          <p:cNvCxnSpPr>
            <a:cxnSpLocks/>
            <a:stCxn id="28" idx="6"/>
            <a:endCxn id="38" idx="3"/>
          </p:cNvCxnSpPr>
          <p:nvPr/>
        </p:nvCxnSpPr>
        <p:spPr>
          <a:xfrm>
            <a:off x="8604306" y="2718032"/>
            <a:ext cx="532391" cy="1094969"/>
          </a:xfrm>
          <a:prstGeom prst="curvedConnector4">
            <a:avLst>
              <a:gd name="adj1" fmla="val 325781"/>
              <a:gd name="adj2" fmla="val 121643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7611829-BCB0-4318-B124-DBAA1D158147}"/>
              </a:ext>
            </a:extLst>
          </p:cNvPr>
          <p:cNvSpPr/>
          <p:nvPr/>
        </p:nvSpPr>
        <p:spPr>
          <a:xfrm>
            <a:off x="8486861" y="2659309"/>
            <a:ext cx="117445" cy="117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2CEFC0F-34D3-47C4-BECF-ACC34562F67C}"/>
              </a:ext>
            </a:extLst>
          </p:cNvPr>
          <p:cNvSpPr/>
          <p:nvPr/>
        </p:nvSpPr>
        <p:spPr>
          <a:xfrm>
            <a:off x="9540769" y="3011538"/>
            <a:ext cx="117445" cy="117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DDDFD2-1C5D-4640-AD14-B829845D88E7}"/>
              </a:ext>
            </a:extLst>
          </p:cNvPr>
          <p:cNvCxnSpPr/>
          <p:nvPr/>
        </p:nvCxnSpPr>
        <p:spPr>
          <a:xfrm>
            <a:off x="8545584" y="1837188"/>
            <a:ext cx="0" cy="79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3F719F-657D-4A07-8F3D-320446F48AD1}"/>
              </a:ext>
            </a:extLst>
          </p:cNvPr>
          <p:cNvSpPr txBox="1"/>
          <p:nvPr/>
        </p:nvSpPr>
        <p:spPr>
          <a:xfrm>
            <a:off x="8386192" y="140913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</a:t>
            </a:r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FDFDAE9-ABA1-41AC-AD64-D931CBC46B06}"/>
              </a:ext>
            </a:extLst>
          </p:cNvPr>
          <p:cNvCxnSpPr/>
          <p:nvPr/>
        </p:nvCxnSpPr>
        <p:spPr>
          <a:xfrm>
            <a:off x="9599491" y="2214583"/>
            <a:ext cx="0" cy="79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5F7439-6D54-4223-BA75-3BC49B07134F}"/>
              </a:ext>
            </a:extLst>
          </p:cNvPr>
          <p:cNvSpPr txBox="1"/>
          <p:nvPr/>
        </p:nvSpPr>
        <p:spPr>
          <a:xfrm>
            <a:off x="9317370" y="1815890"/>
            <a:ext cx="48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z*</a:t>
            </a:r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0CB9F2E-45DB-4A88-ABA1-6CEB5538F2D9}"/>
              </a:ext>
            </a:extLst>
          </p:cNvPr>
          <p:cNvSpPr/>
          <p:nvPr/>
        </p:nvSpPr>
        <p:spPr>
          <a:xfrm>
            <a:off x="9002786" y="3032512"/>
            <a:ext cx="914400" cy="914400"/>
          </a:xfrm>
          <a:prstGeom prst="ellipse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635C69E-B0FA-4230-BDCA-A9AF5C0CEDDC}"/>
              </a:ext>
            </a:extLst>
          </p:cNvPr>
          <p:cNvCxnSpPr/>
          <p:nvPr/>
        </p:nvCxnSpPr>
        <p:spPr>
          <a:xfrm flipV="1">
            <a:off x="1234843" y="5335396"/>
            <a:ext cx="0" cy="80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2646CB0-0311-4A52-A8A3-A0E4448562E0}"/>
              </a:ext>
            </a:extLst>
          </p:cNvPr>
          <p:cNvCxnSpPr/>
          <p:nvPr/>
        </p:nvCxnSpPr>
        <p:spPr>
          <a:xfrm>
            <a:off x="1234843" y="6157518"/>
            <a:ext cx="3993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547477CD-068F-4770-99A4-3763216971FA}"/>
              </a:ext>
            </a:extLst>
          </p:cNvPr>
          <p:cNvSpPr/>
          <p:nvPr/>
        </p:nvSpPr>
        <p:spPr>
          <a:xfrm>
            <a:off x="1251098" y="5536733"/>
            <a:ext cx="3716846" cy="503339"/>
          </a:xfrm>
          <a:custGeom>
            <a:avLst/>
            <a:gdLst>
              <a:gd name="connsiteX0" fmla="*/ 523 w 3716846"/>
              <a:gd name="connsiteY0" fmla="*/ 0 h 503339"/>
              <a:gd name="connsiteX1" fmla="*/ 612920 w 3716846"/>
              <a:gd name="connsiteY1" fmla="*/ 369115 h 503339"/>
              <a:gd name="connsiteX2" fmla="*/ 3716846 w 3716846"/>
              <a:gd name="connsiteY2" fmla="*/ 503339 h 50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6846" h="503339">
                <a:moveTo>
                  <a:pt x="523" y="0"/>
                </a:moveTo>
                <a:cubicBezTo>
                  <a:pt x="-2972" y="142612"/>
                  <a:pt x="-6467" y="285225"/>
                  <a:pt x="612920" y="369115"/>
                </a:cubicBezTo>
                <a:cubicBezTo>
                  <a:pt x="1232307" y="453005"/>
                  <a:pt x="2474576" y="478172"/>
                  <a:pt x="3716846" y="50333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16ED85-9389-4232-8B00-44B8331C98FE}"/>
              </a:ext>
            </a:extLst>
          </p:cNvPr>
          <p:cNvSpPr txBox="1"/>
          <p:nvPr/>
        </p:nvSpPr>
        <p:spPr>
          <a:xfrm>
            <a:off x="2820361" y="6291743"/>
            <a:ext cx="91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Energy</a:t>
            </a:r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4DA4175-14FF-4CD8-B0FD-FFBCEF92569F}"/>
              </a:ext>
            </a:extLst>
          </p:cNvPr>
          <p:cNvCxnSpPr/>
          <p:nvPr/>
        </p:nvCxnSpPr>
        <p:spPr>
          <a:xfrm flipV="1">
            <a:off x="7316336" y="5352173"/>
            <a:ext cx="0" cy="80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602FC50-1134-4C60-8D6C-2546C5B246ED}"/>
              </a:ext>
            </a:extLst>
          </p:cNvPr>
          <p:cNvCxnSpPr/>
          <p:nvPr/>
        </p:nvCxnSpPr>
        <p:spPr>
          <a:xfrm>
            <a:off x="7316336" y="6174295"/>
            <a:ext cx="3993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41C5739C-C3AF-47AE-B73D-A4D630BE8311}"/>
              </a:ext>
            </a:extLst>
          </p:cNvPr>
          <p:cNvSpPr/>
          <p:nvPr/>
        </p:nvSpPr>
        <p:spPr>
          <a:xfrm>
            <a:off x="7332591" y="5553510"/>
            <a:ext cx="1433904" cy="503339"/>
          </a:xfrm>
          <a:custGeom>
            <a:avLst/>
            <a:gdLst>
              <a:gd name="connsiteX0" fmla="*/ 523 w 3716846"/>
              <a:gd name="connsiteY0" fmla="*/ 0 h 503339"/>
              <a:gd name="connsiteX1" fmla="*/ 612920 w 3716846"/>
              <a:gd name="connsiteY1" fmla="*/ 369115 h 503339"/>
              <a:gd name="connsiteX2" fmla="*/ 3716846 w 3716846"/>
              <a:gd name="connsiteY2" fmla="*/ 503339 h 50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6846" h="503339">
                <a:moveTo>
                  <a:pt x="523" y="0"/>
                </a:moveTo>
                <a:cubicBezTo>
                  <a:pt x="-2972" y="142612"/>
                  <a:pt x="-6467" y="285225"/>
                  <a:pt x="612920" y="369115"/>
                </a:cubicBezTo>
                <a:cubicBezTo>
                  <a:pt x="1232307" y="453005"/>
                  <a:pt x="2474576" y="478172"/>
                  <a:pt x="3716846" y="50333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FCD215-6FC2-4A76-8A0A-41B4666A98A4}"/>
              </a:ext>
            </a:extLst>
          </p:cNvPr>
          <p:cNvSpPr txBox="1"/>
          <p:nvPr/>
        </p:nvSpPr>
        <p:spPr>
          <a:xfrm>
            <a:off x="8704974" y="6266469"/>
            <a:ext cx="91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Energy</a:t>
            </a:r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28E73A15-BB92-4E7A-BD06-6E44861BA51D}"/>
              </a:ext>
            </a:extLst>
          </p:cNvPr>
          <p:cNvSpPr/>
          <p:nvPr/>
        </p:nvSpPr>
        <p:spPr>
          <a:xfrm>
            <a:off x="8741328" y="5721080"/>
            <a:ext cx="2323751" cy="394511"/>
          </a:xfrm>
          <a:custGeom>
            <a:avLst/>
            <a:gdLst>
              <a:gd name="connsiteX0" fmla="*/ 0 w 2323751"/>
              <a:gd name="connsiteY0" fmla="*/ 327382 h 394511"/>
              <a:gd name="connsiteX1" fmla="*/ 402672 w 2323751"/>
              <a:gd name="connsiteY1" fmla="*/ 50546 h 394511"/>
              <a:gd name="connsiteX2" fmla="*/ 713065 w 2323751"/>
              <a:gd name="connsiteY2" fmla="*/ 394494 h 394511"/>
              <a:gd name="connsiteX3" fmla="*/ 1216404 w 2323751"/>
              <a:gd name="connsiteY3" fmla="*/ 33768 h 394511"/>
              <a:gd name="connsiteX4" fmla="*/ 1526797 w 2323751"/>
              <a:gd name="connsiteY4" fmla="*/ 369327 h 394511"/>
              <a:gd name="connsiteX5" fmla="*/ 2021747 w 2323751"/>
              <a:gd name="connsiteY5" fmla="*/ 212 h 394511"/>
              <a:gd name="connsiteX6" fmla="*/ 2323751 w 2323751"/>
              <a:gd name="connsiteY6" fmla="*/ 327382 h 394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3751" h="394511">
                <a:moveTo>
                  <a:pt x="0" y="327382"/>
                </a:moveTo>
                <a:cubicBezTo>
                  <a:pt x="141914" y="183371"/>
                  <a:pt x="283828" y="39361"/>
                  <a:pt x="402672" y="50546"/>
                </a:cubicBezTo>
                <a:cubicBezTo>
                  <a:pt x="521516" y="61731"/>
                  <a:pt x="577443" y="397290"/>
                  <a:pt x="713065" y="394494"/>
                </a:cubicBezTo>
                <a:cubicBezTo>
                  <a:pt x="848687" y="391698"/>
                  <a:pt x="1080782" y="37962"/>
                  <a:pt x="1216404" y="33768"/>
                </a:cubicBezTo>
                <a:cubicBezTo>
                  <a:pt x="1352026" y="29574"/>
                  <a:pt x="1392573" y="374920"/>
                  <a:pt x="1526797" y="369327"/>
                </a:cubicBezTo>
                <a:cubicBezTo>
                  <a:pt x="1661021" y="363734"/>
                  <a:pt x="1888921" y="7203"/>
                  <a:pt x="2021747" y="212"/>
                </a:cubicBezTo>
                <a:cubicBezTo>
                  <a:pt x="2154573" y="-6779"/>
                  <a:pt x="2239162" y="160301"/>
                  <a:pt x="2323751" y="32738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00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9324C-C111-45E2-80E1-1735FFFD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Implicit Layer - </a:t>
            </a:r>
            <a:r>
              <a:rPr lang="ko-KR" altLang="en-US"/>
              <a:t>화학반응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4FC32-F9EA-4F61-814D-29B1676A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3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9324C-C111-45E2-80E1-1735FFFD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Implicit Layer - </a:t>
            </a:r>
            <a:r>
              <a:rPr lang="ko-KR" altLang="en-US"/>
              <a:t>화학효소반응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4FC32-F9EA-4F61-814D-29B1676A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61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9324C-C111-45E2-80E1-1735FFFD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Implicit Layer - </a:t>
            </a:r>
            <a:r>
              <a:rPr lang="ko-KR" altLang="en-US"/>
              <a:t>전압 게이트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4FC32-F9EA-4F61-814D-29B1676A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6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8B3FE-6674-40E0-A69A-61B2C7D8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- learning information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9AB552-33B4-426C-8395-10750579DEA1}"/>
              </a:ext>
            </a:extLst>
          </p:cNvPr>
          <p:cNvSpPr/>
          <p:nvPr/>
        </p:nvSpPr>
        <p:spPr>
          <a:xfrm>
            <a:off x="1430215" y="2250831"/>
            <a:ext cx="4032739" cy="3540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BE8EE4-7C51-408D-B1D6-B4B48FD70365}"/>
              </a:ext>
            </a:extLst>
          </p:cNvPr>
          <p:cNvCxnSpPr>
            <a:cxnSpLocks/>
          </p:cNvCxnSpPr>
          <p:nvPr/>
        </p:nvCxnSpPr>
        <p:spPr>
          <a:xfrm>
            <a:off x="2586892" y="2899508"/>
            <a:ext cx="6486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F9DA67-11DE-400C-B926-27E3F8D7AF9C}"/>
              </a:ext>
            </a:extLst>
          </p:cNvPr>
          <p:cNvCxnSpPr/>
          <p:nvPr/>
        </p:nvCxnSpPr>
        <p:spPr>
          <a:xfrm>
            <a:off x="3235569" y="2921611"/>
            <a:ext cx="625231" cy="101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0EE052-8519-431A-9D9C-E8C62592DBEC}"/>
              </a:ext>
            </a:extLst>
          </p:cNvPr>
          <p:cNvCxnSpPr>
            <a:cxnSpLocks/>
          </p:cNvCxnSpPr>
          <p:nvPr/>
        </p:nvCxnSpPr>
        <p:spPr>
          <a:xfrm>
            <a:off x="3860800" y="3023211"/>
            <a:ext cx="488461" cy="3061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10C3A9-BFFA-479B-834B-F6116D86B7A3}"/>
              </a:ext>
            </a:extLst>
          </p:cNvPr>
          <p:cNvCxnSpPr>
            <a:cxnSpLocks/>
          </p:cNvCxnSpPr>
          <p:nvPr/>
        </p:nvCxnSpPr>
        <p:spPr>
          <a:xfrm>
            <a:off x="4349261" y="3359945"/>
            <a:ext cx="222739" cy="4461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B756093-76EF-470C-8958-E2E132A9023E}"/>
              </a:ext>
            </a:extLst>
          </p:cNvPr>
          <p:cNvCxnSpPr>
            <a:cxnSpLocks/>
          </p:cNvCxnSpPr>
          <p:nvPr/>
        </p:nvCxnSpPr>
        <p:spPr>
          <a:xfrm flipH="1">
            <a:off x="4460630" y="3836684"/>
            <a:ext cx="111370" cy="5373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C87EED9-B4E0-49FC-826A-3B9E7F1C2085}"/>
              </a:ext>
            </a:extLst>
          </p:cNvPr>
          <p:cNvCxnSpPr>
            <a:cxnSpLocks/>
          </p:cNvCxnSpPr>
          <p:nvPr/>
        </p:nvCxnSpPr>
        <p:spPr>
          <a:xfrm flipH="1">
            <a:off x="4181231" y="4377840"/>
            <a:ext cx="279400" cy="4361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509DCF-0471-462C-9D79-C48D661ACCC9}"/>
              </a:ext>
            </a:extLst>
          </p:cNvPr>
          <p:cNvCxnSpPr>
            <a:cxnSpLocks/>
          </p:cNvCxnSpPr>
          <p:nvPr/>
        </p:nvCxnSpPr>
        <p:spPr>
          <a:xfrm flipH="1">
            <a:off x="3720123" y="4813942"/>
            <a:ext cx="434731" cy="3051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B1E3CC-4E5F-48D8-B80C-BA1B379BD94F}"/>
              </a:ext>
            </a:extLst>
          </p:cNvPr>
          <p:cNvCxnSpPr>
            <a:cxnSpLocks/>
          </p:cNvCxnSpPr>
          <p:nvPr/>
        </p:nvCxnSpPr>
        <p:spPr>
          <a:xfrm flipH="1">
            <a:off x="3165231" y="5119077"/>
            <a:ext cx="53340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78C074-C2F3-4DA3-ADCA-AB16DFE3175E}"/>
              </a:ext>
            </a:extLst>
          </p:cNvPr>
          <p:cNvCxnSpPr>
            <a:cxnSpLocks/>
          </p:cNvCxnSpPr>
          <p:nvPr/>
        </p:nvCxnSpPr>
        <p:spPr>
          <a:xfrm flipH="1" flipV="1">
            <a:off x="2829169" y="4884616"/>
            <a:ext cx="336063" cy="2227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D192E7B-D951-4520-9B0A-2B35C610F468}"/>
              </a:ext>
            </a:extLst>
          </p:cNvPr>
          <p:cNvCxnSpPr>
            <a:cxnSpLocks/>
          </p:cNvCxnSpPr>
          <p:nvPr/>
        </p:nvCxnSpPr>
        <p:spPr>
          <a:xfrm flipH="1" flipV="1">
            <a:off x="2642086" y="4580482"/>
            <a:ext cx="187083" cy="2887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839C0D-6A7E-437B-B62F-D5861AAA4046}"/>
              </a:ext>
            </a:extLst>
          </p:cNvPr>
          <p:cNvSpPr txBox="1"/>
          <p:nvPr/>
        </p:nvSpPr>
        <p:spPr>
          <a:xfrm>
            <a:off x="6307017" y="2125785"/>
            <a:ext cx="504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Learning Direction is not Dependable Variable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0472C7-08FB-46D1-A4AC-88A22E9BA1DF}"/>
              </a:ext>
            </a:extLst>
          </p:cNvPr>
          <p:cNvSpPr/>
          <p:nvPr/>
        </p:nvSpPr>
        <p:spPr>
          <a:xfrm>
            <a:off x="2306516" y="3893629"/>
            <a:ext cx="719016" cy="668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rgbClr val="FF0000"/>
                </a:solidFill>
              </a:rPr>
              <a:t>?</a:t>
            </a:r>
            <a:endParaRPr lang="ko-KR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375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9324C-C111-45E2-80E1-1735FFFD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Implicit Layer - </a:t>
            </a:r>
            <a:r>
              <a:rPr lang="ko-KR" altLang="en-US"/>
              <a:t>막전위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4FC32-F9EA-4F61-814D-29B1676A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26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737B7C-237F-4B6D-A0F3-D4FB07062C2B}"/>
              </a:ext>
            </a:extLst>
          </p:cNvPr>
          <p:cNvSpPr/>
          <p:nvPr/>
        </p:nvSpPr>
        <p:spPr>
          <a:xfrm>
            <a:off x="3108243" y="2745031"/>
            <a:ext cx="297940" cy="295220"/>
          </a:xfrm>
          <a:prstGeom prst="rect">
            <a:avLst/>
          </a:prstGeom>
          <a:solidFill>
            <a:srgbClr val="9DC3E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27F89F-E829-4083-8E52-B1C93CCB2BF6}"/>
              </a:ext>
            </a:extLst>
          </p:cNvPr>
          <p:cNvSpPr/>
          <p:nvPr/>
        </p:nvSpPr>
        <p:spPr>
          <a:xfrm>
            <a:off x="2804263" y="1622889"/>
            <a:ext cx="6863197" cy="50270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00F2F4F-016F-4982-94CD-CA1EE2BCED84}"/>
              </a:ext>
            </a:extLst>
          </p:cNvPr>
          <p:cNvSpPr/>
          <p:nvPr/>
        </p:nvSpPr>
        <p:spPr>
          <a:xfrm>
            <a:off x="3508909" y="2721361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5229DA-EC78-4D97-AEE3-D3D41C16C6B4}"/>
                  </a:ext>
                </a:extLst>
              </p:cNvPr>
              <p:cNvSpPr txBox="1"/>
              <p:nvPr/>
            </p:nvSpPr>
            <p:spPr>
              <a:xfrm>
                <a:off x="3519010" y="270502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5229DA-EC78-4D97-AEE3-D3D41C16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10" y="2705022"/>
                <a:ext cx="291070" cy="307777"/>
              </a:xfrm>
              <a:prstGeom prst="rect">
                <a:avLst/>
              </a:prstGeom>
              <a:blipFill>
                <a:blip r:embed="rId2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75D09ED3-DE90-45F4-A877-3D7E85D90DB4}"/>
              </a:ext>
            </a:extLst>
          </p:cNvPr>
          <p:cNvSpPr/>
          <p:nvPr/>
        </p:nvSpPr>
        <p:spPr>
          <a:xfrm>
            <a:off x="3107129" y="2647896"/>
            <a:ext cx="876820" cy="48418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84267A-7E90-49CB-B9FC-EAD59BF64AEA}"/>
                  </a:ext>
                </a:extLst>
              </p:cNvPr>
              <p:cNvSpPr txBox="1"/>
              <p:nvPr/>
            </p:nvSpPr>
            <p:spPr>
              <a:xfrm>
                <a:off x="3064042" y="2717032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84267A-7E90-49CB-B9FC-EAD59BF64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42" y="2717032"/>
                <a:ext cx="40042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EC67E0-E09A-46CF-971E-7B0A09D52D50}"/>
              </a:ext>
            </a:extLst>
          </p:cNvPr>
          <p:cNvSpPr/>
          <p:nvPr/>
        </p:nvSpPr>
        <p:spPr>
          <a:xfrm>
            <a:off x="3108243" y="3361047"/>
            <a:ext cx="297940" cy="295220"/>
          </a:xfrm>
          <a:prstGeom prst="rect">
            <a:avLst/>
          </a:prstGeom>
          <a:solidFill>
            <a:srgbClr val="9DC3E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A09B568-53AD-454E-90AA-0B5A51F927C7}"/>
              </a:ext>
            </a:extLst>
          </p:cNvPr>
          <p:cNvSpPr/>
          <p:nvPr/>
        </p:nvSpPr>
        <p:spPr>
          <a:xfrm>
            <a:off x="3508909" y="3337377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78435D4-C3C2-4B90-B83D-62510E73DC2D}"/>
                  </a:ext>
                </a:extLst>
              </p:cNvPr>
              <p:cNvSpPr txBox="1"/>
              <p:nvPr/>
            </p:nvSpPr>
            <p:spPr>
              <a:xfrm>
                <a:off x="3519010" y="3321038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78435D4-C3C2-4B90-B83D-62510E73D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10" y="3321038"/>
                <a:ext cx="291070" cy="307777"/>
              </a:xfrm>
              <a:prstGeom prst="rect">
                <a:avLst/>
              </a:prstGeom>
              <a:blipFill>
                <a:blip r:embed="rId2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66C2EE-DA42-489A-B22F-238F7A52A883}"/>
              </a:ext>
            </a:extLst>
          </p:cNvPr>
          <p:cNvSpPr/>
          <p:nvPr/>
        </p:nvSpPr>
        <p:spPr>
          <a:xfrm>
            <a:off x="3107129" y="3263912"/>
            <a:ext cx="876820" cy="48418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71DC9A-79D5-4952-87AE-C6320AB7ABDB}"/>
                  </a:ext>
                </a:extLst>
              </p:cNvPr>
              <p:cNvSpPr txBox="1"/>
              <p:nvPr/>
            </p:nvSpPr>
            <p:spPr>
              <a:xfrm>
                <a:off x="3064042" y="3333048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71DC9A-79D5-4952-87AE-C6320AB7A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42" y="3333048"/>
                <a:ext cx="40042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483BF9-4D39-4F0D-B9F4-4A947E37B966}"/>
              </a:ext>
            </a:extLst>
          </p:cNvPr>
          <p:cNvSpPr/>
          <p:nvPr/>
        </p:nvSpPr>
        <p:spPr>
          <a:xfrm>
            <a:off x="3108243" y="4042133"/>
            <a:ext cx="297940" cy="295220"/>
          </a:xfrm>
          <a:prstGeom prst="rect">
            <a:avLst/>
          </a:prstGeom>
          <a:solidFill>
            <a:srgbClr val="9DC3E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4D6AD38-9E2A-4F6F-96DA-3A1EDD0596E6}"/>
              </a:ext>
            </a:extLst>
          </p:cNvPr>
          <p:cNvSpPr/>
          <p:nvPr/>
        </p:nvSpPr>
        <p:spPr>
          <a:xfrm>
            <a:off x="3508909" y="4018463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DB52D1-D30E-478B-B20C-7C7CB36D294A}"/>
                  </a:ext>
                </a:extLst>
              </p:cNvPr>
              <p:cNvSpPr txBox="1"/>
              <p:nvPr/>
            </p:nvSpPr>
            <p:spPr>
              <a:xfrm>
                <a:off x="3519010" y="4002124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DB52D1-D30E-478B-B20C-7C7CB36D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10" y="4002124"/>
                <a:ext cx="291070" cy="307777"/>
              </a:xfrm>
              <a:prstGeom prst="rect">
                <a:avLst/>
              </a:prstGeom>
              <a:blipFill>
                <a:blip r:embed="rId2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EFCA82-CAF1-4CAE-AF1A-8162C978FE70}"/>
              </a:ext>
            </a:extLst>
          </p:cNvPr>
          <p:cNvSpPr/>
          <p:nvPr/>
        </p:nvSpPr>
        <p:spPr>
          <a:xfrm>
            <a:off x="3107129" y="3944998"/>
            <a:ext cx="876820" cy="48418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441BC4-EA85-40F2-8C96-6C6CF17000CB}"/>
                  </a:ext>
                </a:extLst>
              </p:cNvPr>
              <p:cNvSpPr txBox="1"/>
              <p:nvPr/>
            </p:nvSpPr>
            <p:spPr>
              <a:xfrm>
                <a:off x="3064042" y="4014134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441BC4-EA85-40F2-8C96-6C6CF1700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42" y="4014134"/>
                <a:ext cx="40042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F28C1E-D6B7-40D0-B5FC-AB25992A649C}"/>
              </a:ext>
            </a:extLst>
          </p:cNvPr>
          <p:cNvSpPr/>
          <p:nvPr/>
        </p:nvSpPr>
        <p:spPr>
          <a:xfrm>
            <a:off x="3108243" y="5190684"/>
            <a:ext cx="297940" cy="295220"/>
          </a:xfrm>
          <a:prstGeom prst="rect">
            <a:avLst/>
          </a:prstGeom>
          <a:solidFill>
            <a:srgbClr val="9DC3E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9138AD3-B45C-41F0-94F7-06B3C932C63E}"/>
              </a:ext>
            </a:extLst>
          </p:cNvPr>
          <p:cNvSpPr/>
          <p:nvPr/>
        </p:nvSpPr>
        <p:spPr>
          <a:xfrm>
            <a:off x="3508909" y="5167014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5AC441-2233-486A-814E-44D469A006F5}"/>
                  </a:ext>
                </a:extLst>
              </p:cNvPr>
              <p:cNvSpPr txBox="1"/>
              <p:nvPr/>
            </p:nvSpPr>
            <p:spPr>
              <a:xfrm>
                <a:off x="3519010" y="5150675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5AC441-2233-486A-814E-44D469A00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10" y="5150675"/>
                <a:ext cx="291070" cy="307777"/>
              </a:xfrm>
              <a:prstGeom prst="rect">
                <a:avLst/>
              </a:prstGeom>
              <a:blipFill>
                <a:blip r:embed="rId2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EE9085-C404-4A64-838A-9D231C6D3787}"/>
              </a:ext>
            </a:extLst>
          </p:cNvPr>
          <p:cNvSpPr/>
          <p:nvPr/>
        </p:nvSpPr>
        <p:spPr>
          <a:xfrm>
            <a:off x="3107129" y="5093549"/>
            <a:ext cx="876820" cy="48418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9AA236-19FD-40EC-A06E-9EBAE2CF5493}"/>
                  </a:ext>
                </a:extLst>
              </p:cNvPr>
              <p:cNvSpPr txBox="1"/>
              <p:nvPr/>
            </p:nvSpPr>
            <p:spPr>
              <a:xfrm>
                <a:off x="3064042" y="5162685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9AA236-19FD-40EC-A06E-9EBAE2CF5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42" y="5162685"/>
                <a:ext cx="40042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BA1EE7-4EFD-4AAB-A8BE-873FDD11E6BD}"/>
              </a:ext>
            </a:extLst>
          </p:cNvPr>
          <p:cNvCxnSpPr>
            <a:cxnSpLocks/>
          </p:cNvCxnSpPr>
          <p:nvPr/>
        </p:nvCxnSpPr>
        <p:spPr>
          <a:xfrm>
            <a:off x="2800839" y="2458915"/>
            <a:ext cx="6866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8413639-B6AD-4E97-AFDD-6784541CA91E}"/>
              </a:ext>
            </a:extLst>
          </p:cNvPr>
          <p:cNvCxnSpPr>
            <a:cxnSpLocks/>
          </p:cNvCxnSpPr>
          <p:nvPr/>
        </p:nvCxnSpPr>
        <p:spPr>
          <a:xfrm>
            <a:off x="2820345" y="5762493"/>
            <a:ext cx="6847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A0CE09-3F6A-4B4F-B606-3F914384996C}"/>
                  </a:ext>
                </a:extLst>
              </p:cNvPr>
              <p:cNvSpPr txBox="1"/>
              <p:nvPr/>
            </p:nvSpPr>
            <p:spPr>
              <a:xfrm>
                <a:off x="4041906" y="1962105"/>
                <a:ext cx="1827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𝐸𝑥𝑡𝑟𝑎𝑐𝑒𝑙𝑙𝑢𝑙𝑎𝑟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A0CE09-3F6A-4B4F-B606-3F9143849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906" y="1962105"/>
                <a:ext cx="1827403" cy="307777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DDD6EA6-A31A-4302-B89D-4C6802E2D6B9}"/>
                  </a:ext>
                </a:extLst>
              </p:cNvPr>
              <p:cNvSpPr txBox="1"/>
              <p:nvPr/>
            </p:nvSpPr>
            <p:spPr>
              <a:xfrm>
                <a:off x="4085848" y="6088595"/>
                <a:ext cx="1827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𝑖𝑛𝑡𝑒𝑟𝑎𝑐𝑒𝑙𝑙𝑢𝑙𝑎𝑟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DDD6EA6-A31A-4302-B89D-4C6802E2D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848" y="6088595"/>
                <a:ext cx="1827403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D039F3-22B9-45A5-8C23-00F116D0355F}"/>
                  </a:ext>
                </a:extLst>
              </p:cNvPr>
              <p:cNvSpPr txBox="1"/>
              <p:nvPr/>
            </p:nvSpPr>
            <p:spPr>
              <a:xfrm>
                <a:off x="3989812" y="4057604"/>
                <a:ext cx="16057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𝑚𝑒𝑚𝑏𝑟𝑎𝑛𝑒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D039F3-22B9-45A5-8C23-00F116D03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812" y="4057604"/>
                <a:ext cx="16057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43FD4C48-2D8A-4199-B6FC-5800B3AB91C1}"/>
              </a:ext>
            </a:extLst>
          </p:cNvPr>
          <p:cNvSpPr/>
          <p:nvPr/>
        </p:nvSpPr>
        <p:spPr>
          <a:xfrm>
            <a:off x="3108243" y="1982870"/>
            <a:ext cx="297940" cy="295220"/>
          </a:xfrm>
          <a:prstGeom prst="rect">
            <a:avLst/>
          </a:prstGeom>
          <a:solidFill>
            <a:srgbClr val="9DC3E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1F2C29E-18E6-425A-8A60-BD851A741BDB}"/>
              </a:ext>
            </a:extLst>
          </p:cNvPr>
          <p:cNvSpPr/>
          <p:nvPr/>
        </p:nvSpPr>
        <p:spPr>
          <a:xfrm>
            <a:off x="3508909" y="1959200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7943CD-E2EE-47D5-92CF-46F255E5463B}"/>
                  </a:ext>
                </a:extLst>
              </p:cNvPr>
              <p:cNvSpPr txBox="1"/>
              <p:nvPr/>
            </p:nvSpPr>
            <p:spPr>
              <a:xfrm>
                <a:off x="3519010" y="194286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7943CD-E2EE-47D5-92CF-46F255E54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10" y="1942861"/>
                <a:ext cx="291070" cy="307777"/>
              </a:xfrm>
              <a:prstGeom prst="rect">
                <a:avLst/>
              </a:prstGeom>
              <a:blipFill>
                <a:blip r:embed="rId2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직사각형 47">
            <a:extLst>
              <a:ext uri="{FF2B5EF4-FFF2-40B4-BE49-F238E27FC236}">
                <a16:creationId xmlns:a16="http://schemas.microsoft.com/office/drawing/2014/main" id="{B5258891-2560-4E14-9469-DCB07E7A176C}"/>
              </a:ext>
            </a:extLst>
          </p:cNvPr>
          <p:cNvSpPr/>
          <p:nvPr/>
        </p:nvSpPr>
        <p:spPr>
          <a:xfrm>
            <a:off x="3107129" y="1885735"/>
            <a:ext cx="876820" cy="48418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4AFFB1F-750F-440C-81B5-9A83CDA15E60}"/>
                  </a:ext>
                </a:extLst>
              </p:cNvPr>
              <p:cNvSpPr txBox="1"/>
              <p:nvPr/>
            </p:nvSpPr>
            <p:spPr>
              <a:xfrm>
                <a:off x="3064042" y="1954871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4AFFB1F-750F-440C-81B5-9A83CDA15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42" y="1954871"/>
                <a:ext cx="40042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B9A3DF-F4EC-4037-8A27-D658FF6DE2B1}"/>
              </a:ext>
            </a:extLst>
          </p:cNvPr>
          <p:cNvSpPr/>
          <p:nvPr/>
        </p:nvSpPr>
        <p:spPr>
          <a:xfrm>
            <a:off x="3056173" y="6075560"/>
            <a:ext cx="410279" cy="295220"/>
          </a:xfrm>
          <a:prstGeom prst="rect">
            <a:avLst/>
          </a:prstGeom>
          <a:solidFill>
            <a:srgbClr val="9DC3E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2A0FF6-176A-4D07-9F58-174B32B5DC7D}"/>
              </a:ext>
            </a:extLst>
          </p:cNvPr>
          <p:cNvSpPr/>
          <p:nvPr/>
        </p:nvSpPr>
        <p:spPr>
          <a:xfrm>
            <a:off x="3509844" y="6047561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8CFDB5-DDF6-4C31-9EDE-640490BA7CAD}"/>
                  </a:ext>
                </a:extLst>
              </p:cNvPr>
              <p:cNvSpPr txBox="1"/>
              <p:nvPr/>
            </p:nvSpPr>
            <p:spPr>
              <a:xfrm>
                <a:off x="3543141" y="603555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8CFDB5-DDF6-4C31-9EDE-640490BA7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141" y="6035551"/>
                <a:ext cx="291070" cy="307777"/>
              </a:xfrm>
              <a:prstGeom prst="rect">
                <a:avLst/>
              </a:prstGeom>
              <a:blipFill>
                <a:blip r:embed="rId11"/>
                <a:stretch>
                  <a:fillRect r="-4167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>
            <a:extLst>
              <a:ext uri="{FF2B5EF4-FFF2-40B4-BE49-F238E27FC236}">
                <a16:creationId xmlns:a16="http://schemas.microsoft.com/office/drawing/2014/main" id="{72D1BF80-21A7-4717-9FC9-AA60ED6A3BC0}"/>
              </a:ext>
            </a:extLst>
          </p:cNvPr>
          <p:cNvSpPr/>
          <p:nvPr/>
        </p:nvSpPr>
        <p:spPr>
          <a:xfrm>
            <a:off x="3055059" y="5978425"/>
            <a:ext cx="987397" cy="48418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D19D21E-5171-42CB-991A-AA9D8C203E76}"/>
                  </a:ext>
                </a:extLst>
              </p:cNvPr>
              <p:cNvSpPr txBox="1"/>
              <p:nvPr/>
            </p:nvSpPr>
            <p:spPr>
              <a:xfrm>
                <a:off x="3011973" y="6047561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D19D21E-5171-42CB-991A-AA9D8C203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973" y="6047561"/>
                <a:ext cx="400423" cy="307777"/>
              </a:xfrm>
              <a:prstGeom prst="rect">
                <a:avLst/>
              </a:prstGeom>
              <a:blipFill>
                <a:blip r:embed="rId12"/>
                <a:stretch>
                  <a:fillRect r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원통형 59">
            <a:extLst>
              <a:ext uri="{FF2B5EF4-FFF2-40B4-BE49-F238E27FC236}">
                <a16:creationId xmlns:a16="http://schemas.microsoft.com/office/drawing/2014/main" id="{CF601CAA-7D1E-424A-B9E7-1F8C9401B605}"/>
              </a:ext>
            </a:extLst>
          </p:cNvPr>
          <p:cNvSpPr/>
          <p:nvPr/>
        </p:nvSpPr>
        <p:spPr>
          <a:xfrm>
            <a:off x="5658339" y="2191850"/>
            <a:ext cx="3679941" cy="3786575"/>
          </a:xfrm>
          <a:prstGeom prst="can">
            <a:avLst>
              <a:gd name="adj" fmla="val 1375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8190B1-065D-4624-BB6A-0D7638EED5A8}"/>
              </a:ext>
            </a:extLst>
          </p:cNvPr>
          <p:cNvSpPr/>
          <p:nvPr/>
        </p:nvSpPr>
        <p:spPr>
          <a:xfrm>
            <a:off x="5806885" y="2874937"/>
            <a:ext cx="297940" cy="295220"/>
          </a:xfrm>
          <a:prstGeom prst="rect">
            <a:avLst/>
          </a:prstGeom>
          <a:solidFill>
            <a:srgbClr val="9DC3E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8E9AB01-A6AA-4198-B716-4C2B359CF2FA}"/>
              </a:ext>
            </a:extLst>
          </p:cNvPr>
          <p:cNvSpPr/>
          <p:nvPr/>
        </p:nvSpPr>
        <p:spPr>
          <a:xfrm>
            <a:off x="7291630" y="3384800"/>
            <a:ext cx="716989" cy="667976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D96A15-2A87-4D88-9B12-4030540D6286}"/>
                  </a:ext>
                </a:extLst>
              </p:cNvPr>
              <p:cNvSpPr txBox="1"/>
              <p:nvPr/>
            </p:nvSpPr>
            <p:spPr>
              <a:xfrm>
                <a:off x="7320030" y="3525726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𝑎𝑐𝑡𝑖𝑣𝑎𝑡𝑒𝑑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D96A15-2A87-4D88-9B12-4030540D6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030" y="3525726"/>
                <a:ext cx="291070" cy="307777"/>
              </a:xfrm>
              <a:prstGeom prst="rect">
                <a:avLst/>
              </a:prstGeom>
              <a:blipFill>
                <a:blip r:embed="rId13"/>
                <a:stretch>
                  <a:fillRect r="-18750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1DD6DB-FA03-4381-8F0C-3E5CB380FB0C}"/>
              </a:ext>
            </a:extLst>
          </p:cNvPr>
          <p:cNvSpPr/>
          <p:nvPr/>
        </p:nvSpPr>
        <p:spPr>
          <a:xfrm>
            <a:off x="5810328" y="2876863"/>
            <a:ext cx="3349873" cy="287018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7B6614-2C22-432F-B8F9-95DBFE08C673}"/>
                  </a:ext>
                </a:extLst>
              </p:cNvPr>
              <p:cNvSpPr txBox="1"/>
              <p:nvPr/>
            </p:nvSpPr>
            <p:spPr>
              <a:xfrm>
                <a:off x="5762684" y="2846938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7B6614-2C22-432F-B8F9-95DBFE08C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84" y="2846938"/>
                <a:ext cx="40042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C077B1D-C4F7-48B8-9387-D69EFC66D610}"/>
              </a:ext>
            </a:extLst>
          </p:cNvPr>
          <p:cNvCxnSpPr>
            <a:cxnSpLocks/>
            <a:stCxn id="48" idx="2"/>
            <a:endCxn id="10" idx="0"/>
          </p:cNvCxnSpPr>
          <p:nvPr/>
        </p:nvCxnSpPr>
        <p:spPr>
          <a:xfrm>
            <a:off x="3545539" y="2369920"/>
            <a:ext cx="0" cy="27797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DB41204-A9BB-41AB-94E9-79A15C8B4E95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3545539" y="3132081"/>
            <a:ext cx="0" cy="13183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46F34F2-65C3-4AE2-B347-689B9DE14854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>
            <a:off x="3545539" y="3748097"/>
            <a:ext cx="0" cy="19690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BF95FA9-1ADA-4BE8-A301-0F7ED7DAE634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3545539" y="4429183"/>
            <a:ext cx="0" cy="6643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124F73B-EA7A-46AC-863A-40300849E4D2}"/>
              </a:ext>
            </a:extLst>
          </p:cNvPr>
          <p:cNvCxnSpPr>
            <a:cxnSpLocks/>
            <a:stCxn id="37" idx="2"/>
            <a:endCxn id="53" idx="0"/>
          </p:cNvCxnSpPr>
          <p:nvPr/>
        </p:nvCxnSpPr>
        <p:spPr>
          <a:xfrm>
            <a:off x="3545539" y="5577734"/>
            <a:ext cx="3219" cy="40069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BD9B227B-0704-4705-B393-92872E6CD031}"/>
              </a:ext>
            </a:extLst>
          </p:cNvPr>
          <p:cNvSpPr/>
          <p:nvPr/>
        </p:nvSpPr>
        <p:spPr>
          <a:xfrm>
            <a:off x="8553585" y="4322667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8A6B55D-5158-4A95-9DA4-5736AA167055}"/>
                  </a:ext>
                </a:extLst>
              </p:cNvPr>
              <p:cNvSpPr txBox="1"/>
              <p:nvPr/>
            </p:nvSpPr>
            <p:spPr>
              <a:xfrm>
                <a:off x="8571560" y="431725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𝑎𝑐𝑡𝑖𝑣𝑎𝑡𝑜𝑟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8A6B55D-5158-4A95-9DA4-5736AA16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560" y="4317253"/>
                <a:ext cx="291070" cy="307777"/>
              </a:xfrm>
              <a:prstGeom prst="rect">
                <a:avLst/>
              </a:prstGeom>
              <a:blipFill>
                <a:blip r:embed="rId15"/>
                <a:stretch>
                  <a:fillRect r="-18750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29B403D3-A316-4770-8EFF-68C2BCB022AD}"/>
              </a:ext>
            </a:extLst>
          </p:cNvPr>
          <p:cNvSpPr/>
          <p:nvPr/>
        </p:nvSpPr>
        <p:spPr>
          <a:xfrm>
            <a:off x="6693796" y="3363719"/>
            <a:ext cx="425887" cy="396779"/>
          </a:xfrm>
          <a:prstGeom prst="diamond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913D932-F4B2-40D1-B1AD-74EC56E21F3D}"/>
              </a:ext>
            </a:extLst>
          </p:cNvPr>
          <p:cNvSpPr/>
          <p:nvPr/>
        </p:nvSpPr>
        <p:spPr>
          <a:xfrm>
            <a:off x="8086901" y="4949482"/>
            <a:ext cx="716989" cy="667976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D59895A-68BF-41FC-919F-2B47B30995E2}"/>
                  </a:ext>
                </a:extLst>
              </p:cNvPr>
              <p:cNvSpPr txBox="1"/>
              <p:nvPr/>
            </p:nvSpPr>
            <p:spPr>
              <a:xfrm>
                <a:off x="8103550" y="5093389"/>
                <a:ext cx="291070" cy="411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𝑎𝑐𝑡𝑖𝑣𝑎𝑡𝑒𝑑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D59895A-68BF-41FC-919F-2B47B3099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550" y="5093389"/>
                <a:ext cx="291070" cy="411138"/>
              </a:xfrm>
              <a:prstGeom prst="rect">
                <a:avLst/>
              </a:prstGeom>
              <a:blipFill>
                <a:blip r:embed="rId16"/>
                <a:stretch>
                  <a:fillRect r="-19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A46091DE-8596-4173-A6F9-E0633A944D3E}"/>
              </a:ext>
            </a:extLst>
          </p:cNvPr>
          <p:cNvSpPr/>
          <p:nvPr/>
        </p:nvSpPr>
        <p:spPr>
          <a:xfrm>
            <a:off x="6014759" y="3795054"/>
            <a:ext cx="716989" cy="667976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E733C1-327D-4495-86FF-840D09A12181}"/>
                  </a:ext>
                </a:extLst>
              </p:cNvPr>
              <p:cNvSpPr txBox="1"/>
              <p:nvPr/>
            </p:nvSpPr>
            <p:spPr>
              <a:xfrm>
                <a:off x="6043159" y="3935980"/>
                <a:ext cx="291070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𝑟𝑢𝑛𝑛𝑖𝑛𝑔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E733C1-327D-4495-86FF-840D09A12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159" y="3935980"/>
                <a:ext cx="291070" cy="325282"/>
              </a:xfrm>
              <a:prstGeom prst="rect">
                <a:avLst/>
              </a:prstGeom>
              <a:blipFill>
                <a:blip r:embed="rId17"/>
                <a:stretch>
                  <a:fillRect r="-170833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EF82CD8D-0610-4FCE-8A16-3105B08600CE}"/>
              </a:ext>
            </a:extLst>
          </p:cNvPr>
          <p:cNvSpPr/>
          <p:nvPr/>
        </p:nvSpPr>
        <p:spPr>
          <a:xfrm>
            <a:off x="6221600" y="2924865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C262889-BB79-40F0-BB88-7DB75835B20E}"/>
                  </a:ext>
                </a:extLst>
              </p:cNvPr>
              <p:cNvSpPr txBox="1"/>
              <p:nvPr/>
            </p:nvSpPr>
            <p:spPr>
              <a:xfrm>
                <a:off x="6251326" y="2916470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C262889-BB79-40F0-BB88-7DB75835B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326" y="2916470"/>
                <a:ext cx="291070" cy="307777"/>
              </a:xfrm>
              <a:prstGeom prst="rect">
                <a:avLst/>
              </a:prstGeom>
              <a:blipFill>
                <a:blip r:embed="rId1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다이아몬드 95">
            <a:extLst>
              <a:ext uri="{FF2B5EF4-FFF2-40B4-BE49-F238E27FC236}">
                <a16:creationId xmlns:a16="http://schemas.microsoft.com/office/drawing/2014/main" id="{7280B587-2917-4706-9312-39CC3B609B26}"/>
              </a:ext>
            </a:extLst>
          </p:cNvPr>
          <p:cNvSpPr/>
          <p:nvPr/>
        </p:nvSpPr>
        <p:spPr>
          <a:xfrm>
            <a:off x="7795675" y="4285117"/>
            <a:ext cx="425887" cy="396779"/>
          </a:xfrm>
          <a:prstGeom prst="diamond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6EF5DD1-CE36-4A99-A285-D4C0F13FB0B7}"/>
                  </a:ext>
                </a:extLst>
              </p:cNvPr>
              <p:cNvSpPr txBox="1"/>
              <p:nvPr/>
            </p:nvSpPr>
            <p:spPr>
              <a:xfrm>
                <a:off x="6587842" y="2261784"/>
                <a:ext cx="1827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𝑣𝑜𝑙𝑡𝑎𝑔𝑒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𝑔𝑎𝑡𝑒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6EF5DD1-CE36-4A99-A285-D4C0F13FB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842" y="2261784"/>
                <a:ext cx="1827403" cy="307777"/>
              </a:xfrm>
              <a:prstGeom prst="rect">
                <a:avLst/>
              </a:prstGeom>
              <a:blipFill>
                <a:blip r:embed="rId1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4C99BFB1-1BA9-4BA8-9C07-13379F8F1C0C}"/>
              </a:ext>
            </a:extLst>
          </p:cNvPr>
          <p:cNvCxnSpPr>
            <a:cxnSpLocks/>
            <a:stCxn id="152" idx="0"/>
            <a:endCxn id="62" idx="4"/>
          </p:cNvCxnSpPr>
          <p:nvPr/>
        </p:nvCxnSpPr>
        <p:spPr>
          <a:xfrm rot="5400000" flipH="1" flipV="1">
            <a:off x="7229968" y="3982307"/>
            <a:ext cx="349688" cy="490626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0F61366-92CE-4897-9042-CF4C0DBACFCC}"/>
              </a:ext>
            </a:extLst>
          </p:cNvPr>
          <p:cNvCxnSpPr>
            <a:cxnSpLocks/>
            <a:stCxn id="46" idx="4"/>
            <a:endCxn id="8" idx="0"/>
          </p:cNvCxnSpPr>
          <p:nvPr/>
        </p:nvCxnSpPr>
        <p:spPr>
          <a:xfrm>
            <a:off x="3703176" y="2321173"/>
            <a:ext cx="0" cy="40018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9D5F66A-B37C-4472-9309-E13B328B127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703176" y="3083334"/>
            <a:ext cx="0" cy="254043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444ED4E-4BC9-4E68-A235-DA2F0B2D9013}"/>
              </a:ext>
            </a:extLst>
          </p:cNvPr>
          <p:cNvCxnSpPr>
            <a:cxnSpLocks/>
            <a:stCxn id="30" idx="0"/>
            <a:endCxn id="25" idx="4"/>
          </p:cNvCxnSpPr>
          <p:nvPr/>
        </p:nvCxnSpPr>
        <p:spPr>
          <a:xfrm flipV="1">
            <a:off x="3703176" y="3699350"/>
            <a:ext cx="0" cy="319113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F7FE399-2830-4D07-851A-C1246348383F}"/>
              </a:ext>
            </a:extLst>
          </p:cNvPr>
          <p:cNvCxnSpPr>
            <a:cxnSpLocks/>
            <a:stCxn id="35" idx="0"/>
            <a:endCxn id="30" idx="4"/>
          </p:cNvCxnSpPr>
          <p:nvPr/>
        </p:nvCxnSpPr>
        <p:spPr>
          <a:xfrm flipV="1">
            <a:off x="3703176" y="4380436"/>
            <a:ext cx="0" cy="78657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7817D67-CF83-44EC-9C9B-D99AC970EFB9}"/>
              </a:ext>
            </a:extLst>
          </p:cNvPr>
          <p:cNvCxnSpPr>
            <a:cxnSpLocks/>
            <a:stCxn id="35" idx="4"/>
            <a:endCxn id="51" idx="0"/>
          </p:cNvCxnSpPr>
          <p:nvPr/>
        </p:nvCxnSpPr>
        <p:spPr>
          <a:xfrm>
            <a:off x="3703176" y="5528987"/>
            <a:ext cx="935" cy="518574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F317209E-1DAE-4883-89AA-585D875B2933}"/>
              </a:ext>
            </a:extLst>
          </p:cNvPr>
          <p:cNvCxnSpPr>
            <a:cxnSpLocks/>
            <a:stCxn id="92" idx="4"/>
            <a:endCxn id="85" idx="1"/>
          </p:cNvCxnSpPr>
          <p:nvPr/>
        </p:nvCxnSpPr>
        <p:spPr>
          <a:xfrm rot="16200000" flipH="1">
            <a:off x="6417196" y="3285508"/>
            <a:ext cx="275271" cy="277929"/>
          </a:xfrm>
          <a:prstGeom prst="curvedConnector2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구부러짐 127">
            <a:extLst>
              <a:ext uri="{FF2B5EF4-FFF2-40B4-BE49-F238E27FC236}">
                <a16:creationId xmlns:a16="http://schemas.microsoft.com/office/drawing/2014/main" id="{3015A58F-79FB-41A8-A7B5-C7D57B4ECD28}"/>
              </a:ext>
            </a:extLst>
          </p:cNvPr>
          <p:cNvCxnSpPr>
            <a:cxnSpLocks/>
            <a:stCxn id="85" idx="3"/>
            <a:endCxn id="62" idx="0"/>
          </p:cNvCxnSpPr>
          <p:nvPr/>
        </p:nvCxnSpPr>
        <p:spPr>
          <a:xfrm flipV="1">
            <a:off x="7119683" y="3384800"/>
            <a:ext cx="530442" cy="177309"/>
          </a:xfrm>
          <a:prstGeom prst="curvedConnector4">
            <a:avLst>
              <a:gd name="adj1" fmla="val 16208"/>
              <a:gd name="adj2" fmla="val 240817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3B6ED86E-8074-4B7E-ADC5-CF670B4A227F}"/>
              </a:ext>
            </a:extLst>
          </p:cNvPr>
          <p:cNvCxnSpPr>
            <a:cxnSpLocks/>
            <a:stCxn id="88" idx="7"/>
            <a:endCxn id="85" idx="2"/>
          </p:cNvCxnSpPr>
          <p:nvPr/>
        </p:nvCxnSpPr>
        <p:spPr>
          <a:xfrm flipV="1">
            <a:off x="6626747" y="3760498"/>
            <a:ext cx="279993" cy="132379"/>
          </a:xfrm>
          <a:prstGeom prst="line">
            <a:avLst/>
          </a:prstGeom>
          <a:ln w="25400" cmpd="dbl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7CA8617E-3F7B-468D-9B85-73B37C435127}"/>
              </a:ext>
            </a:extLst>
          </p:cNvPr>
          <p:cNvCxnSpPr>
            <a:cxnSpLocks/>
            <a:stCxn id="62" idx="5"/>
            <a:endCxn id="96" idx="0"/>
          </p:cNvCxnSpPr>
          <p:nvPr/>
        </p:nvCxnSpPr>
        <p:spPr>
          <a:xfrm>
            <a:off x="7903618" y="3954953"/>
            <a:ext cx="105001" cy="330164"/>
          </a:xfrm>
          <a:prstGeom prst="line">
            <a:avLst/>
          </a:prstGeom>
          <a:ln w="25400" cmpd="dbl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ACD141B-AE11-44A4-A8CF-73856AF35A32}"/>
              </a:ext>
            </a:extLst>
          </p:cNvPr>
          <p:cNvCxnSpPr>
            <a:cxnSpLocks/>
            <a:stCxn id="96" idx="3"/>
            <a:endCxn id="83" idx="2"/>
          </p:cNvCxnSpPr>
          <p:nvPr/>
        </p:nvCxnSpPr>
        <p:spPr>
          <a:xfrm>
            <a:off x="8221562" y="4483507"/>
            <a:ext cx="332023" cy="20147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구부러짐 141">
            <a:extLst>
              <a:ext uri="{FF2B5EF4-FFF2-40B4-BE49-F238E27FC236}">
                <a16:creationId xmlns:a16="http://schemas.microsoft.com/office/drawing/2014/main" id="{096856C7-F441-45F0-ABD6-33B293F8206D}"/>
              </a:ext>
            </a:extLst>
          </p:cNvPr>
          <p:cNvCxnSpPr>
            <a:cxnSpLocks/>
            <a:stCxn id="96" idx="2"/>
            <a:endCxn id="86" idx="0"/>
          </p:cNvCxnSpPr>
          <p:nvPr/>
        </p:nvCxnSpPr>
        <p:spPr>
          <a:xfrm rot="16200000" flipH="1">
            <a:off x="8093214" y="4597300"/>
            <a:ext cx="267586" cy="436777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>
            <a:extLst>
              <a:ext uri="{FF2B5EF4-FFF2-40B4-BE49-F238E27FC236}">
                <a16:creationId xmlns:a16="http://schemas.microsoft.com/office/drawing/2014/main" id="{B4D81B4B-2C7C-400D-833F-9E6766B7AA07}"/>
              </a:ext>
            </a:extLst>
          </p:cNvPr>
          <p:cNvSpPr/>
          <p:nvPr/>
        </p:nvSpPr>
        <p:spPr>
          <a:xfrm>
            <a:off x="6267046" y="4919096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8B8EE44-71AE-4A3D-816C-92ECA1D311B1}"/>
                  </a:ext>
                </a:extLst>
              </p:cNvPr>
              <p:cNvSpPr txBox="1"/>
              <p:nvPr/>
            </p:nvSpPr>
            <p:spPr>
              <a:xfrm>
                <a:off x="6296772" y="491070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8B8EE44-71AE-4A3D-816C-92ECA1D31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72" y="4910701"/>
                <a:ext cx="291070" cy="307777"/>
              </a:xfrm>
              <a:prstGeom prst="rect">
                <a:avLst/>
              </a:prstGeom>
              <a:blipFill>
                <a:blip r:embed="rId20"/>
                <a:stretch>
                  <a:fillRect r="-2083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다이아몬드 151">
            <a:extLst>
              <a:ext uri="{FF2B5EF4-FFF2-40B4-BE49-F238E27FC236}">
                <a16:creationId xmlns:a16="http://schemas.microsoft.com/office/drawing/2014/main" id="{6B1CA01D-8D81-4428-8553-AE9D1525FD3C}"/>
              </a:ext>
            </a:extLst>
          </p:cNvPr>
          <p:cNvSpPr/>
          <p:nvPr/>
        </p:nvSpPr>
        <p:spPr>
          <a:xfrm>
            <a:off x="6946555" y="4402464"/>
            <a:ext cx="425887" cy="396779"/>
          </a:xfrm>
          <a:prstGeom prst="diamond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C31888B-105C-435B-8E0C-DB5D6B1FA3AD}"/>
              </a:ext>
            </a:extLst>
          </p:cNvPr>
          <p:cNvCxnSpPr>
            <a:cxnSpLocks/>
            <a:stCxn id="88" idx="5"/>
            <a:endCxn id="152" idx="1"/>
          </p:cNvCxnSpPr>
          <p:nvPr/>
        </p:nvCxnSpPr>
        <p:spPr>
          <a:xfrm>
            <a:off x="6626747" y="4365207"/>
            <a:ext cx="319808" cy="235647"/>
          </a:xfrm>
          <a:prstGeom prst="line">
            <a:avLst/>
          </a:prstGeom>
          <a:ln w="25400" cmpd="dbl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구부러짐 157">
            <a:extLst>
              <a:ext uri="{FF2B5EF4-FFF2-40B4-BE49-F238E27FC236}">
                <a16:creationId xmlns:a16="http://schemas.microsoft.com/office/drawing/2014/main" id="{800AD66B-B58B-472B-B7C6-09DBA2AC19A5}"/>
              </a:ext>
            </a:extLst>
          </p:cNvPr>
          <p:cNvCxnSpPr>
            <a:cxnSpLocks/>
            <a:stCxn id="152" idx="2"/>
            <a:endCxn id="146" idx="6"/>
          </p:cNvCxnSpPr>
          <p:nvPr/>
        </p:nvCxnSpPr>
        <p:spPr>
          <a:xfrm rot="5400000">
            <a:off x="6757119" y="4697703"/>
            <a:ext cx="300840" cy="503920"/>
          </a:xfrm>
          <a:prstGeom prst="curvedConnector2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A687371A-5684-4CE9-A67E-E95043218B00}"/>
              </a:ext>
            </a:extLst>
          </p:cNvPr>
          <p:cNvSpPr/>
          <p:nvPr/>
        </p:nvSpPr>
        <p:spPr>
          <a:xfrm>
            <a:off x="6267046" y="6072518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52B8E00-D8C6-490B-8243-D3FC93FB977F}"/>
                  </a:ext>
                </a:extLst>
              </p:cNvPr>
              <p:cNvSpPr txBox="1"/>
              <p:nvPr/>
            </p:nvSpPr>
            <p:spPr>
              <a:xfrm>
                <a:off x="6290353" y="605368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52B8E00-D8C6-490B-8243-D3FC93FB9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353" y="6053681"/>
                <a:ext cx="291070" cy="307777"/>
              </a:xfrm>
              <a:prstGeom prst="rect">
                <a:avLst/>
              </a:prstGeom>
              <a:blipFill>
                <a:blip r:embed="rId21"/>
                <a:stretch>
                  <a:fillRect r="-2083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8321FEA3-8DA4-464E-AA7B-80D39A6D1640}"/>
              </a:ext>
            </a:extLst>
          </p:cNvPr>
          <p:cNvCxnSpPr>
            <a:cxnSpLocks/>
            <a:stCxn id="51" idx="5"/>
            <a:endCxn id="161" idx="3"/>
          </p:cNvCxnSpPr>
          <p:nvPr/>
        </p:nvCxnSpPr>
        <p:spPr>
          <a:xfrm rot="16200000" flipH="1">
            <a:off x="5070233" y="5127768"/>
            <a:ext cx="24957" cy="2482467"/>
          </a:xfrm>
          <a:prstGeom prst="curvedConnector3">
            <a:avLst>
              <a:gd name="adj1" fmla="val 773735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00D7349E-479E-41F2-BC7A-A0F2589A7D0A}"/>
              </a:ext>
            </a:extLst>
          </p:cNvPr>
          <p:cNvCxnSpPr>
            <a:cxnSpLocks/>
            <a:stCxn id="161" idx="0"/>
            <a:endCxn id="146" idx="4"/>
          </p:cNvCxnSpPr>
          <p:nvPr/>
        </p:nvCxnSpPr>
        <p:spPr>
          <a:xfrm flipV="1">
            <a:off x="6461313" y="5281069"/>
            <a:ext cx="0" cy="791449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E570623-AE88-40DC-91A5-9CC20F73ECE4}"/>
                  </a:ext>
                </a:extLst>
              </p:cNvPr>
              <p:cNvSpPr txBox="1"/>
              <p:nvPr/>
            </p:nvSpPr>
            <p:spPr>
              <a:xfrm>
                <a:off x="6749019" y="3385940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E570623-AE88-40DC-91A5-9CC20F73E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019" y="3385940"/>
                <a:ext cx="29107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BC5376D-6141-43F9-B5B0-263299ED5772}"/>
                  </a:ext>
                </a:extLst>
              </p:cNvPr>
              <p:cNvSpPr txBox="1"/>
              <p:nvPr/>
            </p:nvSpPr>
            <p:spPr>
              <a:xfrm>
                <a:off x="7001719" y="4412210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BC5376D-6141-43F9-B5B0-263299ED5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719" y="4412210"/>
                <a:ext cx="29107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43E035A-E0F7-48C2-98AD-21ED42F379B0}"/>
                  </a:ext>
                </a:extLst>
              </p:cNvPr>
              <p:cNvSpPr txBox="1"/>
              <p:nvPr/>
            </p:nvSpPr>
            <p:spPr>
              <a:xfrm>
                <a:off x="7854498" y="4300559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43E035A-E0F7-48C2-98AD-21ED42F37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498" y="4300559"/>
                <a:ext cx="291070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8224242-6A86-4B0D-BDFA-D34DD497F5E8}"/>
              </a:ext>
            </a:extLst>
          </p:cNvPr>
          <p:cNvSpPr/>
          <p:nvPr/>
        </p:nvSpPr>
        <p:spPr>
          <a:xfrm>
            <a:off x="3105497" y="1883466"/>
            <a:ext cx="3521250" cy="48418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E78F4813-2685-4A83-B436-2FB5DF0990DB}"/>
              </a:ext>
            </a:extLst>
          </p:cNvPr>
          <p:cNvSpPr/>
          <p:nvPr/>
        </p:nvSpPr>
        <p:spPr>
          <a:xfrm>
            <a:off x="6204222" y="1950150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FEAABE8-7772-462B-8D21-6FAB8C6FFCD0}"/>
                  </a:ext>
                </a:extLst>
              </p:cNvPr>
              <p:cNvSpPr txBox="1"/>
              <p:nvPr/>
            </p:nvSpPr>
            <p:spPr>
              <a:xfrm>
                <a:off x="6219121" y="1930209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FEAABE8-7772-462B-8D21-6FAB8C6FF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121" y="1930209"/>
                <a:ext cx="291070" cy="307777"/>
              </a:xfrm>
              <a:prstGeom prst="rect">
                <a:avLst/>
              </a:prstGeom>
              <a:blipFill>
                <a:blip r:embed="rId2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148C6591-15D2-40E8-A40F-FE79E2A78F0C}"/>
              </a:ext>
            </a:extLst>
          </p:cNvPr>
          <p:cNvCxnSpPr>
            <a:cxnSpLocks/>
            <a:stCxn id="186" idx="4"/>
            <a:endCxn id="93" idx="0"/>
          </p:cNvCxnSpPr>
          <p:nvPr/>
        </p:nvCxnSpPr>
        <p:spPr>
          <a:xfrm flipH="1">
            <a:off x="6396861" y="2312123"/>
            <a:ext cx="1628" cy="604347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1DCBF6B-E0D4-49F4-B319-448A5B49F1C1}"/>
              </a:ext>
            </a:extLst>
          </p:cNvPr>
          <p:cNvSpPr/>
          <p:nvPr/>
        </p:nvSpPr>
        <p:spPr>
          <a:xfrm>
            <a:off x="3047437" y="5977460"/>
            <a:ext cx="3646359" cy="48418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97D91957-C1DF-4E1A-A737-C1D0F0CD27FE}"/>
              </a:ext>
            </a:extLst>
          </p:cNvPr>
          <p:cNvCxnSpPr>
            <a:cxnSpLocks/>
            <a:stCxn id="46" idx="7"/>
            <a:endCxn id="186" idx="0"/>
          </p:cNvCxnSpPr>
          <p:nvPr/>
        </p:nvCxnSpPr>
        <p:spPr>
          <a:xfrm rot="5400000" flipH="1" flipV="1">
            <a:off x="5088486" y="702207"/>
            <a:ext cx="62060" cy="2557946"/>
          </a:xfrm>
          <a:prstGeom prst="curvedConnector3">
            <a:avLst>
              <a:gd name="adj1" fmla="val 39307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제목 1">
            <a:extLst>
              <a:ext uri="{FF2B5EF4-FFF2-40B4-BE49-F238E27FC236}">
                <a16:creationId xmlns:a16="http://schemas.microsoft.com/office/drawing/2014/main" id="{2372194A-3538-4410-BC91-927CCE52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Implicit Layer - HH</a:t>
            </a:r>
            <a:r>
              <a:rPr lang="ko-KR" altLang="en-US"/>
              <a:t> </a:t>
            </a:r>
            <a:r>
              <a:rPr lang="en-US" altLang="ko-KR"/>
              <a:t>model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20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26C3883-9362-4151-90CD-1C419933B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/>
                  <a:t>How do we find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/>
                  <a:t>?</a:t>
                </a:r>
                <a:endParaRPr lang="ko-KR" altLang="en-US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26C3883-9362-4151-90CD-1C419933B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0B693C-1D95-4CA0-BCD4-0FE8D2846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어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/>
                  <a:t> 때</a:t>
                </a:r>
                <a:r>
                  <a:rPr lang="en-US" altLang="ko-KR"/>
                  <a:t>, back-propagation </a:t>
                </a:r>
                <a:r>
                  <a:rPr lang="ko-KR" altLang="en-US"/>
                  <a:t>알고리즘과 동일해지는가</a:t>
                </a:r>
                <a:r>
                  <a:rPr lang="en-US" altLang="ko-KR"/>
                  <a:t>?</a:t>
                </a:r>
                <a:r>
                  <a:rPr lang="ko-KR" altLang="en-US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0B693C-1D95-4CA0-BCD4-0FE8D2846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순서도: 수동 연산 4">
            <a:extLst>
              <a:ext uri="{FF2B5EF4-FFF2-40B4-BE49-F238E27FC236}">
                <a16:creationId xmlns:a16="http://schemas.microsoft.com/office/drawing/2014/main" id="{D6BD0051-EB5B-456F-9BD1-98050B57332A}"/>
              </a:ext>
            </a:extLst>
          </p:cNvPr>
          <p:cNvSpPr/>
          <p:nvPr/>
        </p:nvSpPr>
        <p:spPr>
          <a:xfrm rot="16200000">
            <a:off x="6300701" y="4029152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수동 연산 5">
            <a:extLst>
              <a:ext uri="{FF2B5EF4-FFF2-40B4-BE49-F238E27FC236}">
                <a16:creationId xmlns:a16="http://schemas.microsoft.com/office/drawing/2014/main" id="{579CDA10-0FEC-4E3E-8077-95E08F97034A}"/>
              </a:ext>
            </a:extLst>
          </p:cNvPr>
          <p:cNvSpPr/>
          <p:nvPr/>
        </p:nvSpPr>
        <p:spPr>
          <a:xfrm rot="16200000">
            <a:off x="3552421" y="4024908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6642F7-354F-4149-AF3E-D445E1ADAA0E}"/>
                  </a:ext>
                </a:extLst>
              </p:cNvPr>
              <p:cNvSpPr txBox="1"/>
              <p:nvPr/>
            </p:nvSpPr>
            <p:spPr>
              <a:xfrm>
                <a:off x="4881383" y="4231525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6642F7-354F-4149-AF3E-D445E1AD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83" y="4231525"/>
                <a:ext cx="244247" cy="369332"/>
              </a:xfrm>
              <a:prstGeom prst="rect">
                <a:avLst/>
              </a:prstGeom>
              <a:blipFill>
                <a:blip r:embed="rId4"/>
                <a:stretch>
                  <a:fillRect r="-25000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4FFE15-6AD8-4F7D-9E12-C90A1C3E657E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>
            <a:off x="3372516" y="4416190"/>
            <a:ext cx="3631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5B7CD1C-FF12-4C04-8904-FF93AEB994AA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4518233" y="4416191"/>
            <a:ext cx="3631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FD0522-57A7-4FCC-AB1D-F4DF3D2A9C50}"/>
                  </a:ext>
                </a:extLst>
              </p:cNvPr>
              <p:cNvSpPr txBox="1"/>
              <p:nvPr/>
            </p:nvSpPr>
            <p:spPr>
              <a:xfrm>
                <a:off x="3128269" y="4231524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FD0522-57A7-4FCC-AB1D-F4DF3D2A9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269" y="4231524"/>
                <a:ext cx="244247" cy="369332"/>
              </a:xfrm>
              <a:prstGeom prst="rect">
                <a:avLst/>
              </a:prstGeom>
              <a:blipFill>
                <a:blip r:embed="rId5"/>
                <a:stretch>
                  <a:fillRect r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81CA00D-0CAA-49BA-B261-65624AFA9FEF}"/>
              </a:ext>
            </a:extLst>
          </p:cNvPr>
          <p:cNvCxnSpPr>
            <a:cxnSpLocks/>
            <a:stCxn id="7" idx="0"/>
            <a:endCxn id="13" idx="0"/>
          </p:cNvCxnSpPr>
          <p:nvPr/>
        </p:nvCxnSpPr>
        <p:spPr>
          <a:xfrm rot="16200000" flipH="1" flipV="1">
            <a:off x="4544610" y="3788952"/>
            <a:ext cx="16324" cy="901470"/>
          </a:xfrm>
          <a:prstGeom prst="bentConnector3">
            <a:avLst>
              <a:gd name="adj1" fmla="val -27365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16C19D-F175-4085-9B81-CEE7FCFD426D}"/>
                  </a:ext>
                </a:extLst>
              </p:cNvPr>
              <p:cNvSpPr txBox="1"/>
              <p:nvPr/>
            </p:nvSpPr>
            <p:spPr>
              <a:xfrm>
                <a:off x="3046787" y="3060333"/>
                <a:ext cx="2819845" cy="61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𝑑𝐿𝑜𝑠𝑠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16C19D-F175-4085-9B81-CEE7FCFD4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87" y="3060333"/>
                <a:ext cx="2819845" cy="619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45EB8C-1F05-444B-BF0F-4E3552AD6695}"/>
                  </a:ext>
                </a:extLst>
              </p:cNvPr>
              <p:cNvSpPr txBox="1"/>
              <p:nvPr/>
            </p:nvSpPr>
            <p:spPr>
              <a:xfrm>
                <a:off x="3979913" y="4247849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45EB8C-1F05-444B-BF0F-4E3552AD6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913" y="4247849"/>
                <a:ext cx="244247" cy="369332"/>
              </a:xfrm>
              <a:prstGeom prst="rect">
                <a:avLst/>
              </a:prstGeom>
              <a:blipFill>
                <a:blip r:embed="rId7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48C441E-68C2-4D06-9380-E1202F44A4F7}"/>
              </a:ext>
            </a:extLst>
          </p:cNvPr>
          <p:cNvCxnSpPr>
            <a:cxnSpLocks/>
          </p:cNvCxnSpPr>
          <p:nvPr/>
        </p:nvCxnSpPr>
        <p:spPr>
          <a:xfrm>
            <a:off x="5805948" y="3242883"/>
            <a:ext cx="0" cy="2235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B6D26A-71E1-48A3-B80F-D5E0FBD109B7}"/>
                  </a:ext>
                </a:extLst>
              </p:cNvPr>
              <p:cNvSpPr txBox="1"/>
              <p:nvPr/>
            </p:nvSpPr>
            <p:spPr>
              <a:xfrm>
                <a:off x="7553226" y="4242689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B6D26A-71E1-48A3-B80F-D5E0FBD10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226" y="4242689"/>
                <a:ext cx="782567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1991B8E-8781-4F3C-B789-48D233F8564F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>
          <a:xfrm>
            <a:off x="6164386" y="4416190"/>
            <a:ext cx="319560" cy="4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A5DA1D-D3A3-4994-B031-21151BAB3E42}"/>
              </a:ext>
            </a:extLst>
          </p:cNvPr>
          <p:cNvCxnSpPr>
            <a:cxnSpLocks/>
            <a:stCxn id="5" idx="2"/>
            <a:endCxn id="15" idx="1"/>
          </p:cNvCxnSpPr>
          <p:nvPr/>
        </p:nvCxnSpPr>
        <p:spPr>
          <a:xfrm>
            <a:off x="7266513" y="4420435"/>
            <a:ext cx="286713" cy="6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D08DB4-71AD-4939-BFC1-63CD0E83B373}"/>
                  </a:ext>
                </a:extLst>
              </p:cNvPr>
              <p:cNvSpPr txBox="1"/>
              <p:nvPr/>
            </p:nvSpPr>
            <p:spPr>
              <a:xfrm>
                <a:off x="5920139" y="4231524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D08DB4-71AD-4939-BFC1-63CD0E83B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39" y="4231524"/>
                <a:ext cx="244247" cy="369332"/>
              </a:xfrm>
              <a:prstGeom prst="rect">
                <a:avLst/>
              </a:prstGeom>
              <a:blipFill>
                <a:blip r:embed="rId9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F3D8E56-97AE-4A4C-82CE-EF6E5CC3E505}"/>
              </a:ext>
            </a:extLst>
          </p:cNvPr>
          <p:cNvCxnSpPr>
            <a:cxnSpLocks/>
            <a:stCxn id="15" idx="0"/>
            <a:endCxn id="21" idx="0"/>
          </p:cNvCxnSpPr>
          <p:nvPr/>
        </p:nvCxnSpPr>
        <p:spPr>
          <a:xfrm rot="16200000" flipV="1">
            <a:off x="7398107" y="3696285"/>
            <a:ext cx="6104" cy="1086703"/>
          </a:xfrm>
          <a:prstGeom prst="bentConnector3">
            <a:avLst>
              <a:gd name="adj1" fmla="val 871050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E1B65C-8028-49D2-BA54-6DCF1B6E209A}"/>
                  </a:ext>
                </a:extLst>
              </p:cNvPr>
              <p:cNvSpPr txBox="1"/>
              <p:nvPr/>
            </p:nvSpPr>
            <p:spPr>
              <a:xfrm>
                <a:off x="6963510" y="3201507"/>
                <a:ext cx="101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/>
                  <a:t>+ d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E1B65C-8028-49D2-BA54-6DCF1B6E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510" y="3201507"/>
                <a:ext cx="1015940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BF215B-1D80-417D-BAAD-74E1F0D82D64}"/>
                  </a:ext>
                </a:extLst>
              </p:cNvPr>
              <p:cNvSpPr txBox="1"/>
              <p:nvPr/>
            </p:nvSpPr>
            <p:spPr>
              <a:xfrm>
                <a:off x="6598653" y="4236585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BF215B-1D80-417D-BAAD-74E1F0D82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653" y="4236585"/>
                <a:ext cx="51830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5191049-443B-4DE0-A9C7-E0C1AD8835B5}"/>
              </a:ext>
            </a:extLst>
          </p:cNvPr>
          <p:cNvSpPr txBox="1"/>
          <p:nvPr/>
        </p:nvSpPr>
        <p:spPr>
          <a:xfrm>
            <a:off x="3333546" y="5127771"/>
            <a:ext cx="21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Back-propagation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B58236-F85E-4122-8100-9E260933C25C}"/>
              </a:ext>
            </a:extLst>
          </p:cNvPr>
          <p:cNvSpPr txBox="1"/>
          <p:nvPr/>
        </p:nvSpPr>
        <p:spPr>
          <a:xfrm>
            <a:off x="6327621" y="5127771"/>
            <a:ext cx="157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self-learning structure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1A8568-C592-44FD-8FDE-F1E9D1B6B032}"/>
              </a:ext>
            </a:extLst>
          </p:cNvPr>
          <p:cNvSpPr txBox="1"/>
          <p:nvPr/>
        </p:nvSpPr>
        <p:spPr>
          <a:xfrm>
            <a:off x="4980572" y="3774491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update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02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E40D11-AAD2-47A1-B59C-7E832069491B}"/>
              </a:ext>
            </a:extLst>
          </p:cNvPr>
          <p:cNvCxnSpPr>
            <a:cxnSpLocks/>
          </p:cNvCxnSpPr>
          <p:nvPr/>
        </p:nvCxnSpPr>
        <p:spPr>
          <a:xfrm>
            <a:off x="6023041" y="836642"/>
            <a:ext cx="0" cy="4865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032618-40FB-431E-87FE-A48DD80DD3AE}"/>
              </a:ext>
            </a:extLst>
          </p:cNvPr>
          <p:cNvSpPr txBox="1"/>
          <p:nvPr/>
        </p:nvSpPr>
        <p:spPr>
          <a:xfrm>
            <a:off x="7568917" y="352010"/>
            <a:ext cx="4086321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Traditional DEQ by back-propagation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98A54-922E-40FE-884A-28EAFB9BA818}"/>
              </a:ext>
            </a:extLst>
          </p:cNvPr>
          <p:cNvSpPr txBox="1"/>
          <p:nvPr/>
        </p:nvSpPr>
        <p:spPr>
          <a:xfrm>
            <a:off x="2168263" y="368788"/>
            <a:ext cx="2053903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EPL-learning DEQ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23E4E71-9594-4CB0-924C-58491EAE4B8A}"/>
              </a:ext>
            </a:extLst>
          </p:cNvPr>
          <p:cNvCxnSpPr>
            <a:cxnSpLocks/>
          </p:cNvCxnSpPr>
          <p:nvPr/>
        </p:nvCxnSpPr>
        <p:spPr>
          <a:xfrm>
            <a:off x="5085979" y="618092"/>
            <a:ext cx="1879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675E26-1B1B-4DA4-BD8E-DADD7829075D}"/>
              </a:ext>
            </a:extLst>
          </p:cNvPr>
          <p:cNvSpPr txBox="1"/>
          <p:nvPr/>
        </p:nvSpPr>
        <p:spPr>
          <a:xfrm>
            <a:off x="5438316" y="181864"/>
            <a:ext cx="12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transform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DA7404-58AA-4574-8AEB-5918F648458A}"/>
              </a:ext>
            </a:extLst>
          </p:cNvPr>
          <p:cNvSpPr txBox="1"/>
          <p:nvPr/>
        </p:nvSpPr>
        <p:spPr>
          <a:xfrm>
            <a:off x="1120490" y="2756748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23C9D-EC38-41FB-B900-4757A79D7828}"/>
              </a:ext>
            </a:extLst>
          </p:cNvPr>
          <p:cNvSpPr txBox="1"/>
          <p:nvPr/>
        </p:nvSpPr>
        <p:spPr>
          <a:xfrm>
            <a:off x="2348002" y="2173173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EBE8EF-AA6C-44CE-AF36-12B409FF8723}"/>
              </a:ext>
            </a:extLst>
          </p:cNvPr>
          <p:cNvSpPr txBox="1"/>
          <p:nvPr/>
        </p:nvSpPr>
        <p:spPr>
          <a:xfrm>
            <a:off x="2348513" y="2756748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</a:t>
            </a:r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FDD33D1-C3E0-452D-B9DE-C1FB6B200454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667295" y="2941414"/>
            <a:ext cx="2496184" cy="2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6B23E6B-03E7-4DCC-A1CD-582FB68C8112}"/>
              </a:ext>
            </a:extLst>
          </p:cNvPr>
          <p:cNvCxnSpPr>
            <a:stCxn id="30" idx="2"/>
            <a:endCxn id="36" idx="0"/>
          </p:cNvCxnSpPr>
          <p:nvPr/>
        </p:nvCxnSpPr>
        <p:spPr>
          <a:xfrm>
            <a:off x="2507393" y="2542505"/>
            <a:ext cx="511" cy="21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61591A-E33C-43B7-9212-A0CE803D5D70}"/>
              </a:ext>
            </a:extLst>
          </p:cNvPr>
          <p:cNvSpPr/>
          <p:nvPr/>
        </p:nvSpPr>
        <p:spPr>
          <a:xfrm>
            <a:off x="9101549" y="199372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9C7FB2-E592-45AF-A515-D119E59ED5C0}"/>
              </a:ext>
            </a:extLst>
          </p:cNvPr>
          <p:cNvSpPr txBox="1"/>
          <p:nvPr/>
        </p:nvSpPr>
        <p:spPr>
          <a:xfrm>
            <a:off x="9016460" y="162439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1F3F823-A5A4-4C69-A1D4-F432F08C78E0}"/>
              </a:ext>
            </a:extLst>
          </p:cNvPr>
          <p:cNvSpPr/>
          <p:nvPr/>
        </p:nvSpPr>
        <p:spPr>
          <a:xfrm>
            <a:off x="9411938" y="199372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9A692F-FFDC-4984-9AF4-34DD3F078A28}"/>
              </a:ext>
            </a:extLst>
          </p:cNvPr>
          <p:cNvSpPr txBox="1"/>
          <p:nvPr/>
        </p:nvSpPr>
        <p:spPr>
          <a:xfrm>
            <a:off x="9326849" y="162439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7E0EB0-377D-44CF-86A7-C04C4447B978}"/>
              </a:ext>
            </a:extLst>
          </p:cNvPr>
          <p:cNvSpPr/>
          <p:nvPr/>
        </p:nvSpPr>
        <p:spPr>
          <a:xfrm>
            <a:off x="9747495" y="199372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71C094-F138-4C7C-A380-BE4906711A3A}"/>
              </a:ext>
            </a:extLst>
          </p:cNvPr>
          <p:cNvSpPr txBox="1"/>
          <p:nvPr/>
        </p:nvSpPr>
        <p:spPr>
          <a:xfrm>
            <a:off x="9662406" y="162439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C91B181-FAF9-4E44-BB67-EAAE5AB1595E}"/>
              </a:ext>
            </a:extLst>
          </p:cNvPr>
          <p:cNvSpPr/>
          <p:nvPr/>
        </p:nvSpPr>
        <p:spPr>
          <a:xfrm>
            <a:off x="10066275" y="199372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F3476A-B751-4B4E-B3AF-44C0C0D289DB}"/>
              </a:ext>
            </a:extLst>
          </p:cNvPr>
          <p:cNvSpPr txBox="1"/>
          <p:nvPr/>
        </p:nvSpPr>
        <p:spPr>
          <a:xfrm>
            <a:off x="9981186" y="162439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211F97-8F47-433D-9747-E752A01C3F0C}"/>
              </a:ext>
            </a:extLst>
          </p:cNvPr>
          <p:cNvSpPr/>
          <p:nvPr/>
        </p:nvSpPr>
        <p:spPr>
          <a:xfrm>
            <a:off x="8773847" y="199372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17C643-B9B1-424C-9B0A-26562E5E0AFB}"/>
              </a:ext>
            </a:extLst>
          </p:cNvPr>
          <p:cNvSpPr txBox="1"/>
          <p:nvPr/>
        </p:nvSpPr>
        <p:spPr>
          <a:xfrm>
            <a:off x="8688758" y="162439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A7DA9A-D805-4C19-831E-DD1F1F55E22D}"/>
              </a:ext>
            </a:extLst>
          </p:cNvPr>
          <p:cNvSpPr txBox="1"/>
          <p:nvPr/>
        </p:nvSpPr>
        <p:spPr>
          <a:xfrm>
            <a:off x="1708373" y="2173173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</a:t>
            </a:r>
            <a:r>
              <a:rPr lang="en-US" altLang="ko-KR" baseline="-25000"/>
              <a:t>z</a:t>
            </a:r>
            <a:endParaRPr lang="ko-KR" altLang="en-US" baseline="-250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E55915-4962-48CB-8BA8-03AA47C4EDFB}"/>
              </a:ext>
            </a:extLst>
          </p:cNvPr>
          <p:cNvSpPr txBox="1"/>
          <p:nvPr/>
        </p:nvSpPr>
        <p:spPr>
          <a:xfrm>
            <a:off x="1706568" y="2756748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</a:t>
            </a:r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B28D990-BF08-4A8D-8A13-C00F26C3803B}"/>
              </a:ext>
            </a:extLst>
          </p:cNvPr>
          <p:cNvCxnSpPr>
            <a:cxnSpLocks/>
            <a:stCxn id="36" idx="1"/>
            <a:endCxn id="61" idx="3"/>
          </p:cNvCxnSpPr>
          <p:nvPr/>
        </p:nvCxnSpPr>
        <p:spPr>
          <a:xfrm flipH="1">
            <a:off x="2025350" y="2941414"/>
            <a:ext cx="32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2A493B6-5697-4B12-9862-33AB8CCF71E9}"/>
              </a:ext>
            </a:extLst>
          </p:cNvPr>
          <p:cNvCxnSpPr>
            <a:cxnSpLocks/>
            <a:stCxn id="61" idx="1"/>
            <a:endCxn id="19" idx="3"/>
          </p:cNvCxnSpPr>
          <p:nvPr/>
        </p:nvCxnSpPr>
        <p:spPr>
          <a:xfrm flipH="1">
            <a:off x="1439272" y="2941414"/>
            <a:ext cx="267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ACC4DFE6-C265-4F7A-B0E6-96594396C0D1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1865959" y="2542505"/>
            <a:ext cx="1805" cy="21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DC79355D-5C2D-4477-BC65-47B61580A139}"/>
              </a:ext>
            </a:extLst>
          </p:cNvPr>
          <p:cNvCxnSpPr>
            <a:cxnSpLocks/>
            <a:stCxn id="245" idx="0"/>
            <a:endCxn id="30" idx="0"/>
          </p:cNvCxnSpPr>
          <p:nvPr/>
        </p:nvCxnSpPr>
        <p:spPr>
          <a:xfrm rot="16200000" flipV="1">
            <a:off x="3698494" y="982072"/>
            <a:ext cx="560476" cy="2942678"/>
          </a:xfrm>
          <a:prstGeom prst="bentConnector3">
            <a:avLst>
              <a:gd name="adj1" fmla="val 226102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D29CA6F-C789-4B83-A7F4-A9AF46186BE1}"/>
              </a:ext>
            </a:extLst>
          </p:cNvPr>
          <p:cNvSpPr txBox="1"/>
          <p:nvPr/>
        </p:nvSpPr>
        <p:spPr>
          <a:xfrm>
            <a:off x="2958374" y="1002146"/>
            <a:ext cx="210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update (overwrite)</a:t>
            </a:r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EA8578-ED47-46F3-BB9E-6E95765A1936}"/>
              </a:ext>
            </a:extLst>
          </p:cNvPr>
          <p:cNvSpPr txBox="1"/>
          <p:nvPr/>
        </p:nvSpPr>
        <p:spPr>
          <a:xfrm>
            <a:off x="6700962" y="278465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C9B25AB-5FEC-4E6E-B087-8E2830A76A13}"/>
              </a:ext>
            </a:extLst>
          </p:cNvPr>
          <p:cNvSpPr txBox="1"/>
          <p:nvPr/>
        </p:nvSpPr>
        <p:spPr>
          <a:xfrm>
            <a:off x="7928474" y="220108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1E9BA20-B011-452C-A4E6-EB84D6E30714}"/>
              </a:ext>
            </a:extLst>
          </p:cNvPr>
          <p:cNvSpPr txBox="1"/>
          <p:nvPr/>
        </p:nvSpPr>
        <p:spPr>
          <a:xfrm>
            <a:off x="7928985" y="278465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</a:t>
            </a:r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858D2C7-D0D6-4D0B-BB02-73C24699DDB6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8087865" y="2570416"/>
            <a:ext cx="511" cy="21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61DFF6F-A0FD-4C4B-B5CF-A9265B92D373}"/>
              </a:ext>
            </a:extLst>
          </p:cNvPr>
          <p:cNvSpPr txBox="1"/>
          <p:nvPr/>
        </p:nvSpPr>
        <p:spPr>
          <a:xfrm>
            <a:off x="7288845" y="220108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</a:t>
            </a:r>
            <a:r>
              <a:rPr lang="en-US" altLang="ko-KR" baseline="-25000"/>
              <a:t>z</a:t>
            </a:r>
            <a:endParaRPr lang="ko-KR" altLang="en-US" baseline="-250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660D95-8CBC-4394-8969-853A0A535D9A}"/>
              </a:ext>
            </a:extLst>
          </p:cNvPr>
          <p:cNvSpPr txBox="1"/>
          <p:nvPr/>
        </p:nvSpPr>
        <p:spPr>
          <a:xfrm>
            <a:off x="7287040" y="278465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</a:t>
            </a:r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4AE5727-F0B8-4ACD-9F13-CAA33E143B9C}"/>
              </a:ext>
            </a:extLst>
          </p:cNvPr>
          <p:cNvCxnSpPr>
            <a:cxnSpLocks/>
            <a:stCxn id="84" idx="1"/>
            <a:endCxn id="87" idx="3"/>
          </p:cNvCxnSpPr>
          <p:nvPr/>
        </p:nvCxnSpPr>
        <p:spPr>
          <a:xfrm flipH="1">
            <a:off x="7605822" y="2969325"/>
            <a:ext cx="32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86AA206-C98E-4596-B5D8-0DE4C66C7553}"/>
              </a:ext>
            </a:extLst>
          </p:cNvPr>
          <p:cNvCxnSpPr>
            <a:cxnSpLocks/>
            <a:stCxn id="87" idx="1"/>
            <a:endCxn id="82" idx="3"/>
          </p:cNvCxnSpPr>
          <p:nvPr/>
        </p:nvCxnSpPr>
        <p:spPr>
          <a:xfrm flipH="1">
            <a:off x="7019744" y="2969325"/>
            <a:ext cx="267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CE5CC64-2A6D-4B1F-BFD7-DEBBE5538BA3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 flipH="1">
            <a:off x="7446431" y="2570416"/>
            <a:ext cx="1805" cy="21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750C679-7E90-4F63-AAD8-B3D318327974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8247767" y="2969325"/>
            <a:ext cx="236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0DCD2626-07D7-4B8C-96A5-81FB3D5E8F96}"/>
              </a:ext>
            </a:extLst>
          </p:cNvPr>
          <p:cNvCxnSpPr>
            <a:cxnSpLocks/>
          </p:cNvCxnSpPr>
          <p:nvPr/>
        </p:nvCxnSpPr>
        <p:spPr>
          <a:xfrm>
            <a:off x="9016460" y="2969325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584E81B-89D0-4F57-8DB0-D2BB9CEBC3C9}"/>
              </a:ext>
            </a:extLst>
          </p:cNvPr>
          <p:cNvSpPr txBox="1"/>
          <p:nvPr/>
        </p:nvSpPr>
        <p:spPr>
          <a:xfrm>
            <a:off x="8663139" y="341695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1</a:t>
            </a:r>
            <a:endParaRPr lang="ko-KR" altLang="en-US" baseline="-25000"/>
          </a:p>
        </p:txBody>
      </p:sp>
      <p:sp>
        <p:nvSpPr>
          <p:cNvPr id="1026" name="순서도: 수동 연산 1025">
            <a:extLst>
              <a:ext uri="{FF2B5EF4-FFF2-40B4-BE49-F238E27FC236}">
                <a16:creationId xmlns:a16="http://schemas.microsoft.com/office/drawing/2014/main" id="{4CBFAE75-E50E-485A-A00C-1F7B7024FBD9}"/>
              </a:ext>
            </a:extLst>
          </p:cNvPr>
          <p:cNvSpPr/>
          <p:nvPr/>
        </p:nvSpPr>
        <p:spPr>
          <a:xfrm>
            <a:off x="8552665" y="3955653"/>
            <a:ext cx="2205105" cy="20358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5151E3A-7845-4AA1-91F2-FF2144B804C7}"/>
              </a:ext>
            </a:extLst>
          </p:cNvPr>
          <p:cNvCxnSpPr>
            <a:cxnSpLocks/>
          </p:cNvCxnSpPr>
          <p:nvPr/>
        </p:nvCxnSpPr>
        <p:spPr>
          <a:xfrm>
            <a:off x="9320629" y="2969326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CEFA5F9-9702-4568-ABFC-9752F6189CDF}"/>
              </a:ext>
            </a:extLst>
          </p:cNvPr>
          <p:cNvSpPr txBox="1"/>
          <p:nvPr/>
        </p:nvSpPr>
        <p:spPr>
          <a:xfrm>
            <a:off x="8967308" y="3416956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2</a:t>
            </a:r>
            <a:endParaRPr lang="ko-KR" altLang="en-US" baseline="-2500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F62D82F-ECEC-4BFA-B250-B20F323EA0C5}"/>
              </a:ext>
            </a:extLst>
          </p:cNvPr>
          <p:cNvCxnSpPr>
            <a:cxnSpLocks/>
          </p:cNvCxnSpPr>
          <p:nvPr/>
        </p:nvCxnSpPr>
        <p:spPr>
          <a:xfrm>
            <a:off x="9655218" y="2962761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827A8BC-5070-4559-9933-2BBC01A9563C}"/>
              </a:ext>
            </a:extLst>
          </p:cNvPr>
          <p:cNvSpPr txBox="1"/>
          <p:nvPr/>
        </p:nvSpPr>
        <p:spPr>
          <a:xfrm>
            <a:off x="9301897" y="3410391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3</a:t>
            </a:r>
            <a:endParaRPr lang="ko-KR" altLang="en-US" baseline="-2500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4CCE77E-A664-480A-9551-772E27B68613}"/>
              </a:ext>
            </a:extLst>
          </p:cNvPr>
          <p:cNvCxnSpPr>
            <a:cxnSpLocks/>
          </p:cNvCxnSpPr>
          <p:nvPr/>
        </p:nvCxnSpPr>
        <p:spPr>
          <a:xfrm>
            <a:off x="9982175" y="2962761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B934086-F95E-4502-806D-2D1910BFCC6F}"/>
              </a:ext>
            </a:extLst>
          </p:cNvPr>
          <p:cNvSpPr txBox="1"/>
          <p:nvPr/>
        </p:nvSpPr>
        <p:spPr>
          <a:xfrm>
            <a:off x="9628854" y="3410391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4</a:t>
            </a:r>
            <a:endParaRPr lang="ko-KR" altLang="en-US" baseline="-250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BE2A087-78FB-42AF-A11F-3D02E43D937B}"/>
              </a:ext>
            </a:extLst>
          </p:cNvPr>
          <p:cNvCxnSpPr>
            <a:cxnSpLocks/>
          </p:cNvCxnSpPr>
          <p:nvPr/>
        </p:nvCxnSpPr>
        <p:spPr>
          <a:xfrm>
            <a:off x="10300891" y="2969325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F4E3C38-5C1D-4C59-A9E0-6EA0F6356C3C}"/>
              </a:ext>
            </a:extLst>
          </p:cNvPr>
          <p:cNvSpPr txBox="1"/>
          <p:nvPr/>
        </p:nvSpPr>
        <p:spPr>
          <a:xfrm>
            <a:off x="9947570" y="341695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5</a:t>
            </a:r>
            <a:endParaRPr lang="ko-KR" altLang="en-US" baseline="-250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DEE43855-20A3-4067-A59C-E18B403A5872}"/>
              </a:ext>
            </a:extLst>
          </p:cNvPr>
          <p:cNvCxnSpPr>
            <a:cxnSpLocks/>
          </p:cNvCxnSpPr>
          <p:nvPr/>
        </p:nvCxnSpPr>
        <p:spPr>
          <a:xfrm>
            <a:off x="9648877" y="4188282"/>
            <a:ext cx="6340" cy="35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4C033F8-1982-4AB8-9A67-6EF369D105A4}"/>
              </a:ext>
            </a:extLst>
          </p:cNvPr>
          <p:cNvSpPr txBox="1"/>
          <p:nvPr/>
        </p:nvSpPr>
        <p:spPr>
          <a:xfrm>
            <a:off x="828195" y="3082198"/>
            <a:ext cx="8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(Input)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FB4C730-B54B-4178-81E4-8AC6175EC58E}"/>
              </a:ext>
            </a:extLst>
          </p:cNvPr>
          <p:cNvSpPr txBox="1"/>
          <p:nvPr/>
        </p:nvSpPr>
        <p:spPr>
          <a:xfrm>
            <a:off x="6407740" y="3055043"/>
            <a:ext cx="8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(Input)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8EAF5F-71B8-4CFA-B24B-2D714E1939AC}"/>
              </a:ext>
            </a:extLst>
          </p:cNvPr>
          <p:cNvSpPr txBox="1"/>
          <p:nvPr/>
        </p:nvSpPr>
        <p:spPr>
          <a:xfrm>
            <a:off x="9137911" y="4908048"/>
            <a:ext cx="10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(output)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0FFC928-D875-4CB1-BDA3-6DD9C982580F}"/>
              </a:ext>
            </a:extLst>
          </p:cNvPr>
          <p:cNvSpPr txBox="1"/>
          <p:nvPr/>
        </p:nvSpPr>
        <p:spPr>
          <a:xfrm>
            <a:off x="10798041" y="3684036"/>
            <a:ext cx="85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Active Layer</a:t>
            </a:r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7974BAE-A55D-4588-AF87-0B407A50E07B}"/>
              </a:ext>
            </a:extLst>
          </p:cNvPr>
          <p:cNvSpPr txBox="1"/>
          <p:nvPr/>
        </p:nvSpPr>
        <p:spPr>
          <a:xfrm>
            <a:off x="9499340" y="4587385"/>
            <a:ext cx="37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2927C60-4DAD-443A-8EC2-B6341FE10AF0}"/>
              </a:ext>
            </a:extLst>
          </p:cNvPr>
          <p:cNvSpPr txBox="1"/>
          <p:nvPr/>
        </p:nvSpPr>
        <p:spPr>
          <a:xfrm>
            <a:off x="3596893" y="5441660"/>
            <a:ext cx="953053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environ</a:t>
            </a:r>
            <a:endParaRPr lang="ko-KR" altLang="en-US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F933AD8-850C-45EC-868F-86F792824AE2}"/>
              </a:ext>
            </a:extLst>
          </p:cNvPr>
          <p:cNvCxnSpPr>
            <a:cxnSpLocks/>
            <a:stCxn id="239" idx="2"/>
            <a:endCxn id="171" idx="0"/>
          </p:cNvCxnSpPr>
          <p:nvPr/>
        </p:nvCxnSpPr>
        <p:spPr>
          <a:xfrm flipH="1">
            <a:off x="4073420" y="5165936"/>
            <a:ext cx="151" cy="27572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09551AA-65AC-41AD-A141-66D4091B47D2}"/>
              </a:ext>
            </a:extLst>
          </p:cNvPr>
          <p:cNvCxnSpPr>
            <a:cxnSpLocks/>
            <a:stCxn id="178" idx="2"/>
            <a:endCxn id="125" idx="2"/>
          </p:cNvCxnSpPr>
          <p:nvPr/>
        </p:nvCxnSpPr>
        <p:spPr>
          <a:xfrm rot="5400000" flipH="1">
            <a:off x="873608" y="3837116"/>
            <a:ext cx="2353601" cy="1582430"/>
          </a:xfrm>
          <a:prstGeom prst="bentConnector3">
            <a:avLst>
              <a:gd name="adj1" fmla="val -9713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F684A88-6677-4395-BAA7-40D8B644E703}"/>
              </a:ext>
            </a:extLst>
          </p:cNvPr>
          <p:cNvSpPr txBox="1"/>
          <p:nvPr/>
        </p:nvSpPr>
        <p:spPr>
          <a:xfrm>
            <a:off x="1463524" y="6067883"/>
            <a:ext cx="126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feedback</a:t>
            </a:r>
            <a:endParaRPr lang="ko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CB97B26-9BEE-42DC-8B5D-BA1328638B05}"/>
              </a:ext>
            </a:extLst>
          </p:cNvPr>
          <p:cNvSpPr txBox="1"/>
          <p:nvPr/>
        </p:nvSpPr>
        <p:spPr>
          <a:xfrm>
            <a:off x="2507393" y="5435799"/>
            <a:ext cx="66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Loss</a:t>
            </a:r>
            <a:endParaRPr lang="ko-KR" altLang="en-US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2AC8CB9-08B7-4D8E-A981-ECAB41C5626C}"/>
              </a:ext>
            </a:extLst>
          </p:cNvPr>
          <p:cNvCxnSpPr>
            <a:cxnSpLocks/>
            <a:stCxn id="171" idx="1"/>
            <a:endCxn id="178" idx="3"/>
          </p:cNvCxnSpPr>
          <p:nvPr/>
        </p:nvCxnSpPr>
        <p:spPr>
          <a:xfrm flipH="1" flipV="1">
            <a:off x="3175855" y="5620465"/>
            <a:ext cx="421038" cy="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2FB6308A-0B5F-4C88-95F4-987AE5829AAA}"/>
              </a:ext>
            </a:extLst>
          </p:cNvPr>
          <p:cNvSpPr txBox="1"/>
          <p:nvPr/>
        </p:nvSpPr>
        <p:spPr>
          <a:xfrm>
            <a:off x="1886282" y="4177713"/>
            <a:ext cx="106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survival</a:t>
            </a:r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6341E540-B46F-49EC-B208-2905E73B0D02}"/>
              </a:ext>
            </a:extLst>
          </p:cNvPr>
          <p:cNvSpPr/>
          <p:nvPr/>
        </p:nvSpPr>
        <p:spPr>
          <a:xfrm>
            <a:off x="3507258" y="1994692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277B710-2EE9-4AFE-ACEC-E315ED214BC4}"/>
              </a:ext>
            </a:extLst>
          </p:cNvPr>
          <p:cNvSpPr txBox="1"/>
          <p:nvPr/>
        </p:nvSpPr>
        <p:spPr>
          <a:xfrm>
            <a:off x="3422169" y="1625359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90CE1A62-4DEF-4F02-A160-49E96C4B7DBB}"/>
              </a:ext>
            </a:extLst>
          </p:cNvPr>
          <p:cNvSpPr/>
          <p:nvPr/>
        </p:nvSpPr>
        <p:spPr>
          <a:xfrm>
            <a:off x="3817647" y="1994692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7AC09B-50C6-473A-BD44-F75B75F42232}"/>
              </a:ext>
            </a:extLst>
          </p:cNvPr>
          <p:cNvSpPr txBox="1"/>
          <p:nvPr/>
        </p:nvSpPr>
        <p:spPr>
          <a:xfrm>
            <a:off x="3732558" y="1625359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8946874C-0208-4970-BCF3-3411A55D4AFD}"/>
              </a:ext>
            </a:extLst>
          </p:cNvPr>
          <p:cNvSpPr/>
          <p:nvPr/>
        </p:nvSpPr>
        <p:spPr>
          <a:xfrm>
            <a:off x="4153204" y="1994692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404D5B3-5DA8-499C-8146-066FDB881AE3}"/>
              </a:ext>
            </a:extLst>
          </p:cNvPr>
          <p:cNvSpPr txBox="1"/>
          <p:nvPr/>
        </p:nvSpPr>
        <p:spPr>
          <a:xfrm>
            <a:off x="4068115" y="1625359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2E76ADF1-DAE5-446F-BB3F-45E2C41AF4F6}"/>
              </a:ext>
            </a:extLst>
          </p:cNvPr>
          <p:cNvSpPr/>
          <p:nvPr/>
        </p:nvSpPr>
        <p:spPr>
          <a:xfrm>
            <a:off x="4471984" y="1994692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8D247FA-AE95-4995-BC16-2283E3BC0842}"/>
              </a:ext>
            </a:extLst>
          </p:cNvPr>
          <p:cNvSpPr txBox="1"/>
          <p:nvPr/>
        </p:nvSpPr>
        <p:spPr>
          <a:xfrm>
            <a:off x="4386895" y="1625359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6104ABA-E8E0-457F-BF70-8839C2085C85}"/>
              </a:ext>
            </a:extLst>
          </p:cNvPr>
          <p:cNvSpPr/>
          <p:nvPr/>
        </p:nvSpPr>
        <p:spPr>
          <a:xfrm>
            <a:off x="3179556" y="1994692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FA93989-7373-4E9F-B9BE-9BE76AB4C03B}"/>
              </a:ext>
            </a:extLst>
          </p:cNvPr>
          <p:cNvSpPr txBox="1"/>
          <p:nvPr/>
        </p:nvSpPr>
        <p:spPr>
          <a:xfrm>
            <a:off x="3094467" y="1625359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A7ED615C-0E60-47AD-95FC-D5CDD77F33BB}"/>
              </a:ext>
            </a:extLst>
          </p:cNvPr>
          <p:cNvCxnSpPr>
            <a:cxnSpLocks/>
          </p:cNvCxnSpPr>
          <p:nvPr/>
        </p:nvCxnSpPr>
        <p:spPr>
          <a:xfrm>
            <a:off x="3422169" y="2970288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B0B27F92-5D1B-427E-9B70-76BCB77B55BC}"/>
              </a:ext>
            </a:extLst>
          </p:cNvPr>
          <p:cNvSpPr txBox="1"/>
          <p:nvPr/>
        </p:nvSpPr>
        <p:spPr>
          <a:xfrm>
            <a:off x="3068848" y="3417918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1</a:t>
            </a:r>
            <a:endParaRPr lang="ko-KR" altLang="en-US" baseline="-25000"/>
          </a:p>
        </p:txBody>
      </p:sp>
      <p:sp>
        <p:nvSpPr>
          <p:cNvPr id="229" name="순서도: 수동 연산 228">
            <a:extLst>
              <a:ext uri="{FF2B5EF4-FFF2-40B4-BE49-F238E27FC236}">
                <a16:creationId xmlns:a16="http://schemas.microsoft.com/office/drawing/2014/main" id="{3FD7D029-D073-4F55-A222-F2642EE8EA01}"/>
              </a:ext>
            </a:extLst>
          </p:cNvPr>
          <p:cNvSpPr/>
          <p:nvPr/>
        </p:nvSpPr>
        <p:spPr>
          <a:xfrm>
            <a:off x="2958374" y="3956616"/>
            <a:ext cx="2205105" cy="20358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EC51A6CF-958E-49CB-ABDE-6476071F6C48}"/>
              </a:ext>
            </a:extLst>
          </p:cNvPr>
          <p:cNvCxnSpPr>
            <a:cxnSpLocks/>
          </p:cNvCxnSpPr>
          <p:nvPr/>
        </p:nvCxnSpPr>
        <p:spPr>
          <a:xfrm>
            <a:off x="3726338" y="2970289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D8D468CB-65B3-43B5-87D1-965DA8E37493}"/>
              </a:ext>
            </a:extLst>
          </p:cNvPr>
          <p:cNvSpPr txBox="1"/>
          <p:nvPr/>
        </p:nvSpPr>
        <p:spPr>
          <a:xfrm>
            <a:off x="3373017" y="3417919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2</a:t>
            </a:r>
            <a:endParaRPr lang="ko-KR" altLang="en-US" baseline="-25000"/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6C56C1EC-EDE9-4DD4-B69C-96CAE2C9EAC0}"/>
              </a:ext>
            </a:extLst>
          </p:cNvPr>
          <p:cNvCxnSpPr>
            <a:cxnSpLocks/>
          </p:cNvCxnSpPr>
          <p:nvPr/>
        </p:nvCxnSpPr>
        <p:spPr>
          <a:xfrm>
            <a:off x="4060927" y="2963724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F5176782-6DAE-4579-AA25-64D4921D4019}"/>
              </a:ext>
            </a:extLst>
          </p:cNvPr>
          <p:cNvSpPr txBox="1"/>
          <p:nvPr/>
        </p:nvSpPr>
        <p:spPr>
          <a:xfrm>
            <a:off x="3707606" y="3411354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3</a:t>
            </a:r>
            <a:endParaRPr lang="ko-KR" altLang="en-US" baseline="-250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16BCF9C7-8713-4CE8-A8E4-7775EA1E3060}"/>
              </a:ext>
            </a:extLst>
          </p:cNvPr>
          <p:cNvCxnSpPr>
            <a:cxnSpLocks/>
          </p:cNvCxnSpPr>
          <p:nvPr/>
        </p:nvCxnSpPr>
        <p:spPr>
          <a:xfrm>
            <a:off x="4387884" y="2963724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96F71BB0-BEFD-401A-B6AC-9D3084C423E3}"/>
              </a:ext>
            </a:extLst>
          </p:cNvPr>
          <p:cNvSpPr txBox="1"/>
          <p:nvPr/>
        </p:nvSpPr>
        <p:spPr>
          <a:xfrm>
            <a:off x="4034563" y="3411354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4</a:t>
            </a:r>
            <a:endParaRPr lang="ko-KR" altLang="en-US" baseline="-25000"/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74ADD815-246B-4006-88AF-18BCB804B4E3}"/>
              </a:ext>
            </a:extLst>
          </p:cNvPr>
          <p:cNvCxnSpPr>
            <a:cxnSpLocks/>
          </p:cNvCxnSpPr>
          <p:nvPr/>
        </p:nvCxnSpPr>
        <p:spPr>
          <a:xfrm>
            <a:off x="4706600" y="2970288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C69F7BB6-95C7-44F3-9D0A-54ECEEF0A396}"/>
              </a:ext>
            </a:extLst>
          </p:cNvPr>
          <p:cNvSpPr txBox="1"/>
          <p:nvPr/>
        </p:nvSpPr>
        <p:spPr>
          <a:xfrm>
            <a:off x="4353279" y="3417918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5</a:t>
            </a:r>
            <a:endParaRPr lang="ko-KR" altLang="en-US" baseline="-25000"/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CA9D1EE9-3DED-4E3A-97F5-C03A22E2D399}"/>
              </a:ext>
            </a:extLst>
          </p:cNvPr>
          <p:cNvCxnSpPr>
            <a:cxnSpLocks/>
          </p:cNvCxnSpPr>
          <p:nvPr/>
        </p:nvCxnSpPr>
        <p:spPr>
          <a:xfrm>
            <a:off x="4054586" y="4189245"/>
            <a:ext cx="0" cy="30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6EAE2317-99D5-47B2-A2EE-319A66C18D75}"/>
              </a:ext>
            </a:extLst>
          </p:cNvPr>
          <p:cNvSpPr txBox="1"/>
          <p:nvPr/>
        </p:nvSpPr>
        <p:spPr>
          <a:xfrm>
            <a:off x="3562605" y="4796604"/>
            <a:ext cx="10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(output)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2B88C5B-E43D-452D-9182-3CF67A1F0C05}"/>
              </a:ext>
            </a:extLst>
          </p:cNvPr>
          <p:cNvSpPr txBox="1"/>
          <p:nvPr/>
        </p:nvSpPr>
        <p:spPr>
          <a:xfrm>
            <a:off x="5216737" y="3701234"/>
            <a:ext cx="85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Active Layer</a:t>
            </a:r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C377E63-1AEC-431C-A793-E35E4B8D3F3B}"/>
              </a:ext>
            </a:extLst>
          </p:cNvPr>
          <p:cNvSpPr txBox="1"/>
          <p:nvPr/>
        </p:nvSpPr>
        <p:spPr>
          <a:xfrm>
            <a:off x="3924034" y="4475941"/>
            <a:ext cx="37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CA76705-D975-4794-BB30-112BA752EEA8}"/>
              </a:ext>
            </a:extLst>
          </p:cNvPr>
          <p:cNvSpPr txBox="1"/>
          <p:nvPr/>
        </p:nvSpPr>
        <p:spPr>
          <a:xfrm>
            <a:off x="5237572" y="2733649"/>
            <a:ext cx="42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z*</a:t>
            </a:r>
            <a:endParaRPr lang="ko-KR" altLang="en-US"/>
          </a:p>
        </p:txBody>
      </p: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784A5EE5-EC7D-438E-B5D4-1D94D3D63460}"/>
              </a:ext>
            </a:extLst>
          </p:cNvPr>
          <p:cNvCxnSpPr>
            <a:stCxn id="178" idx="0"/>
            <a:endCxn id="226" idx="1"/>
          </p:cNvCxnSpPr>
          <p:nvPr/>
        </p:nvCxnSpPr>
        <p:spPr>
          <a:xfrm rot="5400000" flipH="1" flipV="1">
            <a:off x="1155158" y="3496491"/>
            <a:ext cx="3625774" cy="252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9429D67B-3E47-44F4-AE20-8C339258F1DB}"/>
              </a:ext>
            </a:extLst>
          </p:cNvPr>
          <p:cNvSpPr txBox="1"/>
          <p:nvPr/>
        </p:nvSpPr>
        <p:spPr>
          <a:xfrm>
            <a:off x="9178568" y="5569535"/>
            <a:ext cx="953053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environ</a:t>
            </a:r>
            <a:endParaRPr lang="ko-KR" altLang="en-US"/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F9091334-ADDB-4100-9DDD-DBA82733ED0F}"/>
              </a:ext>
            </a:extLst>
          </p:cNvPr>
          <p:cNvCxnSpPr>
            <a:cxnSpLocks/>
            <a:stCxn id="128" idx="2"/>
            <a:endCxn id="271" idx="0"/>
          </p:cNvCxnSpPr>
          <p:nvPr/>
        </p:nvCxnSpPr>
        <p:spPr>
          <a:xfrm>
            <a:off x="9648877" y="5277380"/>
            <a:ext cx="6218" cy="29215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83196092-B36D-41BB-9AC1-D5A7DAC0BB8D}"/>
              </a:ext>
            </a:extLst>
          </p:cNvPr>
          <p:cNvSpPr txBox="1"/>
          <p:nvPr/>
        </p:nvSpPr>
        <p:spPr>
          <a:xfrm>
            <a:off x="8089068" y="5563674"/>
            <a:ext cx="66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Loss</a:t>
            </a:r>
            <a:endParaRPr lang="ko-KR" altLang="en-US"/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027904B1-4F2C-4BA2-82F3-FC9CBD5A0BA8}"/>
              </a:ext>
            </a:extLst>
          </p:cNvPr>
          <p:cNvCxnSpPr>
            <a:cxnSpLocks/>
            <a:stCxn id="271" idx="1"/>
            <a:endCxn id="273" idx="3"/>
          </p:cNvCxnSpPr>
          <p:nvPr/>
        </p:nvCxnSpPr>
        <p:spPr>
          <a:xfrm flipH="1" flipV="1">
            <a:off x="8757530" y="5748340"/>
            <a:ext cx="421038" cy="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8604E4A7-6E67-4737-9C5A-7CCFF03838DD}"/>
              </a:ext>
            </a:extLst>
          </p:cNvPr>
          <p:cNvSpPr txBox="1"/>
          <p:nvPr/>
        </p:nvSpPr>
        <p:spPr>
          <a:xfrm>
            <a:off x="10667575" y="2750555"/>
            <a:ext cx="44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z*</a:t>
            </a:r>
            <a:endParaRPr lang="ko-KR" altLang="en-US"/>
          </a:p>
        </p:txBody>
      </p: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1BB1F72D-8FBE-4460-9A16-58D3E550BAB6}"/>
              </a:ext>
            </a:extLst>
          </p:cNvPr>
          <p:cNvCxnSpPr>
            <a:cxnSpLocks/>
            <a:stCxn id="276" idx="3"/>
            <a:endCxn id="301" idx="1"/>
          </p:cNvCxnSpPr>
          <p:nvPr/>
        </p:nvCxnSpPr>
        <p:spPr>
          <a:xfrm flipH="1">
            <a:off x="6586708" y="2935221"/>
            <a:ext cx="4523993" cy="2741438"/>
          </a:xfrm>
          <a:prstGeom prst="bentConnector5">
            <a:avLst>
              <a:gd name="adj1" fmla="val -5053"/>
              <a:gd name="adj2" fmla="val 122524"/>
              <a:gd name="adj3" fmla="val 105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꺾임 282">
            <a:extLst>
              <a:ext uri="{FF2B5EF4-FFF2-40B4-BE49-F238E27FC236}">
                <a16:creationId xmlns:a16="http://schemas.microsoft.com/office/drawing/2014/main" id="{7587FB4A-71EF-48A0-8369-287DD60A9A18}"/>
              </a:ext>
            </a:extLst>
          </p:cNvPr>
          <p:cNvCxnSpPr>
            <a:cxnSpLocks/>
            <a:stCxn id="288" idx="0"/>
            <a:endCxn id="83" idx="0"/>
          </p:cNvCxnSpPr>
          <p:nvPr/>
        </p:nvCxnSpPr>
        <p:spPr>
          <a:xfrm rot="16200000" flipV="1">
            <a:off x="7044032" y="3244918"/>
            <a:ext cx="2420179" cy="332512"/>
          </a:xfrm>
          <a:prstGeom prst="bentConnector3">
            <a:avLst>
              <a:gd name="adj1" fmla="val 13371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1FA5CCA6-CDAC-43A2-BDC4-EA31ABCA1AB0}"/>
              </a:ext>
            </a:extLst>
          </p:cNvPr>
          <p:cNvSpPr txBox="1"/>
          <p:nvPr/>
        </p:nvSpPr>
        <p:spPr>
          <a:xfrm>
            <a:off x="7791645" y="927034"/>
            <a:ext cx="10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update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3AAC240A-4976-4816-8C8E-3F68C6D1B853}"/>
                  </a:ext>
                </a:extLst>
              </p:cNvPr>
              <p:cNvSpPr txBox="1"/>
              <p:nvPr/>
            </p:nvSpPr>
            <p:spPr>
              <a:xfrm>
                <a:off x="7889511" y="4621263"/>
                <a:ext cx="1061731" cy="489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𝑑𝐿𝑜𝑠𝑠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3AAC240A-4976-4816-8C8E-3F68C6D1B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11" y="4621263"/>
                <a:ext cx="1061731" cy="489814"/>
              </a:xfrm>
              <a:prstGeom prst="rect">
                <a:avLst/>
              </a:prstGeom>
              <a:blipFill>
                <a:blip r:embed="rId2"/>
                <a:stretch>
                  <a:fillRect l="-4598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65003ED4-396F-43A8-985A-628B8A00D29C}"/>
              </a:ext>
            </a:extLst>
          </p:cNvPr>
          <p:cNvCxnSpPr>
            <a:stCxn id="273" idx="0"/>
            <a:endCxn id="288" idx="2"/>
          </p:cNvCxnSpPr>
          <p:nvPr/>
        </p:nvCxnSpPr>
        <p:spPr>
          <a:xfrm flipH="1" flipV="1">
            <a:off x="8420377" y="5111077"/>
            <a:ext cx="2922" cy="4525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73ED2911-9028-437F-9616-BDA4F334B4FA}"/>
              </a:ext>
            </a:extLst>
          </p:cNvPr>
          <p:cNvCxnSpPr>
            <a:cxnSpLocks/>
            <a:stCxn id="83" idx="1"/>
            <a:endCxn id="301" idx="1"/>
          </p:cNvCxnSpPr>
          <p:nvPr/>
        </p:nvCxnSpPr>
        <p:spPr>
          <a:xfrm rot="10800000" flipV="1">
            <a:off x="6586708" y="2385749"/>
            <a:ext cx="1341766" cy="3290909"/>
          </a:xfrm>
          <a:prstGeom prst="bentConnector3">
            <a:avLst>
              <a:gd name="adj1" fmla="val 117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3E873D7F-0EE5-4CF5-B442-3F640982948F}"/>
              </a:ext>
            </a:extLst>
          </p:cNvPr>
          <p:cNvSpPr txBox="1"/>
          <p:nvPr/>
        </p:nvSpPr>
        <p:spPr>
          <a:xfrm>
            <a:off x="6586708" y="5491993"/>
            <a:ext cx="61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z-z*</a:t>
            </a:r>
            <a:endParaRPr lang="ko-KR" altLang="en-US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950973B-45DA-4869-8897-B196A35F1D51}"/>
              </a:ext>
            </a:extLst>
          </p:cNvPr>
          <p:cNvSpPr txBox="1"/>
          <p:nvPr/>
        </p:nvSpPr>
        <p:spPr>
          <a:xfrm>
            <a:off x="7084071" y="3920208"/>
            <a:ext cx="1154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cosine-similarity</a:t>
            </a:r>
            <a:endParaRPr lang="ko-KR" altLang="en-US"/>
          </a:p>
        </p:txBody>
      </p:sp>
      <p:cxnSp>
        <p:nvCxnSpPr>
          <p:cNvPr id="311" name="연결선: 꺾임 310">
            <a:extLst>
              <a:ext uri="{FF2B5EF4-FFF2-40B4-BE49-F238E27FC236}">
                <a16:creationId xmlns:a16="http://schemas.microsoft.com/office/drawing/2014/main" id="{FD0FF238-A7CA-4626-B707-C853D3D485D0}"/>
              </a:ext>
            </a:extLst>
          </p:cNvPr>
          <p:cNvCxnSpPr>
            <a:cxnSpLocks/>
            <a:stCxn id="288" idx="1"/>
            <a:endCxn id="307" idx="2"/>
          </p:cNvCxnSpPr>
          <p:nvPr/>
        </p:nvCxnSpPr>
        <p:spPr>
          <a:xfrm rot="10800000">
            <a:off x="7661231" y="4566540"/>
            <a:ext cx="228281" cy="29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연결선: 꺾임 313">
            <a:extLst>
              <a:ext uri="{FF2B5EF4-FFF2-40B4-BE49-F238E27FC236}">
                <a16:creationId xmlns:a16="http://schemas.microsoft.com/office/drawing/2014/main" id="{771BA1E1-4846-4470-BA3B-9A10AFD00FC2}"/>
              </a:ext>
            </a:extLst>
          </p:cNvPr>
          <p:cNvCxnSpPr>
            <a:cxnSpLocks/>
            <a:stCxn id="301" idx="3"/>
            <a:endCxn id="307" idx="2"/>
          </p:cNvCxnSpPr>
          <p:nvPr/>
        </p:nvCxnSpPr>
        <p:spPr>
          <a:xfrm flipV="1">
            <a:off x="7205767" y="4566539"/>
            <a:ext cx="455463" cy="111012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연결선: 꺾임 318">
            <a:extLst>
              <a:ext uri="{FF2B5EF4-FFF2-40B4-BE49-F238E27FC236}">
                <a16:creationId xmlns:a16="http://schemas.microsoft.com/office/drawing/2014/main" id="{D732FBD9-F369-488F-ACA7-E0DE983EA449}"/>
              </a:ext>
            </a:extLst>
          </p:cNvPr>
          <p:cNvCxnSpPr>
            <a:cxnSpLocks/>
            <a:stCxn id="307" idx="0"/>
            <a:endCxn id="56" idx="1"/>
          </p:cNvCxnSpPr>
          <p:nvPr/>
        </p:nvCxnSpPr>
        <p:spPr>
          <a:xfrm rot="5400000" flipH="1" flipV="1">
            <a:off x="7119421" y="2350871"/>
            <a:ext cx="2111146" cy="102752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53CC8A27-E676-4B37-9CAE-1B1009242DE1}"/>
              </a:ext>
            </a:extLst>
          </p:cNvPr>
          <p:cNvSpPr txBox="1"/>
          <p:nvPr/>
        </p:nvSpPr>
        <p:spPr>
          <a:xfrm>
            <a:off x="6870933" y="1389761"/>
            <a:ext cx="10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update</a:t>
            </a:r>
            <a:endParaRPr lang="ko-KR" alt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7C2CBB16-008D-4F86-B311-84F94E48EAC4}"/>
              </a:ext>
            </a:extLst>
          </p:cNvPr>
          <p:cNvSpPr txBox="1"/>
          <p:nvPr/>
        </p:nvSpPr>
        <p:spPr>
          <a:xfrm>
            <a:off x="4672492" y="2233238"/>
            <a:ext cx="35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0E4B4BB1-27EC-4361-88B7-C6C91370F0B4}"/>
              </a:ext>
            </a:extLst>
          </p:cNvPr>
          <p:cNvSpPr txBox="1"/>
          <p:nvPr/>
        </p:nvSpPr>
        <p:spPr>
          <a:xfrm>
            <a:off x="10294715" y="2224200"/>
            <a:ext cx="35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37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169DBA-5C02-4420-BC9F-BB659469D1DD}"/>
              </a:ext>
            </a:extLst>
          </p:cNvPr>
          <p:cNvSpPr/>
          <p:nvPr/>
        </p:nvSpPr>
        <p:spPr>
          <a:xfrm>
            <a:off x="2660765" y="2952676"/>
            <a:ext cx="400423" cy="4327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3A32F45-C9DD-4381-8245-213D93B83B79}"/>
              </a:ext>
            </a:extLst>
          </p:cNvPr>
          <p:cNvSpPr/>
          <p:nvPr/>
        </p:nvSpPr>
        <p:spPr>
          <a:xfrm>
            <a:off x="2732482" y="3038850"/>
            <a:ext cx="256988" cy="2569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A45070-19C5-459E-B267-F25836F8CAEE}"/>
                  </a:ext>
                </a:extLst>
              </p:cNvPr>
              <p:cNvSpPr txBox="1"/>
              <p:nvPr/>
            </p:nvSpPr>
            <p:spPr>
              <a:xfrm>
                <a:off x="2660765" y="2628356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A45070-19C5-459E-B267-F25836F8C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65" y="2628356"/>
                <a:ext cx="400423" cy="307777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B19A19-7276-4E68-8879-7235299CBF5B}"/>
              </a:ext>
            </a:extLst>
          </p:cNvPr>
          <p:cNvSpPr/>
          <p:nvPr/>
        </p:nvSpPr>
        <p:spPr>
          <a:xfrm>
            <a:off x="3091423" y="2958837"/>
            <a:ext cx="400423" cy="4266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1C454C1-5BF1-45B2-8023-C4426CDFB6EF}"/>
              </a:ext>
            </a:extLst>
          </p:cNvPr>
          <p:cNvSpPr/>
          <p:nvPr/>
        </p:nvSpPr>
        <p:spPr>
          <a:xfrm>
            <a:off x="3163140" y="3038850"/>
            <a:ext cx="256988" cy="25698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F6BD38-056A-412C-9DDD-FBBBE8E9CB6B}"/>
                  </a:ext>
                </a:extLst>
              </p:cNvPr>
              <p:cNvSpPr txBox="1"/>
              <p:nvPr/>
            </p:nvSpPr>
            <p:spPr>
              <a:xfrm>
                <a:off x="3091422" y="2628355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F6BD38-056A-412C-9DDD-FBBBE8E9C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422" y="2628355"/>
                <a:ext cx="40042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DDCC0DD-A8E3-403F-88BE-294A1FE32580}"/>
              </a:ext>
            </a:extLst>
          </p:cNvPr>
          <p:cNvSpPr/>
          <p:nvPr/>
        </p:nvSpPr>
        <p:spPr>
          <a:xfrm>
            <a:off x="3870258" y="2976872"/>
            <a:ext cx="400423" cy="4327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AF30670-02B1-4CE2-8681-59D4E7B0EEDC}"/>
              </a:ext>
            </a:extLst>
          </p:cNvPr>
          <p:cNvSpPr/>
          <p:nvPr/>
        </p:nvSpPr>
        <p:spPr>
          <a:xfrm>
            <a:off x="3941975" y="3063046"/>
            <a:ext cx="256988" cy="2569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6084AB5-CB41-42D7-A0D0-C7CE3D23497B}"/>
                  </a:ext>
                </a:extLst>
              </p:cNvPr>
              <p:cNvSpPr txBox="1"/>
              <p:nvPr/>
            </p:nvSpPr>
            <p:spPr>
              <a:xfrm>
                <a:off x="3870258" y="2652552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6084AB5-CB41-42D7-A0D0-C7CE3D234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58" y="2652552"/>
                <a:ext cx="400423" cy="307777"/>
              </a:xfrm>
              <a:prstGeom prst="rect">
                <a:avLst/>
              </a:prstGeom>
              <a:blipFill>
                <a:blip r:embed="rId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655F0FE-FEC4-4AD6-AAEE-795E3071D8EC}"/>
              </a:ext>
            </a:extLst>
          </p:cNvPr>
          <p:cNvSpPr/>
          <p:nvPr/>
        </p:nvSpPr>
        <p:spPr>
          <a:xfrm>
            <a:off x="4300916" y="2983033"/>
            <a:ext cx="400423" cy="4266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C477A76-7A7C-428F-988B-5F932C1167CC}"/>
              </a:ext>
            </a:extLst>
          </p:cNvPr>
          <p:cNvSpPr/>
          <p:nvPr/>
        </p:nvSpPr>
        <p:spPr>
          <a:xfrm>
            <a:off x="4372633" y="3063046"/>
            <a:ext cx="256988" cy="25698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8FF815E-2E0E-4E5E-AF86-B9702E493A4F}"/>
                  </a:ext>
                </a:extLst>
              </p:cNvPr>
              <p:cNvSpPr txBox="1"/>
              <p:nvPr/>
            </p:nvSpPr>
            <p:spPr>
              <a:xfrm>
                <a:off x="4300915" y="2652551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8FF815E-2E0E-4E5E-AF86-B9702E493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915" y="2652551"/>
                <a:ext cx="40042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순서도: 수동 연산 42">
            <a:extLst>
              <a:ext uri="{FF2B5EF4-FFF2-40B4-BE49-F238E27FC236}">
                <a16:creationId xmlns:a16="http://schemas.microsoft.com/office/drawing/2014/main" id="{CCB47305-C596-4058-9AFB-3C385D189720}"/>
              </a:ext>
            </a:extLst>
          </p:cNvPr>
          <p:cNvSpPr/>
          <p:nvPr/>
        </p:nvSpPr>
        <p:spPr>
          <a:xfrm>
            <a:off x="2278119" y="3481080"/>
            <a:ext cx="2821830" cy="1619838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777C7FB-34DC-4A9A-8609-76655BB5A1C4}"/>
              </a:ext>
            </a:extLst>
          </p:cNvPr>
          <p:cNvSpPr/>
          <p:nvPr/>
        </p:nvSpPr>
        <p:spPr>
          <a:xfrm>
            <a:off x="2732482" y="3872768"/>
            <a:ext cx="256988" cy="2569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3ADF3D3-B6F4-4921-9787-97A31B5D79B6}"/>
              </a:ext>
            </a:extLst>
          </p:cNvPr>
          <p:cNvSpPr/>
          <p:nvPr/>
        </p:nvSpPr>
        <p:spPr>
          <a:xfrm>
            <a:off x="3163139" y="3872768"/>
            <a:ext cx="256988" cy="2569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A4EEE61-051E-478F-AD52-1682F0440DA1}"/>
              </a:ext>
            </a:extLst>
          </p:cNvPr>
          <p:cNvSpPr/>
          <p:nvPr/>
        </p:nvSpPr>
        <p:spPr>
          <a:xfrm>
            <a:off x="3941975" y="3864981"/>
            <a:ext cx="256988" cy="2569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BF77B52-8032-4790-98F8-36181B164545}"/>
              </a:ext>
            </a:extLst>
          </p:cNvPr>
          <p:cNvSpPr/>
          <p:nvPr/>
        </p:nvSpPr>
        <p:spPr>
          <a:xfrm>
            <a:off x="4372633" y="3872768"/>
            <a:ext cx="256988" cy="2569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A8A3D29-67A7-403D-AE07-F7FCCEAAF100}"/>
              </a:ext>
            </a:extLst>
          </p:cNvPr>
          <p:cNvSpPr/>
          <p:nvPr/>
        </p:nvSpPr>
        <p:spPr>
          <a:xfrm>
            <a:off x="3234857" y="4331724"/>
            <a:ext cx="256988" cy="2569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70A1E63-62DB-4A99-BDDE-BDC95F6BD07C}"/>
              </a:ext>
            </a:extLst>
          </p:cNvPr>
          <p:cNvSpPr/>
          <p:nvPr/>
        </p:nvSpPr>
        <p:spPr>
          <a:xfrm>
            <a:off x="3870258" y="4331724"/>
            <a:ext cx="256988" cy="2569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93D6DF5-7810-44BC-8E75-BEF8A3403426}"/>
              </a:ext>
            </a:extLst>
          </p:cNvPr>
          <p:cNvSpPr/>
          <p:nvPr/>
        </p:nvSpPr>
        <p:spPr>
          <a:xfrm>
            <a:off x="3560540" y="4756882"/>
            <a:ext cx="256988" cy="2569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EC4773-D323-4A48-9585-8D1171BF51D9}"/>
              </a:ext>
            </a:extLst>
          </p:cNvPr>
          <p:cNvSpPr txBox="1"/>
          <p:nvPr/>
        </p:nvSpPr>
        <p:spPr>
          <a:xfrm>
            <a:off x="3302984" y="3478347"/>
            <a:ext cx="89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CPPN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181B24C-82D3-46A5-9522-658A374F00AE}"/>
              </a:ext>
            </a:extLst>
          </p:cNvPr>
          <p:cNvCxnSpPr>
            <a:cxnSpLocks/>
            <a:stCxn id="5" idx="4"/>
            <a:endCxn id="44" idx="0"/>
          </p:cNvCxnSpPr>
          <p:nvPr/>
        </p:nvCxnSpPr>
        <p:spPr>
          <a:xfrm>
            <a:off x="2860976" y="3295838"/>
            <a:ext cx="0" cy="576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6BDCEAD-C1FC-4ACD-A901-AEAEA494B5A3}"/>
              </a:ext>
            </a:extLst>
          </p:cNvPr>
          <p:cNvCxnSpPr>
            <a:cxnSpLocks/>
            <a:stCxn id="11" idx="4"/>
            <a:endCxn id="45" idx="0"/>
          </p:cNvCxnSpPr>
          <p:nvPr/>
        </p:nvCxnSpPr>
        <p:spPr>
          <a:xfrm flipH="1">
            <a:off x="3291633" y="3295838"/>
            <a:ext cx="1" cy="576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6EC741F-E7CE-478A-B7A1-776EABFD0EFE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>
            <a:off x="4501127" y="3320034"/>
            <a:ext cx="0" cy="55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AF31A96-8A85-4D45-B6C6-838B9A20C558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>
            <a:off x="4070469" y="3320034"/>
            <a:ext cx="0" cy="544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0C621B8-556D-4366-924E-44D80697AAE8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2860976" y="4129756"/>
            <a:ext cx="502375" cy="20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DFF4321-6DF0-4A76-A6FB-6A95501A6875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>
            <a:off x="3291633" y="4129756"/>
            <a:ext cx="71718" cy="20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DE3E5FB-CF9C-450A-BF72-EE6E97B89011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V="1">
            <a:off x="3363351" y="4121969"/>
            <a:ext cx="707118" cy="209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F808FCE-330C-45B3-8C62-3CF88C594606}"/>
              </a:ext>
            </a:extLst>
          </p:cNvPr>
          <p:cNvCxnSpPr>
            <a:cxnSpLocks/>
            <a:stCxn id="48" idx="0"/>
            <a:endCxn id="47" idx="4"/>
          </p:cNvCxnSpPr>
          <p:nvPr/>
        </p:nvCxnSpPr>
        <p:spPr>
          <a:xfrm flipV="1">
            <a:off x="3363351" y="4129756"/>
            <a:ext cx="1137776" cy="20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B429D44-7967-4A3A-A8C6-D9A5AD1637E8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2860976" y="4129756"/>
            <a:ext cx="1137776" cy="20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163D7CD-9107-496C-9993-119D05295945}"/>
              </a:ext>
            </a:extLst>
          </p:cNvPr>
          <p:cNvCxnSpPr>
            <a:cxnSpLocks/>
            <a:stCxn id="45" idx="4"/>
            <a:endCxn id="49" idx="0"/>
          </p:cNvCxnSpPr>
          <p:nvPr/>
        </p:nvCxnSpPr>
        <p:spPr>
          <a:xfrm>
            <a:off x="3291633" y="4129756"/>
            <a:ext cx="707119" cy="20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3F92C52-49C4-43A0-BE7A-11120767A8D3}"/>
              </a:ext>
            </a:extLst>
          </p:cNvPr>
          <p:cNvCxnSpPr>
            <a:cxnSpLocks/>
            <a:stCxn id="46" idx="4"/>
            <a:endCxn id="49" idx="0"/>
          </p:cNvCxnSpPr>
          <p:nvPr/>
        </p:nvCxnSpPr>
        <p:spPr>
          <a:xfrm flipH="1">
            <a:off x="3998752" y="4121969"/>
            <a:ext cx="71717" cy="209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A7875AA-7231-479F-9072-C58C36309822}"/>
              </a:ext>
            </a:extLst>
          </p:cNvPr>
          <p:cNvCxnSpPr>
            <a:cxnSpLocks/>
            <a:stCxn id="47" idx="4"/>
            <a:endCxn id="49" idx="0"/>
          </p:cNvCxnSpPr>
          <p:nvPr/>
        </p:nvCxnSpPr>
        <p:spPr>
          <a:xfrm flipH="1">
            <a:off x="3998752" y="4129756"/>
            <a:ext cx="502375" cy="20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9A48F15-6DBA-4741-9174-52CFF7259DF6}"/>
              </a:ext>
            </a:extLst>
          </p:cNvPr>
          <p:cNvCxnSpPr>
            <a:cxnSpLocks/>
            <a:stCxn id="50" idx="0"/>
            <a:endCxn id="48" idx="5"/>
          </p:cNvCxnSpPr>
          <p:nvPr/>
        </p:nvCxnSpPr>
        <p:spPr>
          <a:xfrm flipH="1" flipV="1">
            <a:off x="3454210" y="4551077"/>
            <a:ext cx="234824" cy="2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54C4E55-47DF-427D-97C6-EC2774585E39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V="1">
            <a:off x="3689034" y="4588712"/>
            <a:ext cx="309718" cy="168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E6C8E32-FBD4-43B1-817A-FEB0A46C9077}"/>
              </a:ext>
            </a:extLst>
          </p:cNvPr>
          <p:cNvCxnSpPr>
            <a:cxnSpLocks/>
            <a:stCxn id="50" idx="4"/>
            <a:endCxn id="99" idx="0"/>
          </p:cNvCxnSpPr>
          <p:nvPr/>
        </p:nvCxnSpPr>
        <p:spPr>
          <a:xfrm>
            <a:off x="3689034" y="5013870"/>
            <a:ext cx="2050" cy="255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254D519-DD3F-4050-BD18-69FFD71D954E}"/>
              </a:ext>
            </a:extLst>
          </p:cNvPr>
          <p:cNvSpPr/>
          <p:nvPr/>
        </p:nvSpPr>
        <p:spPr>
          <a:xfrm>
            <a:off x="3577551" y="5269088"/>
            <a:ext cx="227065" cy="227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03AC638-9E16-45D8-980B-6ED7AAF216A0}"/>
              </a:ext>
            </a:extLst>
          </p:cNvPr>
          <p:cNvSpPr/>
          <p:nvPr/>
        </p:nvSpPr>
        <p:spPr>
          <a:xfrm>
            <a:off x="3349319" y="5269088"/>
            <a:ext cx="227065" cy="227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E6AF7AB-2F23-4447-A02D-EF31652E0393}"/>
              </a:ext>
            </a:extLst>
          </p:cNvPr>
          <p:cNvSpPr/>
          <p:nvPr/>
        </p:nvSpPr>
        <p:spPr>
          <a:xfrm>
            <a:off x="3121087" y="5269088"/>
            <a:ext cx="227065" cy="227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63C3819-615C-4C0F-8A36-3F2F14E1C561}"/>
              </a:ext>
            </a:extLst>
          </p:cNvPr>
          <p:cNvSpPr/>
          <p:nvPr/>
        </p:nvSpPr>
        <p:spPr>
          <a:xfrm>
            <a:off x="2891057" y="5269088"/>
            <a:ext cx="227065" cy="227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0AED2E7-122A-4322-9C94-D2178C087D52}"/>
              </a:ext>
            </a:extLst>
          </p:cNvPr>
          <p:cNvSpPr/>
          <p:nvPr/>
        </p:nvSpPr>
        <p:spPr>
          <a:xfrm>
            <a:off x="4492686" y="5269462"/>
            <a:ext cx="227065" cy="227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1D82529-688D-44CB-A542-628A40E9B8EB}"/>
              </a:ext>
            </a:extLst>
          </p:cNvPr>
          <p:cNvSpPr/>
          <p:nvPr/>
        </p:nvSpPr>
        <p:spPr>
          <a:xfrm>
            <a:off x="4264454" y="5269462"/>
            <a:ext cx="227065" cy="227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BE5362E-7184-4A7D-A96E-42FF19E7DEF0}"/>
              </a:ext>
            </a:extLst>
          </p:cNvPr>
          <p:cNvSpPr/>
          <p:nvPr/>
        </p:nvSpPr>
        <p:spPr>
          <a:xfrm>
            <a:off x="4036222" y="5269462"/>
            <a:ext cx="227065" cy="227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B7E8627-3A79-495F-9EB2-E68AE8D59C71}"/>
              </a:ext>
            </a:extLst>
          </p:cNvPr>
          <p:cNvSpPr/>
          <p:nvPr/>
        </p:nvSpPr>
        <p:spPr>
          <a:xfrm>
            <a:off x="3806192" y="5269462"/>
            <a:ext cx="227065" cy="227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E3ECC88-3FB9-431E-B7F5-012F5A66E059}"/>
              </a:ext>
            </a:extLst>
          </p:cNvPr>
          <p:cNvSpPr/>
          <p:nvPr/>
        </p:nvSpPr>
        <p:spPr>
          <a:xfrm>
            <a:off x="2662416" y="5269088"/>
            <a:ext cx="227065" cy="227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FFD1927-F4E7-4307-9DE7-5CB4F4040BB3}"/>
              </a:ext>
            </a:extLst>
          </p:cNvPr>
          <p:cNvSpPr/>
          <p:nvPr/>
        </p:nvSpPr>
        <p:spPr>
          <a:xfrm>
            <a:off x="6200645" y="2214197"/>
            <a:ext cx="3906690" cy="368867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22589CF-56F3-401C-BE9B-5A5D9DD52539}"/>
              </a:ext>
            </a:extLst>
          </p:cNvPr>
          <p:cNvSpPr txBox="1"/>
          <p:nvPr/>
        </p:nvSpPr>
        <p:spPr>
          <a:xfrm>
            <a:off x="7136782" y="6010506"/>
            <a:ext cx="21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Dynamical System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D3CEEEB-2DF5-4518-97D5-441FAA0172BB}"/>
              </a:ext>
            </a:extLst>
          </p:cNvPr>
          <p:cNvSpPr/>
          <p:nvPr/>
        </p:nvSpPr>
        <p:spPr>
          <a:xfrm>
            <a:off x="6457137" y="2460328"/>
            <a:ext cx="2378754" cy="73699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다이아몬드 117">
            <a:extLst>
              <a:ext uri="{FF2B5EF4-FFF2-40B4-BE49-F238E27FC236}">
                <a16:creationId xmlns:a16="http://schemas.microsoft.com/office/drawing/2014/main" id="{F4279D56-8192-4BF8-B346-B0671AA37A31}"/>
              </a:ext>
            </a:extLst>
          </p:cNvPr>
          <p:cNvSpPr/>
          <p:nvPr/>
        </p:nvSpPr>
        <p:spPr>
          <a:xfrm>
            <a:off x="7966784" y="3706445"/>
            <a:ext cx="425887" cy="396779"/>
          </a:xfrm>
          <a:prstGeom prst="diamond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1CEA53E-14C0-4B85-9CA5-CAF59F5864FA}"/>
              </a:ext>
            </a:extLst>
          </p:cNvPr>
          <p:cNvSpPr/>
          <p:nvPr/>
        </p:nvSpPr>
        <p:spPr>
          <a:xfrm>
            <a:off x="7952442" y="5005839"/>
            <a:ext cx="1956577" cy="6687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7719140-FD27-4C22-954B-8294588AE41E}"/>
              </a:ext>
            </a:extLst>
          </p:cNvPr>
          <p:cNvSpPr/>
          <p:nvPr/>
        </p:nvSpPr>
        <p:spPr>
          <a:xfrm>
            <a:off x="6729087" y="3386555"/>
            <a:ext cx="2494153" cy="142905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1/2 액자 121">
            <a:extLst>
              <a:ext uri="{FF2B5EF4-FFF2-40B4-BE49-F238E27FC236}">
                <a16:creationId xmlns:a16="http://schemas.microsoft.com/office/drawing/2014/main" id="{2668DEA7-D542-4F71-9195-2C830FEFB365}"/>
              </a:ext>
            </a:extLst>
          </p:cNvPr>
          <p:cNvSpPr/>
          <p:nvPr/>
        </p:nvSpPr>
        <p:spPr>
          <a:xfrm rot="16200000">
            <a:off x="9024193" y="1776924"/>
            <a:ext cx="1429056" cy="1428720"/>
          </a:xfrm>
          <a:prstGeom prst="halfFrame">
            <a:avLst>
              <a:gd name="adj1" fmla="val 5299"/>
              <a:gd name="adj2" fmla="val 507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D868AB6-75E3-4F19-A486-50408E4B775E}"/>
              </a:ext>
            </a:extLst>
          </p:cNvPr>
          <p:cNvSpPr/>
          <p:nvPr/>
        </p:nvSpPr>
        <p:spPr>
          <a:xfrm>
            <a:off x="6458251" y="2458403"/>
            <a:ext cx="297940" cy="295220"/>
          </a:xfrm>
          <a:prstGeom prst="rect">
            <a:avLst/>
          </a:prstGeom>
          <a:solidFill>
            <a:srgbClr val="9DC3E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034E4C9-26E9-4428-994A-E129842AA216}"/>
                  </a:ext>
                </a:extLst>
              </p:cNvPr>
              <p:cNvSpPr txBox="1"/>
              <p:nvPr/>
            </p:nvSpPr>
            <p:spPr>
              <a:xfrm>
                <a:off x="6414050" y="2430404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034E4C9-26E9-4428-994A-E129842AA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050" y="2430404"/>
                <a:ext cx="40042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98A1C9C-AAF7-47C7-92D9-35700A668F7F}"/>
              </a:ext>
            </a:extLst>
          </p:cNvPr>
          <p:cNvGrpSpPr/>
          <p:nvPr/>
        </p:nvGrpSpPr>
        <p:grpSpPr>
          <a:xfrm>
            <a:off x="7901801" y="4967611"/>
            <a:ext cx="400423" cy="333249"/>
            <a:chOff x="4431302" y="1225379"/>
            <a:chExt cx="400423" cy="333249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3CD78D5-5624-4D95-9A1E-75F97AF457D7}"/>
                </a:ext>
              </a:extLst>
            </p:cNvPr>
            <p:cNvSpPr/>
            <p:nvPr/>
          </p:nvSpPr>
          <p:spPr>
            <a:xfrm>
              <a:off x="4482728" y="1263408"/>
              <a:ext cx="297940" cy="295220"/>
            </a:xfrm>
            <a:prstGeom prst="rect">
              <a:avLst/>
            </a:prstGeom>
            <a:solidFill>
              <a:srgbClr val="9DC3E6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1092CCDA-486C-41D6-AB3E-3D3D5934F0A9}"/>
                    </a:ext>
                  </a:extLst>
                </p:cNvPr>
                <p:cNvSpPr txBox="1"/>
                <p:nvPr/>
              </p:nvSpPr>
              <p:spPr>
                <a:xfrm>
                  <a:off x="4431302" y="1225379"/>
                  <a:ext cx="4004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1092CCDA-486C-41D6-AB3E-3D3D5934F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302" y="1225379"/>
                  <a:ext cx="40042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772C32-269D-4150-8779-DA1C7085623F}"/>
              </a:ext>
            </a:extLst>
          </p:cNvPr>
          <p:cNvSpPr/>
          <p:nvPr/>
        </p:nvSpPr>
        <p:spPr>
          <a:xfrm>
            <a:off x="6729206" y="3386646"/>
            <a:ext cx="297940" cy="295220"/>
          </a:xfrm>
          <a:prstGeom prst="rect">
            <a:avLst/>
          </a:prstGeom>
          <a:solidFill>
            <a:srgbClr val="9DC3E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E16574C-2031-47E5-9A5F-29CDA8C0C9E3}"/>
                  </a:ext>
                </a:extLst>
              </p:cNvPr>
              <p:cNvSpPr txBox="1"/>
              <p:nvPr/>
            </p:nvSpPr>
            <p:spPr>
              <a:xfrm>
                <a:off x="6686270" y="3343601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E16574C-2031-47E5-9A5F-29CDA8C0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270" y="3343601"/>
                <a:ext cx="40042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타원 161">
            <a:extLst>
              <a:ext uri="{FF2B5EF4-FFF2-40B4-BE49-F238E27FC236}">
                <a16:creationId xmlns:a16="http://schemas.microsoft.com/office/drawing/2014/main" id="{0C2B698B-58BF-4C65-A146-F712C1FE5288}"/>
              </a:ext>
            </a:extLst>
          </p:cNvPr>
          <p:cNvSpPr/>
          <p:nvPr/>
        </p:nvSpPr>
        <p:spPr>
          <a:xfrm>
            <a:off x="8387958" y="5145454"/>
            <a:ext cx="358269" cy="333778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다이아몬드 163">
            <a:extLst>
              <a:ext uri="{FF2B5EF4-FFF2-40B4-BE49-F238E27FC236}">
                <a16:creationId xmlns:a16="http://schemas.microsoft.com/office/drawing/2014/main" id="{CD6C44B4-2273-4527-984A-086842AA0CC7}"/>
              </a:ext>
            </a:extLst>
          </p:cNvPr>
          <p:cNvSpPr/>
          <p:nvPr/>
        </p:nvSpPr>
        <p:spPr>
          <a:xfrm>
            <a:off x="7633949" y="2624517"/>
            <a:ext cx="425887" cy="396779"/>
          </a:xfrm>
          <a:prstGeom prst="diamond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E3796877-ED87-4E9A-A1C1-95822BAE1A12}"/>
              </a:ext>
            </a:extLst>
          </p:cNvPr>
          <p:cNvSpPr/>
          <p:nvPr/>
        </p:nvSpPr>
        <p:spPr>
          <a:xfrm>
            <a:off x="6858917" y="2640473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0" name="연결선: 구부러짐 189">
            <a:extLst>
              <a:ext uri="{FF2B5EF4-FFF2-40B4-BE49-F238E27FC236}">
                <a16:creationId xmlns:a16="http://schemas.microsoft.com/office/drawing/2014/main" id="{2BC2C754-B1C1-4373-BB5B-54CA17C0FEFF}"/>
              </a:ext>
            </a:extLst>
          </p:cNvPr>
          <p:cNvCxnSpPr>
            <a:cxnSpLocks/>
            <a:stCxn id="183" idx="0"/>
            <a:endCxn id="5" idx="7"/>
          </p:cNvCxnSpPr>
          <p:nvPr/>
        </p:nvCxnSpPr>
        <p:spPr>
          <a:xfrm rot="16200000" flipH="1" flipV="1">
            <a:off x="4784504" y="807804"/>
            <a:ext cx="436012" cy="4101349"/>
          </a:xfrm>
          <a:prstGeom prst="curvedConnector3">
            <a:avLst>
              <a:gd name="adj1" fmla="val -200981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33890FFA-B2BD-4D8C-9B24-2A0C9192E386}"/>
              </a:ext>
            </a:extLst>
          </p:cNvPr>
          <p:cNvCxnSpPr>
            <a:cxnSpLocks/>
            <a:stCxn id="128" idx="0"/>
            <a:endCxn id="11" idx="7"/>
          </p:cNvCxnSpPr>
          <p:nvPr/>
        </p:nvCxnSpPr>
        <p:spPr>
          <a:xfrm rot="16200000" flipH="1" flipV="1">
            <a:off x="4685816" y="1155080"/>
            <a:ext cx="618082" cy="3224728"/>
          </a:xfrm>
          <a:prstGeom prst="curvedConnector3">
            <a:avLst>
              <a:gd name="adj1" fmla="val -64108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구부러짐 204">
            <a:extLst>
              <a:ext uri="{FF2B5EF4-FFF2-40B4-BE49-F238E27FC236}">
                <a16:creationId xmlns:a16="http://schemas.microsoft.com/office/drawing/2014/main" id="{B67AF6C9-C2C2-4172-8DF0-440F8C6FCD68}"/>
              </a:ext>
            </a:extLst>
          </p:cNvPr>
          <p:cNvCxnSpPr>
            <a:cxnSpLocks/>
            <a:stCxn id="136" idx="2"/>
            <a:endCxn id="41" idx="5"/>
          </p:cNvCxnSpPr>
          <p:nvPr/>
        </p:nvCxnSpPr>
        <p:spPr>
          <a:xfrm rot="5400000" flipH="1">
            <a:off x="5535347" y="2339038"/>
            <a:ext cx="399467" cy="2286190"/>
          </a:xfrm>
          <a:prstGeom prst="curvedConnector3">
            <a:avLst>
              <a:gd name="adj1" fmla="val -57226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구부러짐 209">
            <a:extLst>
              <a:ext uri="{FF2B5EF4-FFF2-40B4-BE49-F238E27FC236}">
                <a16:creationId xmlns:a16="http://schemas.microsoft.com/office/drawing/2014/main" id="{75F210C3-F2D3-45EE-BCAB-7154C93B70AA}"/>
              </a:ext>
            </a:extLst>
          </p:cNvPr>
          <p:cNvCxnSpPr>
            <a:cxnSpLocks/>
            <a:stCxn id="263" idx="3"/>
            <a:endCxn id="38" idx="5"/>
          </p:cNvCxnSpPr>
          <p:nvPr/>
        </p:nvCxnSpPr>
        <p:spPr>
          <a:xfrm rot="5400000" flipH="1">
            <a:off x="5483038" y="1960689"/>
            <a:ext cx="556886" cy="3200306"/>
          </a:xfrm>
          <a:prstGeom prst="curvedConnector3">
            <a:avLst>
              <a:gd name="adj1" fmla="val -50569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59A800B-ED88-4D83-90DD-1BC3D9D7A337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>
            <a:off x="7646514" y="3197322"/>
            <a:ext cx="329650" cy="18923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42C9AC2C-0B1B-4FAD-8D23-5E0ABC4EC79A}"/>
                  </a:ext>
                </a:extLst>
              </p:cNvPr>
              <p:cNvSpPr txBox="1"/>
              <p:nvPr/>
            </p:nvSpPr>
            <p:spPr>
              <a:xfrm>
                <a:off x="7684898" y="263102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42C9AC2C-0B1B-4FAD-8D23-5E0ABC4EC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898" y="2631021"/>
                <a:ext cx="29107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타원 262">
            <a:extLst>
              <a:ext uri="{FF2B5EF4-FFF2-40B4-BE49-F238E27FC236}">
                <a16:creationId xmlns:a16="http://schemas.microsoft.com/office/drawing/2014/main" id="{75A27D63-6BEB-4D7F-9822-4E2ADB369A15}"/>
              </a:ext>
            </a:extLst>
          </p:cNvPr>
          <p:cNvSpPr/>
          <p:nvPr/>
        </p:nvSpPr>
        <p:spPr>
          <a:xfrm>
            <a:off x="7304735" y="3530322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C4C347B3-8E42-44E8-8505-1F1479203FF4}"/>
              </a:ext>
            </a:extLst>
          </p:cNvPr>
          <p:cNvSpPr/>
          <p:nvPr/>
        </p:nvSpPr>
        <p:spPr>
          <a:xfrm>
            <a:off x="8316160" y="2650009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9172DBAC-20CF-43C9-9D3A-E80570F57173}"/>
              </a:ext>
            </a:extLst>
          </p:cNvPr>
          <p:cNvSpPr/>
          <p:nvPr/>
        </p:nvSpPr>
        <p:spPr>
          <a:xfrm>
            <a:off x="8704693" y="3683994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8A212475-97B8-4632-BF3D-9454C51B5C69}"/>
              </a:ext>
            </a:extLst>
          </p:cNvPr>
          <p:cNvSpPr/>
          <p:nvPr/>
        </p:nvSpPr>
        <p:spPr>
          <a:xfrm>
            <a:off x="8022580" y="4370090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BCD4A9E4-55FA-463D-A007-285AB37A3850}"/>
              </a:ext>
            </a:extLst>
          </p:cNvPr>
          <p:cNvSpPr/>
          <p:nvPr/>
        </p:nvSpPr>
        <p:spPr>
          <a:xfrm>
            <a:off x="9260110" y="5157728"/>
            <a:ext cx="358269" cy="333778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5" name="연결선: 구부러짐 284">
            <a:extLst>
              <a:ext uri="{FF2B5EF4-FFF2-40B4-BE49-F238E27FC236}">
                <a16:creationId xmlns:a16="http://schemas.microsoft.com/office/drawing/2014/main" id="{877C2D93-4649-4B64-9ABE-A19F1FB4DDA2}"/>
              </a:ext>
            </a:extLst>
          </p:cNvPr>
          <p:cNvCxnSpPr>
            <a:cxnSpLocks/>
            <a:stCxn id="164" idx="0"/>
            <a:endCxn id="268" idx="0"/>
          </p:cNvCxnSpPr>
          <p:nvPr/>
        </p:nvCxnSpPr>
        <p:spPr>
          <a:xfrm rot="16200000" flipH="1">
            <a:off x="8165914" y="2305496"/>
            <a:ext cx="25492" cy="663534"/>
          </a:xfrm>
          <a:prstGeom prst="curvedConnector3">
            <a:avLst>
              <a:gd name="adj1" fmla="val -824529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B3924402-D7C5-4931-9B72-EFBA8CF290B9}"/>
              </a:ext>
            </a:extLst>
          </p:cNvPr>
          <p:cNvCxnSpPr>
            <a:cxnSpLocks/>
            <a:stCxn id="164" idx="2"/>
            <a:endCxn id="268" idx="4"/>
          </p:cNvCxnSpPr>
          <p:nvPr/>
        </p:nvCxnSpPr>
        <p:spPr>
          <a:xfrm rot="5400000" flipH="1" flipV="1">
            <a:off x="8174003" y="2684872"/>
            <a:ext cx="9314" cy="663534"/>
          </a:xfrm>
          <a:prstGeom prst="curvedConnector3">
            <a:avLst>
              <a:gd name="adj1" fmla="val -245437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7C8AB178-11D0-4C63-A043-A1C14803A176}"/>
              </a:ext>
            </a:extLst>
          </p:cNvPr>
          <p:cNvCxnSpPr>
            <a:cxnSpLocks/>
            <a:stCxn id="183" idx="6"/>
            <a:endCxn id="164" idx="1"/>
          </p:cNvCxnSpPr>
          <p:nvPr/>
        </p:nvCxnSpPr>
        <p:spPr>
          <a:xfrm>
            <a:off x="7247450" y="2821460"/>
            <a:ext cx="386499" cy="1447"/>
          </a:xfrm>
          <a:prstGeom prst="line">
            <a:avLst/>
          </a:prstGeom>
          <a:ln w="25400" cmpd="dbl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AEE12150-0A51-49EE-9D67-DE2980B5ABB8}"/>
              </a:ext>
            </a:extLst>
          </p:cNvPr>
          <p:cNvCxnSpPr>
            <a:cxnSpLocks/>
            <a:stCxn id="268" idx="5"/>
            <a:endCxn id="273" idx="0"/>
          </p:cNvCxnSpPr>
          <p:nvPr/>
        </p:nvCxnSpPr>
        <p:spPr>
          <a:xfrm>
            <a:off x="8647794" y="2958972"/>
            <a:ext cx="251166" cy="72502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0F71B90A-8673-4C0A-BAB2-57D2DA602B8D}"/>
              </a:ext>
            </a:extLst>
          </p:cNvPr>
          <p:cNvCxnSpPr>
            <a:cxnSpLocks/>
            <a:stCxn id="118" idx="3"/>
            <a:endCxn id="273" idx="2"/>
          </p:cNvCxnSpPr>
          <p:nvPr/>
        </p:nvCxnSpPr>
        <p:spPr>
          <a:xfrm flipV="1">
            <a:off x="8392671" y="3864981"/>
            <a:ext cx="312022" cy="39854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11E3AA8B-239A-4CF9-84C8-6A7087FB783E}"/>
              </a:ext>
            </a:extLst>
          </p:cNvPr>
          <p:cNvCxnSpPr>
            <a:cxnSpLocks/>
            <a:stCxn id="118" idx="2"/>
            <a:endCxn id="274" idx="0"/>
          </p:cNvCxnSpPr>
          <p:nvPr/>
        </p:nvCxnSpPr>
        <p:spPr>
          <a:xfrm>
            <a:off x="8179728" y="4103224"/>
            <a:ext cx="37119" cy="2668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502023FA-D937-4C72-81A3-4BD956E4D736}"/>
              </a:ext>
            </a:extLst>
          </p:cNvPr>
          <p:cNvCxnSpPr>
            <a:cxnSpLocks/>
            <a:stCxn id="162" idx="1"/>
            <a:endCxn id="274" idx="4"/>
          </p:cNvCxnSpPr>
          <p:nvPr/>
        </p:nvCxnSpPr>
        <p:spPr>
          <a:xfrm flipH="1" flipV="1">
            <a:off x="8216847" y="4732063"/>
            <a:ext cx="223578" cy="46227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BB3198A9-906F-41B7-95DE-0197473B3EE1}"/>
                  </a:ext>
                </a:extLst>
              </p:cNvPr>
              <p:cNvSpPr txBox="1"/>
              <p:nvPr/>
            </p:nvSpPr>
            <p:spPr>
              <a:xfrm>
                <a:off x="8032532" y="371760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BB3198A9-906F-41B7-95DE-0197473B3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32" y="3717607"/>
                <a:ext cx="29107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타원 321">
            <a:extLst>
              <a:ext uri="{FF2B5EF4-FFF2-40B4-BE49-F238E27FC236}">
                <a16:creationId xmlns:a16="http://schemas.microsoft.com/office/drawing/2014/main" id="{45C3FD88-CDD3-4EAC-ACDC-DCAB5B93EE8F}"/>
              </a:ext>
            </a:extLst>
          </p:cNvPr>
          <p:cNvSpPr/>
          <p:nvPr/>
        </p:nvSpPr>
        <p:spPr>
          <a:xfrm>
            <a:off x="9456516" y="2654569"/>
            <a:ext cx="333779" cy="33377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001FF69B-0505-4ACB-A914-556F0D25F565}"/>
              </a:ext>
            </a:extLst>
          </p:cNvPr>
          <p:cNvCxnSpPr>
            <a:cxnSpLocks/>
            <a:stCxn id="322" idx="4"/>
            <a:endCxn id="275" idx="0"/>
          </p:cNvCxnSpPr>
          <p:nvPr/>
        </p:nvCxnSpPr>
        <p:spPr>
          <a:xfrm flipH="1">
            <a:off x="9439245" y="2988348"/>
            <a:ext cx="184161" cy="216938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E5FD642F-EB51-4246-B48F-9E1F7A627E0F}"/>
              </a:ext>
            </a:extLst>
          </p:cNvPr>
          <p:cNvSpPr txBox="1"/>
          <p:nvPr/>
        </p:nvSpPr>
        <p:spPr>
          <a:xfrm>
            <a:off x="9107773" y="2218788"/>
            <a:ext cx="10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Externel</a:t>
            </a:r>
            <a:endParaRPr lang="ko-KR" altLang="en-US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4ADA184F-3303-4EBD-9760-4A4F6123F31F}"/>
              </a:ext>
            </a:extLst>
          </p:cNvPr>
          <p:cNvSpPr txBox="1"/>
          <p:nvPr/>
        </p:nvSpPr>
        <p:spPr>
          <a:xfrm>
            <a:off x="6281967" y="5425791"/>
            <a:ext cx="10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</a:t>
            </a:r>
            <a:endParaRPr lang="ko-KR" altLang="en-US" dirty="0"/>
          </a:p>
        </p:txBody>
      </p: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390F9425-B14C-4FCB-962C-250980514FD6}"/>
              </a:ext>
            </a:extLst>
          </p:cNvPr>
          <p:cNvCxnSpPr>
            <a:cxnSpLocks/>
          </p:cNvCxnSpPr>
          <p:nvPr/>
        </p:nvCxnSpPr>
        <p:spPr>
          <a:xfrm>
            <a:off x="8740097" y="4810291"/>
            <a:ext cx="329650" cy="18923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500864C-83AE-4B48-852E-B8CD358A692A}"/>
                  </a:ext>
                </a:extLst>
              </p:cNvPr>
              <p:cNvSpPr txBox="1"/>
              <p:nvPr/>
            </p:nvSpPr>
            <p:spPr>
              <a:xfrm>
                <a:off x="6888643" y="2632078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500864C-83AE-4B48-852E-B8CD358A6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643" y="2632078"/>
                <a:ext cx="291070" cy="307777"/>
              </a:xfrm>
              <a:prstGeom prst="rect">
                <a:avLst/>
              </a:prstGeom>
              <a:blipFill>
                <a:blip r:embed="rId11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2B08F522-FA48-44E9-800E-EDD780358714}"/>
                  </a:ext>
                </a:extLst>
              </p:cNvPr>
              <p:cNvSpPr txBox="1"/>
              <p:nvPr/>
            </p:nvSpPr>
            <p:spPr>
              <a:xfrm>
                <a:off x="8346456" y="2632078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2B08F522-FA48-44E9-800E-EDD780358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456" y="2632078"/>
                <a:ext cx="291070" cy="307777"/>
              </a:xfrm>
              <a:prstGeom prst="rect">
                <a:avLst/>
              </a:prstGeom>
              <a:blipFill>
                <a:blip r:embed="rId12"/>
                <a:stretch>
                  <a:fillRect r="-625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0B1F04A8-27F3-4A67-8AB5-F0E73A839D25}"/>
                  </a:ext>
                </a:extLst>
              </p:cNvPr>
              <p:cNvSpPr txBox="1"/>
              <p:nvPr/>
            </p:nvSpPr>
            <p:spPr>
              <a:xfrm>
                <a:off x="7328688" y="352219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0B1F04A8-27F3-4A67-8AB5-F0E73A839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88" y="3522192"/>
                <a:ext cx="291070" cy="307777"/>
              </a:xfrm>
              <a:prstGeom prst="rect">
                <a:avLst/>
              </a:prstGeom>
              <a:blipFill>
                <a:blip r:embed="rId13"/>
                <a:stretch>
                  <a:fillRect r="-625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EDD8762-B1D9-4615-AF16-E997FDDE86E1}"/>
                  </a:ext>
                </a:extLst>
              </p:cNvPr>
              <p:cNvSpPr txBox="1"/>
              <p:nvPr/>
            </p:nvSpPr>
            <p:spPr>
              <a:xfrm>
                <a:off x="8731965" y="366994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EDD8762-B1D9-4615-AF16-E997FDDE8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965" y="3669943"/>
                <a:ext cx="291070" cy="307777"/>
              </a:xfrm>
              <a:prstGeom prst="rect">
                <a:avLst/>
              </a:prstGeom>
              <a:blipFill>
                <a:blip r:embed="rId14"/>
                <a:stretch>
                  <a:fillRect r="-625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EE8827D3-A580-4D12-B9CC-E9FAABD62B73}"/>
              </a:ext>
            </a:extLst>
          </p:cNvPr>
          <p:cNvCxnSpPr>
            <a:cxnSpLocks/>
            <a:stCxn id="263" idx="5"/>
            <a:endCxn id="118" idx="1"/>
          </p:cNvCxnSpPr>
          <p:nvPr/>
        </p:nvCxnSpPr>
        <p:spPr>
          <a:xfrm>
            <a:off x="7636369" y="3839285"/>
            <a:ext cx="330415" cy="65550"/>
          </a:xfrm>
          <a:prstGeom prst="line">
            <a:avLst/>
          </a:prstGeom>
          <a:ln w="25400" cmpd="dbl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BB5D808B-92CF-4519-8990-D2CA00DB7D22}"/>
                  </a:ext>
                </a:extLst>
              </p:cNvPr>
              <p:cNvSpPr txBox="1"/>
              <p:nvPr/>
            </p:nvSpPr>
            <p:spPr>
              <a:xfrm>
                <a:off x="8049947" y="4361266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BB5D808B-92CF-4519-8990-D2CA00DB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947" y="4361266"/>
                <a:ext cx="291070" cy="307777"/>
              </a:xfrm>
              <a:prstGeom prst="rect">
                <a:avLst/>
              </a:prstGeom>
              <a:blipFill>
                <a:blip r:embed="rId15"/>
                <a:stretch>
                  <a:fillRect r="-8511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26206D90-8790-4DDB-81F6-9551A72EBCE2}"/>
                  </a:ext>
                </a:extLst>
              </p:cNvPr>
              <p:cNvSpPr txBox="1"/>
              <p:nvPr/>
            </p:nvSpPr>
            <p:spPr>
              <a:xfrm>
                <a:off x="8396246" y="511244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26206D90-8790-4DDB-81F6-9551A72EB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246" y="5112447"/>
                <a:ext cx="291070" cy="307777"/>
              </a:xfrm>
              <a:prstGeom prst="rect">
                <a:avLst/>
              </a:prstGeom>
              <a:blipFill>
                <a:blip r:embed="rId16"/>
                <a:stretch>
                  <a:fillRect r="-625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5AEE05B2-BF2F-4AF8-B0F7-4949E8419580}"/>
                  </a:ext>
                </a:extLst>
              </p:cNvPr>
              <p:cNvSpPr txBox="1"/>
              <p:nvPr/>
            </p:nvSpPr>
            <p:spPr>
              <a:xfrm>
                <a:off x="9268101" y="513844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5AEE05B2-BF2F-4AF8-B0F7-4949E8419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101" y="5138447"/>
                <a:ext cx="291070" cy="307777"/>
              </a:xfrm>
              <a:prstGeom prst="rect">
                <a:avLst/>
              </a:prstGeom>
              <a:blipFill>
                <a:blip r:embed="rId12"/>
                <a:stretch>
                  <a:fillRect r="-625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5" name="직선 연결선 384">
            <a:extLst>
              <a:ext uri="{FF2B5EF4-FFF2-40B4-BE49-F238E27FC236}">
                <a16:creationId xmlns:a16="http://schemas.microsoft.com/office/drawing/2014/main" id="{5DE0646D-1B57-43EB-A2B7-8D8FEF291243}"/>
              </a:ext>
            </a:extLst>
          </p:cNvPr>
          <p:cNvCxnSpPr>
            <a:cxnSpLocks/>
            <a:stCxn id="273" idx="5"/>
            <a:endCxn id="275" idx="1"/>
          </p:cNvCxnSpPr>
          <p:nvPr/>
        </p:nvCxnSpPr>
        <p:spPr>
          <a:xfrm>
            <a:off x="9036327" y="3992957"/>
            <a:ext cx="276250" cy="121365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제목 1">
                <a:extLst>
                  <a:ext uri="{FF2B5EF4-FFF2-40B4-BE49-F238E27FC236}">
                    <a16:creationId xmlns:a16="http://schemas.microsoft.com/office/drawing/2014/main" id="{D510F06D-3F43-4891-9C5E-E5D452CC88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8338" y="365125"/>
                <a:ext cx="10775462" cy="1325563"/>
              </a:xfrm>
            </p:spPr>
            <p:txBody>
              <a:bodyPr/>
              <a:lstStyle/>
              <a:p>
                <a:r>
                  <a:rPr lang="en-US" altLang="ko-KR"/>
                  <a:t>Lets Find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진</m:t>
                    </m:r>
                  </m:oMath>
                </a14:m>
                <a:r>
                  <a:rPr lang="ko-KR" altLang="en-US"/>
                  <a:t>화 알고리즘</a:t>
                </a:r>
                <a:r>
                  <a:rPr lang="en-US" altLang="ko-KR"/>
                  <a:t> - hyperneat</a:t>
                </a:r>
                <a:endParaRPr lang="ko-KR" altLang="en-US"/>
              </a:p>
            </p:txBody>
          </p:sp>
        </mc:Choice>
        <mc:Fallback xmlns="">
          <p:sp>
            <p:nvSpPr>
              <p:cNvPr id="97" name="제목 1">
                <a:extLst>
                  <a:ext uri="{FF2B5EF4-FFF2-40B4-BE49-F238E27FC236}">
                    <a16:creationId xmlns:a16="http://schemas.microsoft.com/office/drawing/2014/main" id="{D510F06D-3F43-4891-9C5E-E5D452CC8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8338" y="365125"/>
                <a:ext cx="10775462" cy="1325563"/>
              </a:xfrm>
              <a:blipFill>
                <a:blip r:embed="rId17"/>
                <a:stretch>
                  <a:fillRect l="-2319" r="-1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480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8FBC6-DB5A-4FF2-B5A1-6EC0E513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 ex)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C7F9FE-F60A-48EF-A290-BA19CB6BB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0" b="16000"/>
          <a:stretch/>
        </p:blipFill>
        <p:spPr>
          <a:xfrm>
            <a:off x="700257" y="1531816"/>
            <a:ext cx="5037797" cy="48088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BFB09A-E71B-4C3A-9155-3DCC6041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475" y="1767700"/>
            <a:ext cx="4551271" cy="43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4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A4F09-8DE5-4FA2-BA3E-1E28FA52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- learning stratege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5ACD60A-45D0-497D-95C8-D56665152244}"/>
              </a:ext>
            </a:extLst>
          </p:cNvPr>
          <p:cNvSpPr/>
          <p:nvPr/>
        </p:nvSpPr>
        <p:spPr>
          <a:xfrm>
            <a:off x="1606058" y="2495117"/>
            <a:ext cx="3212123" cy="28604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70AA573-7878-4025-ACDB-5AB215A4E973}"/>
              </a:ext>
            </a:extLst>
          </p:cNvPr>
          <p:cNvSpPr/>
          <p:nvPr/>
        </p:nvSpPr>
        <p:spPr>
          <a:xfrm>
            <a:off x="2188308" y="2965994"/>
            <a:ext cx="250092" cy="2500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9D81AD-9DE9-4AC8-AF85-9C9872A61047}"/>
              </a:ext>
            </a:extLst>
          </p:cNvPr>
          <p:cNvSpPr/>
          <p:nvPr/>
        </p:nvSpPr>
        <p:spPr>
          <a:xfrm>
            <a:off x="3090984" y="2965994"/>
            <a:ext cx="250092" cy="2500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DE3B498-9366-4025-BAAC-B3597BB6694B}"/>
              </a:ext>
            </a:extLst>
          </p:cNvPr>
          <p:cNvSpPr/>
          <p:nvPr/>
        </p:nvSpPr>
        <p:spPr>
          <a:xfrm>
            <a:off x="3997567" y="2973809"/>
            <a:ext cx="250092" cy="2500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AFAAC43-E5D6-4928-9F53-11035E5C4F9A}"/>
              </a:ext>
            </a:extLst>
          </p:cNvPr>
          <p:cNvSpPr/>
          <p:nvPr/>
        </p:nvSpPr>
        <p:spPr>
          <a:xfrm>
            <a:off x="3985841" y="3800287"/>
            <a:ext cx="250092" cy="2500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3F099E-5548-46A3-A10A-3F661801D65C}"/>
              </a:ext>
            </a:extLst>
          </p:cNvPr>
          <p:cNvSpPr/>
          <p:nvPr/>
        </p:nvSpPr>
        <p:spPr>
          <a:xfrm>
            <a:off x="3087074" y="3800287"/>
            <a:ext cx="250092" cy="2500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242A402-D585-4468-84D3-AA1DCD93679C}"/>
              </a:ext>
            </a:extLst>
          </p:cNvPr>
          <p:cNvSpPr/>
          <p:nvPr/>
        </p:nvSpPr>
        <p:spPr>
          <a:xfrm>
            <a:off x="2188307" y="3800287"/>
            <a:ext cx="250092" cy="2500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BA989AA-FCD3-492D-8DC3-54CB0FD8D780}"/>
              </a:ext>
            </a:extLst>
          </p:cNvPr>
          <p:cNvSpPr/>
          <p:nvPr/>
        </p:nvSpPr>
        <p:spPr>
          <a:xfrm>
            <a:off x="3985841" y="4634580"/>
            <a:ext cx="250092" cy="2500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6CDA034-ADAE-4DB4-98ED-F24147545B93}"/>
              </a:ext>
            </a:extLst>
          </p:cNvPr>
          <p:cNvSpPr/>
          <p:nvPr/>
        </p:nvSpPr>
        <p:spPr>
          <a:xfrm>
            <a:off x="2184397" y="4634580"/>
            <a:ext cx="250092" cy="2500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6662058-5F83-4AEB-A6B0-3364017BCD14}"/>
              </a:ext>
            </a:extLst>
          </p:cNvPr>
          <p:cNvSpPr/>
          <p:nvPr/>
        </p:nvSpPr>
        <p:spPr>
          <a:xfrm>
            <a:off x="3087074" y="4599411"/>
            <a:ext cx="250092" cy="2500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FC2DA-40C4-464F-9C44-FDFF8A702214}"/>
              </a:ext>
            </a:extLst>
          </p:cNvPr>
          <p:cNvSpPr txBox="1"/>
          <p:nvPr/>
        </p:nvSpPr>
        <p:spPr>
          <a:xfrm>
            <a:off x="5431693" y="3120348"/>
            <a:ext cx="5570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The Purpose of Learning is what?</a:t>
            </a:r>
          </a:p>
          <a:p>
            <a:endParaRPr lang="en-US" altLang="ko-KR"/>
          </a:p>
          <a:p>
            <a:r>
              <a:rPr lang="en-US" altLang="ko-KR"/>
              <a:t>if the short learning time is in Purpose,</a:t>
            </a:r>
          </a:p>
          <a:p>
            <a:r>
              <a:rPr lang="en-US" altLang="ko-KR"/>
              <a:t>There is Best "efficiency" way to Learning</a:t>
            </a:r>
          </a:p>
          <a:p>
            <a:endParaRPr lang="en-US" altLang="ko-KR"/>
          </a:p>
          <a:p>
            <a:r>
              <a:rPr lang="en-US" altLang="ko-KR"/>
              <a:t>but </a:t>
            </a:r>
            <a:r>
              <a:rPr lang="ko-KR" altLang="en-US"/>
              <a:t>학습목표 에는 그것 외에 상황에 따라 다양한 지표들이 요구될수있다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5EF741-A5C9-4F81-AACE-0ED557D16012}"/>
              </a:ext>
            </a:extLst>
          </p:cNvPr>
          <p:cNvSpPr txBox="1"/>
          <p:nvPr/>
        </p:nvSpPr>
        <p:spPr>
          <a:xfrm>
            <a:off x="5431693" y="2190512"/>
            <a:ext cx="557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There is Lots of Learning Stratege , </a:t>
            </a:r>
          </a:p>
          <a:p>
            <a:r>
              <a:rPr lang="en-US" altLang="ko-KR"/>
              <a:t>And there is not exist "best learning algorithm"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0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05E93-A2E9-441A-B19F-384EF36C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- these structure exist?</a:t>
            </a:r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B7AB8AE8-ED91-40B9-B8BE-8428A497C277}"/>
              </a:ext>
            </a:extLst>
          </p:cNvPr>
          <p:cNvSpPr/>
          <p:nvPr/>
        </p:nvSpPr>
        <p:spPr>
          <a:xfrm rot="16200000">
            <a:off x="5456640" y="3466444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동 연산 4">
            <a:extLst>
              <a:ext uri="{FF2B5EF4-FFF2-40B4-BE49-F238E27FC236}">
                <a16:creationId xmlns:a16="http://schemas.microsoft.com/office/drawing/2014/main" id="{812663DC-06BE-4662-8274-D05689143030}"/>
              </a:ext>
            </a:extLst>
          </p:cNvPr>
          <p:cNvSpPr/>
          <p:nvPr/>
        </p:nvSpPr>
        <p:spPr>
          <a:xfrm rot="16200000">
            <a:off x="2708360" y="3462200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B2E141-59B5-410E-9861-D069771DE9A1}"/>
                  </a:ext>
                </a:extLst>
              </p:cNvPr>
              <p:cNvSpPr txBox="1"/>
              <p:nvPr/>
            </p:nvSpPr>
            <p:spPr>
              <a:xfrm>
                <a:off x="4037322" y="3668817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B2E141-59B5-410E-9861-D069771DE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322" y="3668817"/>
                <a:ext cx="244247" cy="369332"/>
              </a:xfrm>
              <a:prstGeom prst="rect">
                <a:avLst/>
              </a:prstGeom>
              <a:blipFill>
                <a:blip r:embed="rId2"/>
                <a:stretch>
                  <a:fillRect r="-250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ADFC018-4738-4797-B89C-73AFD4599992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2528455" y="3853482"/>
            <a:ext cx="3631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735199-A498-434C-8769-917CD5F3C2E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3674172" y="3853483"/>
            <a:ext cx="3631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06C62E-8356-4DA9-9113-807CBB9B267C}"/>
                  </a:ext>
                </a:extLst>
              </p:cNvPr>
              <p:cNvSpPr txBox="1"/>
              <p:nvPr/>
            </p:nvSpPr>
            <p:spPr>
              <a:xfrm>
                <a:off x="2284208" y="3668816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06C62E-8356-4DA9-9113-807CBB9B2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208" y="3668816"/>
                <a:ext cx="244247" cy="369332"/>
              </a:xfrm>
              <a:prstGeom prst="rect">
                <a:avLst/>
              </a:prstGeom>
              <a:blipFill>
                <a:blip r:embed="rId3"/>
                <a:stretch>
                  <a:fillRect r="-3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8E061E8-1038-4C9B-8B4F-A41D5576E8C1}"/>
              </a:ext>
            </a:extLst>
          </p:cNvPr>
          <p:cNvCxnSpPr>
            <a:cxnSpLocks/>
            <a:stCxn id="6" idx="0"/>
            <a:endCxn id="12" idx="0"/>
          </p:cNvCxnSpPr>
          <p:nvPr/>
        </p:nvCxnSpPr>
        <p:spPr>
          <a:xfrm rot="16200000" flipH="1" flipV="1">
            <a:off x="3700549" y="3226244"/>
            <a:ext cx="16324" cy="901470"/>
          </a:xfrm>
          <a:prstGeom prst="bentConnector3">
            <a:avLst>
              <a:gd name="adj1" fmla="val -27365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42B4CD-FC14-4D61-A141-544EDE5644E8}"/>
                  </a:ext>
                </a:extLst>
              </p:cNvPr>
              <p:cNvSpPr txBox="1"/>
              <p:nvPr/>
            </p:nvSpPr>
            <p:spPr>
              <a:xfrm>
                <a:off x="2202726" y="2497625"/>
                <a:ext cx="2819845" cy="61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𝑑𝐿𝑜𝑠𝑠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42B4CD-FC14-4D61-A141-544EDE564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726" y="2497625"/>
                <a:ext cx="2819845" cy="619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007228-73F5-4878-998C-FAE0B7A89573}"/>
                  </a:ext>
                </a:extLst>
              </p:cNvPr>
              <p:cNvSpPr txBox="1"/>
              <p:nvPr/>
            </p:nvSpPr>
            <p:spPr>
              <a:xfrm>
                <a:off x="3135852" y="3685141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007228-73F5-4878-998C-FAE0B7A89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852" y="3685141"/>
                <a:ext cx="244247" cy="369332"/>
              </a:xfrm>
              <a:prstGeom prst="rect">
                <a:avLst/>
              </a:prstGeom>
              <a:blipFill>
                <a:blip r:embed="rId5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6901731-2448-4622-AFC4-214B1F829667}"/>
              </a:ext>
            </a:extLst>
          </p:cNvPr>
          <p:cNvCxnSpPr>
            <a:cxnSpLocks/>
          </p:cNvCxnSpPr>
          <p:nvPr/>
        </p:nvCxnSpPr>
        <p:spPr>
          <a:xfrm>
            <a:off x="4961887" y="2680175"/>
            <a:ext cx="0" cy="2235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967CC-C422-49E5-83EC-8832589E5EE8}"/>
                  </a:ext>
                </a:extLst>
              </p:cNvPr>
              <p:cNvSpPr txBox="1"/>
              <p:nvPr/>
            </p:nvSpPr>
            <p:spPr>
              <a:xfrm>
                <a:off x="6709165" y="3679981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967CC-C422-49E5-83EC-8832589E5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165" y="3679981"/>
                <a:ext cx="782567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FCE60CE-7E5F-4505-97A8-C28FAAAB295D}"/>
              </a:ext>
            </a:extLst>
          </p:cNvPr>
          <p:cNvCxnSpPr>
            <a:cxnSpLocks/>
            <a:stCxn id="17" idx="3"/>
            <a:endCxn id="4" idx="0"/>
          </p:cNvCxnSpPr>
          <p:nvPr/>
        </p:nvCxnSpPr>
        <p:spPr>
          <a:xfrm>
            <a:off x="5320325" y="3853482"/>
            <a:ext cx="319560" cy="4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5FBC39-88AA-443C-AEC0-AF31713A8FC1}"/>
              </a:ext>
            </a:extLst>
          </p:cNvPr>
          <p:cNvCxnSpPr>
            <a:cxnSpLocks/>
            <a:stCxn id="4" idx="2"/>
            <a:endCxn id="14" idx="1"/>
          </p:cNvCxnSpPr>
          <p:nvPr/>
        </p:nvCxnSpPr>
        <p:spPr>
          <a:xfrm>
            <a:off x="6422452" y="3857727"/>
            <a:ext cx="286713" cy="6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D8C53B-4A54-487B-B9FA-FF2B9D546263}"/>
                  </a:ext>
                </a:extLst>
              </p:cNvPr>
              <p:cNvSpPr txBox="1"/>
              <p:nvPr/>
            </p:nvSpPr>
            <p:spPr>
              <a:xfrm>
                <a:off x="5076078" y="3668816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D8C53B-4A54-487B-B9FA-FF2B9D54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78" y="3668816"/>
                <a:ext cx="244247" cy="369332"/>
              </a:xfrm>
              <a:prstGeom prst="rect">
                <a:avLst/>
              </a:prstGeom>
              <a:blipFill>
                <a:blip r:embed="rId7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ED0863A-91E3-40D4-960D-AAAEF4B875FE}"/>
              </a:ext>
            </a:extLst>
          </p:cNvPr>
          <p:cNvCxnSpPr>
            <a:cxnSpLocks/>
            <a:stCxn id="14" idx="0"/>
            <a:endCxn id="20" idx="0"/>
          </p:cNvCxnSpPr>
          <p:nvPr/>
        </p:nvCxnSpPr>
        <p:spPr>
          <a:xfrm rot="16200000" flipV="1">
            <a:off x="6554046" y="3133577"/>
            <a:ext cx="6104" cy="1086703"/>
          </a:xfrm>
          <a:prstGeom prst="bentConnector3">
            <a:avLst>
              <a:gd name="adj1" fmla="val 871050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753115-0FB5-48C2-A6FC-36B24E00CD59}"/>
                  </a:ext>
                </a:extLst>
              </p:cNvPr>
              <p:cNvSpPr txBox="1"/>
              <p:nvPr/>
            </p:nvSpPr>
            <p:spPr>
              <a:xfrm>
                <a:off x="6119449" y="2638799"/>
                <a:ext cx="101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/>
                  <a:t>+ d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753115-0FB5-48C2-A6FC-36B24E00C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449" y="2638799"/>
                <a:ext cx="1015940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CD876E-1C51-4226-A3C6-8A53FBFB6C8D}"/>
                  </a:ext>
                </a:extLst>
              </p:cNvPr>
              <p:cNvSpPr txBox="1"/>
              <p:nvPr/>
            </p:nvSpPr>
            <p:spPr>
              <a:xfrm>
                <a:off x="5754592" y="3673877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CD876E-1C51-4226-A3C6-8A53FBFB6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592" y="3673877"/>
                <a:ext cx="51830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10CB67A-5189-48A6-8F15-FAF0F208C16A}"/>
              </a:ext>
            </a:extLst>
          </p:cNvPr>
          <p:cNvSpPr txBox="1"/>
          <p:nvPr/>
        </p:nvSpPr>
        <p:spPr>
          <a:xfrm>
            <a:off x="2489485" y="4565063"/>
            <a:ext cx="21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Back-propagation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333E45-4F68-4976-9C56-BB27277CFD73}"/>
              </a:ext>
            </a:extLst>
          </p:cNvPr>
          <p:cNvSpPr txBox="1"/>
          <p:nvPr/>
        </p:nvSpPr>
        <p:spPr>
          <a:xfrm>
            <a:off x="5132494" y="4636786"/>
            <a:ext cx="24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self-learning structure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671B48-3636-4021-AB24-A755B62ADDD2}"/>
              </a:ext>
            </a:extLst>
          </p:cNvPr>
          <p:cNvSpPr txBox="1"/>
          <p:nvPr/>
        </p:nvSpPr>
        <p:spPr>
          <a:xfrm>
            <a:off x="4136511" y="3211783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update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27" name="순서도: 수동 연산 26">
            <a:extLst>
              <a:ext uri="{FF2B5EF4-FFF2-40B4-BE49-F238E27FC236}">
                <a16:creationId xmlns:a16="http://schemas.microsoft.com/office/drawing/2014/main" id="{96E1BEBE-916C-4DB2-8A52-2E42F4290406}"/>
              </a:ext>
            </a:extLst>
          </p:cNvPr>
          <p:cNvSpPr/>
          <p:nvPr/>
        </p:nvSpPr>
        <p:spPr>
          <a:xfrm rot="16200000">
            <a:off x="8232579" y="3398506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CC4390E-97FF-4548-8255-AE5EC10F8169}"/>
              </a:ext>
            </a:extLst>
          </p:cNvPr>
          <p:cNvCxnSpPr>
            <a:cxnSpLocks/>
          </p:cNvCxnSpPr>
          <p:nvPr/>
        </p:nvCxnSpPr>
        <p:spPr>
          <a:xfrm>
            <a:off x="7737826" y="2612237"/>
            <a:ext cx="0" cy="2235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3D1F83-B3C6-4D98-923E-EF60253177FB}"/>
                  </a:ext>
                </a:extLst>
              </p:cNvPr>
              <p:cNvSpPr txBox="1"/>
              <p:nvPr/>
            </p:nvSpPr>
            <p:spPr>
              <a:xfrm>
                <a:off x="9491824" y="3602075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/>
                  <a:t>*,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3D1F83-B3C6-4D98-923E-EF6025317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824" y="3602075"/>
                <a:ext cx="782567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E6ACFA5-9DCF-4F7B-B7A9-65113E7B0FCB}"/>
              </a:ext>
            </a:extLst>
          </p:cNvPr>
          <p:cNvCxnSpPr>
            <a:cxnSpLocks/>
            <a:stCxn id="32" idx="3"/>
            <a:endCxn id="27" idx="0"/>
          </p:cNvCxnSpPr>
          <p:nvPr/>
        </p:nvCxnSpPr>
        <p:spPr>
          <a:xfrm>
            <a:off x="8096264" y="3785544"/>
            <a:ext cx="319560" cy="4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EB376C7-E74A-4C56-90BD-9F54D1FD2124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flipV="1">
            <a:off x="9198391" y="3786741"/>
            <a:ext cx="293433" cy="3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F7F7AF-1D66-43C1-9296-7226C7CCDC12}"/>
                  </a:ext>
                </a:extLst>
              </p:cNvPr>
              <p:cNvSpPr txBox="1"/>
              <p:nvPr/>
            </p:nvSpPr>
            <p:spPr>
              <a:xfrm>
                <a:off x="7852017" y="3600878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F7F7AF-1D66-43C1-9296-7226C7CCD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017" y="3600878"/>
                <a:ext cx="244247" cy="369332"/>
              </a:xfrm>
              <a:prstGeom prst="rect">
                <a:avLst/>
              </a:prstGeom>
              <a:blipFill>
                <a:blip r:embed="rId11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5665643-132A-46E5-A2D3-E2CA9B40A87A}"/>
              </a:ext>
            </a:extLst>
          </p:cNvPr>
          <p:cNvCxnSpPr>
            <a:cxnSpLocks/>
            <a:stCxn id="29" idx="0"/>
            <a:endCxn id="35" idx="0"/>
          </p:cNvCxnSpPr>
          <p:nvPr/>
        </p:nvCxnSpPr>
        <p:spPr>
          <a:xfrm rot="16200000" flipH="1" flipV="1">
            <a:off x="9334465" y="3057295"/>
            <a:ext cx="3864" cy="1093423"/>
          </a:xfrm>
          <a:prstGeom prst="bentConnector3">
            <a:avLst>
              <a:gd name="adj1" fmla="val -156859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D7B0C6-AF3F-49DF-8B52-461A216CE494}"/>
                  </a:ext>
                </a:extLst>
              </p:cNvPr>
              <p:cNvSpPr txBox="1"/>
              <p:nvPr/>
            </p:nvSpPr>
            <p:spPr>
              <a:xfrm>
                <a:off x="9025542" y="2570861"/>
                <a:ext cx="88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/>
                  <a:t>*,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D7B0C6-AF3F-49DF-8B52-461A216CE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42" y="2570861"/>
                <a:ext cx="885785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424372-9E66-4376-B630-B2DABD00DD99}"/>
                  </a:ext>
                </a:extLst>
              </p:cNvPr>
              <p:cNvSpPr txBox="1"/>
              <p:nvPr/>
            </p:nvSpPr>
            <p:spPr>
              <a:xfrm>
                <a:off x="8530531" y="3605939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424372-9E66-4376-B630-B2DABD00D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531" y="3605939"/>
                <a:ext cx="51830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A6A7F09-565B-40C4-81A2-1DA00455152A}"/>
              </a:ext>
            </a:extLst>
          </p:cNvPr>
          <p:cNvSpPr txBox="1"/>
          <p:nvPr/>
        </p:nvSpPr>
        <p:spPr>
          <a:xfrm>
            <a:off x="8259499" y="4497125"/>
            <a:ext cx="165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EPL-learning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4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순서도: 수동 연산 27">
            <a:extLst>
              <a:ext uri="{FF2B5EF4-FFF2-40B4-BE49-F238E27FC236}">
                <a16:creationId xmlns:a16="http://schemas.microsoft.com/office/drawing/2014/main" id="{294E543E-5289-4BF0-8723-2F305BB762E4}"/>
              </a:ext>
            </a:extLst>
          </p:cNvPr>
          <p:cNvSpPr/>
          <p:nvPr/>
        </p:nvSpPr>
        <p:spPr>
          <a:xfrm rot="16200000">
            <a:off x="6203619" y="3462200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수동 연산 28">
            <a:extLst>
              <a:ext uri="{FF2B5EF4-FFF2-40B4-BE49-F238E27FC236}">
                <a16:creationId xmlns:a16="http://schemas.microsoft.com/office/drawing/2014/main" id="{9F9DA73A-98AA-43A3-9E8F-8F4CC2E0E040}"/>
              </a:ext>
            </a:extLst>
          </p:cNvPr>
          <p:cNvSpPr/>
          <p:nvPr/>
        </p:nvSpPr>
        <p:spPr>
          <a:xfrm rot="16200000">
            <a:off x="2708360" y="3462200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95352B-3EE3-41EF-8C52-3ED66A44EED3}"/>
                  </a:ext>
                </a:extLst>
              </p:cNvPr>
              <p:cNvSpPr txBox="1"/>
              <p:nvPr/>
            </p:nvSpPr>
            <p:spPr>
              <a:xfrm>
                <a:off x="4037322" y="3668817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95352B-3EE3-41EF-8C52-3ED66A44E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322" y="3668817"/>
                <a:ext cx="244247" cy="369332"/>
              </a:xfrm>
              <a:prstGeom prst="rect">
                <a:avLst/>
              </a:prstGeom>
              <a:blipFill>
                <a:blip r:embed="rId2"/>
                <a:stretch>
                  <a:fillRect r="-250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17F4D76-7FFD-430E-AC05-42C5F6CE9538}"/>
              </a:ext>
            </a:extLst>
          </p:cNvPr>
          <p:cNvCxnSpPr>
            <a:cxnSpLocks/>
            <a:stCxn id="33" idx="3"/>
            <a:endCxn id="29" idx="0"/>
          </p:cNvCxnSpPr>
          <p:nvPr/>
        </p:nvCxnSpPr>
        <p:spPr>
          <a:xfrm>
            <a:off x="2528455" y="3853482"/>
            <a:ext cx="3631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2587D8E-CF6B-4043-8F55-70B3ECF33001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>
            <a:off x="3674172" y="3853483"/>
            <a:ext cx="3631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6855F3-9FD8-44DE-9524-80D39089790E}"/>
                  </a:ext>
                </a:extLst>
              </p:cNvPr>
              <p:cNvSpPr txBox="1"/>
              <p:nvPr/>
            </p:nvSpPr>
            <p:spPr>
              <a:xfrm>
                <a:off x="2284208" y="3668816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6855F3-9FD8-44DE-9524-80D390897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208" y="3668816"/>
                <a:ext cx="244247" cy="369332"/>
              </a:xfrm>
              <a:prstGeom prst="rect">
                <a:avLst/>
              </a:prstGeom>
              <a:blipFill>
                <a:blip r:embed="rId3"/>
                <a:stretch>
                  <a:fillRect r="-3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2DF91CD-CDD9-4DF3-B949-F4087F6043D5}"/>
              </a:ext>
            </a:extLst>
          </p:cNvPr>
          <p:cNvCxnSpPr>
            <a:cxnSpLocks/>
            <a:stCxn id="30" idx="0"/>
            <a:endCxn id="36" idx="0"/>
          </p:cNvCxnSpPr>
          <p:nvPr/>
        </p:nvCxnSpPr>
        <p:spPr>
          <a:xfrm rot="16200000" flipH="1" flipV="1">
            <a:off x="3700549" y="3226244"/>
            <a:ext cx="16324" cy="901470"/>
          </a:xfrm>
          <a:prstGeom prst="bentConnector3">
            <a:avLst>
              <a:gd name="adj1" fmla="val -27365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B8199-8E0B-4810-8EA1-3A1B056C50FF}"/>
                  </a:ext>
                </a:extLst>
              </p:cNvPr>
              <p:cNvSpPr txBox="1"/>
              <p:nvPr/>
            </p:nvSpPr>
            <p:spPr>
              <a:xfrm>
                <a:off x="2202726" y="2497625"/>
                <a:ext cx="2819845" cy="61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𝑑𝐿𝑜𝑠𝑠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B8199-8E0B-4810-8EA1-3A1B056C5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726" y="2497625"/>
                <a:ext cx="2819845" cy="619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F6DAE7-9821-4A3A-910B-0EC964894018}"/>
                  </a:ext>
                </a:extLst>
              </p:cNvPr>
              <p:cNvSpPr txBox="1"/>
              <p:nvPr/>
            </p:nvSpPr>
            <p:spPr>
              <a:xfrm>
                <a:off x="3135852" y="3685141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F6DAE7-9821-4A3A-910B-0EC964894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852" y="3685141"/>
                <a:ext cx="244247" cy="369332"/>
              </a:xfrm>
              <a:prstGeom prst="rect">
                <a:avLst/>
              </a:prstGeom>
              <a:blipFill>
                <a:blip r:embed="rId5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99C422-43E0-49A9-BA65-B4F924643841}"/>
                  </a:ext>
                </a:extLst>
              </p:cNvPr>
              <p:cNvSpPr txBox="1"/>
              <p:nvPr/>
            </p:nvSpPr>
            <p:spPr>
              <a:xfrm>
                <a:off x="7456144" y="3675737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99C422-43E0-49A9-BA65-B4F924643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144" y="3675737"/>
                <a:ext cx="782567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9F40B89-81CF-46D1-9984-381CFBD71C40}"/>
              </a:ext>
            </a:extLst>
          </p:cNvPr>
          <p:cNvCxnSpPr>
            <a:cxnSpLocks/>
            <a:stCxn id="41" idx="3"/>
            <a:endCxn id="28" idx="0"/>
          </p:cNvCxnSpPr>
          <p:nvPr/>
        </p:nvCxnSpPr>
        <p:spPr>
          <a:xfrm>
            <a:off x="6067304" y="3849238"/>
            <a:ext cx="319560" cy="4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B561C4A-3D52-4AAB-8E92-77034A309D0C}"/>
              </a:ext>
            </a:extLst>
          </p:cNvPr>
          <p:cNvCxnSpPr>
            <a:cxnSpLocks/>
            <a:stCxn id="28" idx="2"/>
            <a:endCxn id="38" idx="1"/>
          </p:cNvCxnSpPr>
          <p:nvPr/>
        </p:nvCxnSpPr>
        <p:spPr>
          <a:xfrm>
            <a:off x="7169431" y="3853483"/>
            <a:ext cx="286713" cy="6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7DFBDB-6596-45DB-A689-F2F46A33491B}"/>
                  </a:ext>
                </a:extLst>
              </p:cNvPr>
              <p:cNvSpPr txBox="1"/>
              <p:nvPr/>
            </p:nvSpPr>
            <p:spPr>
              <a:xfrm>
                <a:off x="5823057" y="3664572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7DFBDB-6596-45DB-A689-F2F46A334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057" y="3664572"/>
                <a:ext cx="244247" cy="369332"/>
              </a:xfrm>
              <a:prstGeom prst="rect">
                <a:avLst/>
              </a:prstGeom>
              <a:blipFill>
                <a:blip r:embed="rId7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FC3B029E-380C-430B-9C96-6F43F092ADBD}"/>
              </a:ext>
            </a:extLst>
          </p:cNvPr>
          <p:cNvCxnSpPr>
            <a:cxnSpLocks/>
            <a:stCxn id="38" idx="0"/>
            <a:endCxn id="44" idx="0"/>
          </p:cNvCxnSpPr>
          <p:nvPr/>
        </p:nvCxnSpPr>
        <p:spPr>
          <a:xfrm rot="16200000" flipV="1">
            <a:off x="7301025" y="3129333"/>
            <a:ext cx="6104" cy="1086703"/>
          </a:xfrm>
          <a:prstGeom prst="bentConnector3">
            <a:avLst>
              <a:gd name="adj1" fmla="val 871050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38A41FF-6073-4AFB-8CC9-AF354D0C81F5}"/>
                  </a:ext>
                </a:extLst>
              </p:cNvPr>
              <p:cNvSpPr txBox="1"/>
              <p:nvPr/>
            </p:nvSpPr>
            <p:spPr>
              <a:xfrm>
                <a:off x="6866428" y="2634555"/>
                <a:ext cx="101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/>
                  <a:t>+ d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38A41FF-6073-4AFB-8CC9-AF354D0C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428" y="2634555"/>
                <a:ext cx="1015940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D1542E-0DDE-4971-92A5-46DB83652B7A}"/>
                  </a:ext>
                </a:extLst>
              </p:cNvPr>
              <p:cNvSpPr txBox="1"/>
              <p:nvPr/>
            </p:nvSpPr>
            <p:spPr>
              <a:xfrm>
                <a:off x="6501571" y="3669633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D1542E-0DDE-4971-92A5-46DB83652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571" y="3669633"/>
                <a:ext cx="51830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A10942C2-8721-4921-9B65-DB3CFBB7EAF6}"/>
              </a:ext>
            </a:extLst>
          </p:cNvPr>
          <p:cNvSpPr txBox="1"/>
          <p:nvPr/>
        </p:nvSpPr>
        <p:spPr>
          <a:xfrm>
            <a:off x="2489485" y="4565063"/>
            <a:ext cx="21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Back-propagation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804E22-B782-4E8C-89DA-C0449D79DF8F}"/>
              </a:ext>
            </a:extLst>
          </p:cNvPr>
          <p:cNvSpPr txBox="1"/>
          <p:nvPr/>
        </p:nvSpPr>
        <p:spPr>
          <a:xfrm>
            <a:off x="5895537" y="4565063"/>
            <a:ext cx="24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self-learning structure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F801C5-3575-4546-8502-C78F56AF34E4}"/>
              </a:ext>
            </a:extLst>
          </p:cNvPr>
          <p:cNvSpPr txBox="1"/>
          <p:nvPr/>
        </p:nvSpPr>
        <p:spPr>
          <a:xfrm>
            <a:off x="4136511" y="3211783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update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51018BA6-14DF-4C1B-99DE-1A0E353C398C}"/>
              </a:ext>
            </a:extLst>
          </p:cNvPr>
          <p:cNvSpPr/>
          <p:nvPr/>
        </p:nvSpPr>
        <p:spPr>
          <a:xfrm>
            <a:off x="5138252" y="3771084"/>
            <a:ext cx="269806" cy="15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5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97CBC3DF-44C9-47FE-A66E-610455AE8B6E}"/>
              </a:ext>
            </a:extLst>
          </p:cNvPr>
          <p:cNvSpPr/>
          <p:nvPr/>
        </p:nvSpPr>
        <p:spPr>
          <a:xfrm rot="16200000">
            <a:off x="6203619" y="3462200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3FF5FC-CE35-4ED7-802D-B2CBEC276B20}"/>
                  </a:ext>
                </a:extLst>
              </p:cNvPr>
              <p:cNvSpPr txBox="1"/>
              <p:nvPr/>
            </p:nvSpPr>
            <p:spPr>
              <a:xfrm>
                <a:off x="7453906" y="3543494"/>
                <a:ext cx="1400925" cy="61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𝑑𝐿𝑜𝑠𝑠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3FF5FC-CE35-4ED7-802D-B2CBEC276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906" y="3543494"/>
                <a:ext cx="1400925" cy="619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AE650FA-4998-4A10-84BB-66D51DD82449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V="1">
            <a:off x="6017660" y="3853483"/>
            <a:ext cx="369204" cy="8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768C82D-8496-4684-937E-A16328632BD9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7169431" y="3853483"/>
            <a:ext cx="2844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CB3121-1160-44CA-8C57-829F2E346769}"/>
                  </a:ext>
                </a:extLst>
              </p:cNvPr>
              <p:cNvSpPr txBox="1"/>
              <p:nvPr/>
            </p:nvSpPr>
            <p:spPr>
              <a:xfrm>
                <a:off x="5773413" y="3669633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CB3121-1160-44CA-8C57-829F2E346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413" y="3669633"/>
                <a:ext cx="244247" cy="369332"/>
              </a:xfrm>
              <a:prstGeom prst="rect">
                <a:avLst/>
              </a:prstGeom>
              <a:blipFill>
                <a:blip r:embed="rId3"/>
                <a:stretch>
                  <a:fillRect r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7F7C56-DD8F-451B-8138-D0109B0E2C20}"/>
              </a:ext>
            </a:extLst>
          </p:cNvPr>
          <p:cNvSpPr txBox="1"/>
          <p:nvPr/>
        </p:nvSpPr>
        <p:spPr>
          <a:xfrm>
            <a:off x="2883876" y="5406932"/>
            <a:ext cx="807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A self-learning structure capable of learning through the back-propagation algorithm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621BD6-33A2-4064-80E5-C1623DBA7293}"/>
                  </a:ext>
                </a:extLst>
              </p:cNvPr>
              <p:cNvSpPr txBox="1"/>
              <p:nvPr/>
            </p:nvSpPr>
            <p:spPr>
              <a:xfrm>
                <a:off x="6522887" y="3668817"/>
                <a:ext cx="646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100" dirty="0"/>
                  <a:t>alg</a:t>
                </a:r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621BD6-33A2-4064-80E5-C1623DBA7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87" y="3668817"/>
                <a:ext cx="646544" cy="369332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57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ntroduction to computational neuroscience : from single neurons to network  dynamics">
            <a:extLst>
              <a:ext uri="{FF2B5EF4-FFF2-40B4-BE49-F238E27FC236}">
                <a16:creationId xmlns:a16="http://schemas.microsoft.com/office/drawing/2014/main" id="{126F4A1B-2D02-44C1-9A47-1B86CD566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7" y="2188307"/>
            <a:ext cx="3300119" cy="188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4F1716A-FE0A-4A43-AED9-73FD5D230F79}"/>
              </a:ext>
            </a:extLst>
          </p:cNvPr>
          <p:cNvSpPr/>
          <p:nvPr/>
        </p:nvSpPr>
        <p:spPr>
          <a:xfrm>
            <a:off x="4020652" y="2794161"/>
            <a:ext cx="269806" cy="15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ontrol in biological systems | Applied Mathematics | University of Waterloo">
            <a:extLst>
              <a:ext uri="{FF2B5EF4-FFF2-40B4-BE49-F238E27FC236}">
                <a16:creationId xmlns:a16="http://schemas.microsoft.com/office/drawing/2014/main" id="{798B49FE-D2FB-4196-AC7F-B2CE3EFA2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723" y="1791306"/>
            <a:ext cx="3716214" cy="248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46CB08A-7BB5-49DC-9F32-6131307473F1}"/>
              </a:ext>
            </a:extLst>
          </p:cNvPr>
          <p:cNvSpPr/>
          <p:nvPr/>
        </p:nvSpPr>
        <p:spPr>
          <a:xfrm>
            <a:off x="8966299" y="2794161"/>
            <a:ext cx="269806" cy="15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1F7B73-4F2B-4127-A08B-EF1F8B55327C}"/>
              </a:ext>
            </a:extLst>
          </p:cNvPr>
          <p:cNvGrpSpPr/>
          <p:nvPr/>
        </p:nvGrpSpPr>
        <p:grpSpPr>
          <a:xfrm>
            <a:off x="9308454" y="2179677"/>
            <a:ext cx="2772840" cy="1385276"/>
            <a:chOff x="1416206" y="4657969"/>
            <a:chExt cx="4117086" cy="2080845"/>
          </a:xfrm>
        </p:grpSpPr>
        <p:pic>
          <p:nvPicPr>
            <p:cNvPr id="1028" name="Picture 4" descr="Ordinary Differential Equation - Formula, Definition, Examples">
              <a:extLst>
                <a:ext uri="{FF2B5EF4-FFF2-40B4-BE49-F238E27FC236}">
                  <a16:creationId xmlns:a16="http://schemas.microsoft.com/office/drawing/2014/main" id="{EBA51ADC-557F-417C-9B5B-A84232F0F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206" y="4742035"/>
              <a:ext cx="3882625" cy="199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7AF9412-BE70-4B6C-B517-4F64C02143B0}"/>
                </a:ext>
              </a:extLst>
            </p:cNvPr>
            <p:cNvSpPr/>
            <p:nvPr/>
          </p:nvSpPr>
          <p:spPr>
            <a:xfrm>
              <a:off x="4165600" y="4657969"/>
              <a:ext cx="1367692" cy="547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938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4F1716A-FE0A-4A43-AED9-73FD5D230F79}"/>
              </a:ext>
            </a:extLst>
          </p:cNvPr>
          <p:cNvSpPr/>
          <p:nvPr/>
        </p:nvSpPr>
        <p:spPr>
          <a:xfrm>
            <a:off x="4020652" y="2794161"/>
            <a:ext cx="269806" cy="15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46CB08A-7BB5-49DC-9F32-6131307473F1}"/>
              </a:ext>
            </a:extLst>
          </p:cNvPr>
          <p:cNvSpPr/>
          <p:nvPr/>
        </p:nvSpPr>
        <p:spPr>
          <a:xfrm>
            <a:off x="7989376" y="2794161"/>
            <a:ext cx="269806" cy="15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1F7B73-4F2B-4127-A08B-EF1F8B55327C}"/>
              </a:ext>
            </a:extLst>
          </p:cNvPr>
          <p:cNvGrpSpPr/>
          <p:nvPr/>
        </p:nvGrpSpPr>
        <p:grpSpPr>
          <a:xfrm>
            <a:off x="1110116" y="2351615"/>
            <a:ext cx="2772840" cy="1385276"/>
            <a:chOff x="1416206" y="4657969"/>
            <a:chExt cx="4117086" cy="2080845"/>
          </a:xfrm>
        </p:grpSpPr>
        <p:pic>
          <p:nvPicPr>
            <p:cNvPr id="1028" name="Picture 4" descr="Ordinary Differential Equation - Formula, Definition, Examples">
              <a:extLst>
                <a:ext uri="{FF2B5EF4-FFF2-40B4-BE49-F238E27FC236}">
                  <a16:creationId xmlns:a16="http://schemas.microsoft.com/office/drawing/2014/main" id="{EBA51ADC-557F-417C-9B5B-A84232F0F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206" y="4742035"/>
              <a:ext cx="3882625" cy="199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7AF9412-BE70-4B6C-B517-4F64C02143B0}"/>
                </a:ext>
              </a:extLst>
            </p:cNvPr>
            <p:cNvSpPr/>
            <p:nvPr/>
          </p:nvSpPr>
          <p:spPr>
            <a:xfrm>
              <a:off x="4165600" y="4657969"/>
              <a:ext cx="1367692" cy="547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716D7CE-B8E6-45D1-830D-F46632C6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458" y="1738051"/>
            <a:ext cx="3471834" cy="2268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C67EC-1964-4437-A752-C54044CD8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534" y="1797538"/>
            <a:ext cx="2908662" cy="220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8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E35547-3EC7-4FA5-BC23-1E836C3090F4}"/>
              </a:ext>
            </a:extLst>
          </p:cNvPr>
          <p:cNvSpPr txBox="1"/>
          <p:nvPr/>
        </p:nvSpPr>
        <p:spPr>
          <a:xfrm>
            <a:off x="3661503" y="368788"/>
            <a:ext cx="3745976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Actually, EPL Learning expect </a:t>
            </a:r>
            <a:r>
              <a:rPr lang="el-GR" altLang="ko-KR"/>
              <a:t>θ</a:t>
            </a:r>
            <a:r>
              <a:rPr lang="en-US" altLang="ko-KR"/>
              <a:t>..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49EFF-CD91-4B7E-B322-E51D0546EFE6}"/>
              </a:ext>
            </a:extLst>
          </p:cNvPr>
          <p:cNvSpPr txBox="1"/>
          <p:nvPr/>
        </p:nvSpPr>
        <p:spPr>
          <a:xfrm>
            <a:off x="1744910" y="2105637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ACABBE-C548-46C4-8E89-2EAC2A55D382}"/>
              </a:ext>
            </a:extLst>
          </p:cNvPr>
          <p:cNvSpPr/>
          <p:nvPr/>
        </p:nvSpPr>
        <p:spPr>
          <a:xfrm>
            <a:off x="2629657" y="1709467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F739FE2-7E3B-4437-9D0C-E8ACFBA25869}"/>
              </a:ext>
            </a:extLst>
          </p:cNvPr>
          <p:cNvCxnSpPr>
            <a:stCxn id="5" idx="3"/>
          </p:cNvCxnSpPr>
          <p:nvPr/>
        </p:nvCxnSpPr>
        <p:spPr>
          <a:xfrm>
            <a:off x="2038525" y="2290303"/>
            <a:ext cx="1426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322C3E-2556-4EBB-B359-DD5CF3CC583D}"/>
              </a:ext>
            </a:extLst>
          </p:cNvPr>
          <p:cNvSpPr txBox="1"/>
          <p:nvPr/>
        </p:nvSpPr>
        <p:spPr>
          <a:xfrm>
            <a:off x="2555653" y="132954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484282-CF79-4E90-848D-6D0D065D6D0F}"/>
              </a:ext>
            </a:extLst>
          </p:cNvPr>
          <p:cNvSpPr/>
          <p:nvPr/>
        </p:nvSpPr>
        <p:spPr>
          <a:xfrm>
            <a:off x="2629657" y="3831247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AEC67-90A7-4EDF-A89C-EB8BF3A866D3}"/>
              </a:ext>
            </a:extLst>
          </p:cNvPr>
          <p:cNvSpPr txBox="1"/>
          <p:nvPr/>
        </p:nvSpPr>
        <p:spPr>
          <a:xfrm>
            <a:off x="2555653" y="345132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F05062-E601-4331-B7F8-9BF320736001}"/>
              </a:ext>
            </a:extLst>
          </p:cNvPr>
          <p:cNvCxnSpPr/>
          <p:nvPr/>
        </p:nvCxnSpPr>
        <p:spPr>
          <a:xfrm>
            <a:off x="2070590" y="4481228"/>
            <a:ext cx="1426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07C47A-B94E-421F-8AC3-CDBCF7D3DC33}"/>
              </a:ext>
            </a:extLst>
          </p:cNvPr>
          <p:cNvSpPr txBox="1"/>
          <p:nvPr/>
        </p:nvSpPr>
        <p:spPr>
          <a:xfrm>
            <a:off x="3511538" y="2078671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18F972-2C6C-4723-8B8F-67B80AB6E71A}"/>
              </a:ext>
            </a:extLst>
          </p:cNvPr>
          <p:cNvSpPr txBox="1"/>
          <p:nvPr/>
        </p:nvSpPr>
        <p:spPr>
          <a:xfrm>
            <a:off x="4409916" y="2783364"/>
            <a:ext cx="50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y*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32C570-56DA-4828-A71E-005023594E65}"/>
              </a:ext>
            </a:extLst>
          </p:cNvPr>
          <p:cNvSpPr txBox="1"/>
          <p:nvPr/>
        </p:nvSpPr>
        <p:spPr>
          <a:xfrm>
            <a:off x="4330048" y="2078671"/>
            <a:ext cx="66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Loss</a:t>
            </a:r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48CB6C-268F-4BB3-BF68-04DA81E83010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805153" y="2263337"/>
            <a:ext cx="524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4FB47E3-5D6E-4E9E-8405-C2D1D90D8B3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4664279" y="2448003"/>
            <a:ext cx="0" cy="33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FD2C9-06C4-4CFF-A74E-BE83DDF1C746}"/>
                  </a:ext>
                </a:extLst>
              </p:cNvPr>
              <p:cNvSpPr txBox="1"/>
              <p:nvPr/>
            </p:nvSpPr>
            <p:spPr>
              <a:xfrm>
                <a:off x="6149236" y="3026753"/>
                <a:ext cx="4334346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𝑑𝐿𝑜𝑠𝑠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or to be learning direction of "z"</a:t>
                </a:r>
                <a:endParaRPr lang="ko-KR" alt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FD2C9-06C4-4CFF-A74E-BE83DDF1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236" y="3026753"/>
                <a:ext cx="4334346" cy="491288"/>
              </a:xfrm>
              <a:prstGeom prst="rect">
                <a:avLst/>
              </a:prstGeom>
              <a:blipFill>
                <a:blip r:embed="rId2"/>
                <a:stretch>
                  <a:fillRect l="-1266" r="-703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1E52FF1-B399-4634-B993-49E928E7D0E3}"/>
              </a:ext>
            </a:extLst>
          </p:cNvPr>
          <p:cNvCxnSpPr>
            <a:cxnSpLocks/>
            <a:stCxn id="15" idx="3"/>
            <a:endCxn id="26" idx="0"/>
          </p:cNvCxnSpPr>
          <p:nvPr/>
        </p:nvCxnSpPr>
        <p:spPr>
          <a:xfrm>
            <a:off x="4998510" y="2263337"/>
            <a:ext cx="3317899" cy="763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992B908-CAA3-4EEC-9EC9-FDF9F08B3E79}"/>
              </a:ext>
            </a:extLst>
          </p:cNvPr>
          <p:cNvSpPr txBox="1"/>
          <p:nvPr/>
        </p:nvSpPr>
        <p:spPr>
          <a:xfrm>
            <a:off x="3564950" y="3099623"/>
            <a:ext cx="19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(expected output)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879BB1-9F1B-4BA1-9009-3676BBD3F710}"/>
              </a:ext>
            </a:extLst>
          </p:cNvPr>
          <p:cNvSpPr txBox="1"/>
          <p:nvPr/>
        </p:nvSpPr>
        <p:spPr>
          <a:xfrm>
            <a:off x="1409580" y="4296562"/>
            <a:ext cx="67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z+x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D1EF00-C9EB-4E91-9461-938E64441ACB}"/>
              </a:ext>
            </a:extLst>
          </p:cNvPr>
          <p:cNvSpPr txBox="1"/>
          <p:nvPr/>
        </p:nvSpPr>
        <p:spPr>
          <a:xfrm>
            <a:off x="3658345" y="4296562"/>
            <a:ext cx="38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z'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720EBB-33AA-41A2-9911-CAC8CADC0919}"/>
              </a:ext>
            </a:extLst>
          </p:cNvPr>
          <p:cNvSpPr txBox="1"/>
          <p:nvPr/>
        </p:nvSpPr>
        <p:spPr>
          <a:xfrm>
            <a:off x="4790623" y="4284102"/>
            <a:ext cx="62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z-z'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A301D-C8BB-4B51-BB14-C381010CCA55}"/>
              </a:ext>
            </a:extLst>
          </p:cNvPr>
          <p:cNvSpPr txBox="1"/>
          <p:nvPr/>
        </p:nvSpPr>
        <p:spPr>
          <a:xfrm>
            <a:off x="5960010" y="4510481"/>
            <a:ext cx="318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If we find the appropriate </a:t>
            </a:r>
            <a:r>
              <a:rPr lang="el-GR" altLang="ko-KR"/>
              <a:t>θ</a:t>
            </a:r>
            <a:r>
              <a:rPr lang="en-US" altLang="ko-KR"/>
              <a:t>,</a:t>
            </a:r>
          </a:p>
          <a:p>
            <a:r>
              <a:rPr lang="en-US" altLang="ko-KR"/>
              <a:t>we expect these two vector will be same direction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BFA463-2E03-4459-AF49-CC076948CFC8}"/>
              </a:ext>
            </a:extLst>
          </p:cNvPr>
          <p:cNvSpPr txBox="1"/>
          <p:nvPr/>
        </p:nvSpPr>
        <p:spPr>
          <a:xfrm>
            <a:off x="2372424" y="5198812"/>
            <a:ext cx="66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DEQ</a:t>
            </a:r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C71A44C0-B400-46F5-9558-BFCF08A59835}"/>
              </a:ext>
            </a:extLst>
          </p:cNvPr>
          <p:cNvCxnSpPr>
            <a:cxnSpLocks/>
            <a:stCxn id="26" idx="3"/>
            <a:endCxn id="9" idx="2"/>
          </p:cNvCxnSpPr>
          <p:nvPr/>
        </p:nvCxnSpPr>
        <p:spPr>
          <a:xfrm flipH="1" flipV="1">
            <a:off x="2706656" y="1698878"/>
            <a:ext cx="7776926" cy="1573519"/>
          </a:xfrm>
          <a:prstGeom prst="bentConnector4">
            <a:avLst>
              <a:gd name="adj1" fmla="val -2939"/>
              <a:gd name="adj2" fmla="val 129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B37ABD8-DB57-48F3-B499-4A0BB0BF1552}"/>
              </a:ext>
            </a:extLst>
          </p:cNvPr>
          <p:cNvSpPr txBox="1"/>
          <p:nvPr/>
        </p:nvSpPr>
        <p:spPr>
          <a:xfrm>
            <a:off x="6096000" y="1249815"/>
            <a:ext cx="10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update</a:t>
            </a:r>
            <a:endParaRPr lang="ko-KR" altLang="en-US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615CFC7-3F00-4E18-BEE3-B001F1AAEB4C}"/>
              </a:ext>
            </a:extLst>
          </p:cNvPr>
          <p:cNvCxnSpPr>
            <a:cxnSpLocks/>
            <a:stCxn id="33" idx="3"/>
            <a:endCxn id="26" idx="2"/>
          </p:cNvCxnSpPr>
          <p:nvPr/>
        </p:nvCxnSpPr>
        <p:spPr>
          <a:xfrm flipV="1">
            <a:off x="5419288" y="3518041"/>
            <a:ext cx="2897121" cy="950727"/>
          </a:xfrm>
          <a:prstGeom prst="bent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D88CA561-05CD-47AE-A947-5B93326D1397}"/>
              </a:ext>
            </a:extLst>
          </p:cNvPr>
          <p:cNvSpPr/>
          <p:nvPr/>
        </p:nvSpPr>
        <p:spPr>
          <a:xfrm>
            <a:off x="4228052" y="4468768"/>
            <a:ext cx="35880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6940</TotalTime>
  <Words>515</Words>
  <Application>Microsoft Office PowerPoint</Application>
  <PresentationFormat>와이드스크린</PresentationFormat>
  <Paragraphs>233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Söhne</vt:lpstr>
      <vt:lpstr>맑은 고딕</vt:lpstr>
      <vt:lpstr>Arial</vt:lpstr>
      <vt:lpstr>Cambria Math</vt:lpstr>
      <vt:lpstr>Office 테마</vt:lpstr>
      <vt:lpstr>Equilibrium Point Learning</vt:lpstr>
      <vt:lpstr>Concept - learning information</vt:lpstr>
      <vt:lpstr>Concept - learning stratege</vt:lpstr>
      <vt:lpstr>Concept - these structure exist?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Concept - these is must exist</vt:lpstr>
      <vt:lpstr>EPL learning - exploration learning alg.</vt:lpstr>
      <vt:lpstr>EPL Learning</vt:lpstr>
      <vt:lpstr>PowerPoint 프레젠테이션</vt:lpstr>
      <vt:lpstr>PowerPoint 프레젠테이션</vt:lpstr>
      <vt:lpstr>Design Implicit Layer</vt:lpstr>
      <vt:lpstr>PowerPoint 프레젠테이션</vt:lpstr>
      <vt:lpstr>Design Implicit Layer - 화학반응</vt:lpstr>
      <vt:lpstr>Design Implicit Layer - 화학효소반응</vt:lpstr>
      <vt:lpstr>Design Implicit Layer - 전압 게이트</vt:lpstr>
      <vt:lpstr>Design Implicit Layer - 막전위</vt:lpstr>
      <vt:lpstr>Design Implicit Layer - HH model</vt:lpstr>
      <vt:lpstr>How do we find θ?</vt:lpstr>
      <vt:lpstr>PowerPoint 프레젠테이션</vt:lpstr>
      <vt:lpstr>Lets Find θ  by 진화 알고리즘 - hyperneat</vt:lpstr>
      <vt:lpstr>Result ex)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 Point Learning</dc:title>
  <dc:creator>Author</dc:creator>
  <cp:lastModifiedBy>Author</cp:lastModifiedBy>
  <cp:revision>19</cp:revision>
  <dcterms:created xsi:type="dcterms:W3CDTF">2023-10-04T07:33:54Z</dcterms:created>
  <dcterms:modified xsi:type="dcterms:W3CDTF">2023-10-27T07:15:40Z</dcterms:modified>
</cp:coreProperties>
</file>