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26" y="3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02CE-9C34-4447-B886-FDB4824A3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89AC7-BF6A-4D2D-A805-23039107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FF6FC-AAC7-478A-8659-0568E369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06B3-5808-4D47-8043-A5E27915DC6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F028-41D0-4464-A396-0C07CAAF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0AF3-F41D-4247-8FB6-81D0D02F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EACF-9AB7-49A2-AED7-129ED91AD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9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FDAA-29BB-4431-8E7C-CADEFE58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EE20B-445B-4FDE-9484-DFEB205CD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B6337-44C9-4BBE-A227-FCC988AA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06B3-5808-4D47-8043-A5E27915DC6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D710-7AF6-4935-B26A-3EA09304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8FC9-DF4A-4E2A-B294-81A6918C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EACF-9AB7-49A2-AED7-129ED91AD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6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48503-4265-4EB5-AAEE-FB8B05625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E2A6F-8E7E-4590-9EB2-E2454CF49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205E1-495C-4F84-9EC5-2566CAB3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06B3-5808-4D47-8043-A5E27915DC6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6B646-5908-4A9F-9976-06F78FAE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FAB18-0E7E-417B-8632-88FF6C7D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EACF-9AB7-49A2-AED7-129ED91AD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0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8CBE-1879-4927-8F36-C3DC72F9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0501-E07A-494A-9878-1A3E209D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B8E0B-7CD7-404C-A72D-36B85208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06B3-5808-4D47-8043-A5E27915DC6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4E66-58FE-4BC0-8CC1-7ACBCF20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E208-9137-4747-A005-858A0EB2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EACF-9AB7-49A2-AED7-129ED91AD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5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E6E-3902-4B6C-AB78-A9B2E2C7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4C39A-2D61-4087-8CC1-6563C0D78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8DEA-BFFE-4853-ACAC-0CECD307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06B3-5808-4D47-8043-A5E27915DC6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ED78-7509-4F05-8A43-21D3B424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D9491-110C-41DA-A08E-DCB71AB1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EACF-9AB7-49A2-AED7-129ED91AD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4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AD08-E73F-4D93-A55C-128EBA73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D817-4949-4839-BE9A-27F0B2F5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01CE8-9867-4A92-90D5-7F1CB52EB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52B49-4F08-4FA9-9046-13EBED55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06B3-5808-4D47-8043-A5E27915DC6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7AB54-E502-4DB1-A057-7E5ECCC8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9ED07-3513-4FEC-A692-6BC6BE99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EACF-9AB7-49A2-AED7-129ED91AD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1498-9EEB-4109-A89E-EB11EE6B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649E3-A189-409E-B652-C9A4E7571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AC2DF-6626-4A1F-BDA2-8FF4C4F88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A3CFB-CEAD-4427-AF97-F23C5BEA7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E8710-734F-4454-A63E-A62EE8CFE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97CCC-D68E-4506-9792-00F14BF4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06B3-5808-4D47-8043-A5E27915DC6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FEB2B-1F87-454F-94D4-8AA41C4F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9A5FC-FDC2-4750-9A5E-2059FEC0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EACF-9AB7-49A2-AED7-129ED91AD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9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1E5E-3DE3-40B3-BF89-D75F8A62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8C2CE-17EB-421F-B610-C79A2066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06B3-5808-4D47-8043-A5E27915DC6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1FC88-0881-42D4-BFA6-39F32D02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E4516-8F67-45B2-A022-B2924059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EACF-9AB7-49A2-AED7-129ED91AD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5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B03ED-B320-4E57-B664-14A36FFC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06B3-5808-4D47-8043-A5E27915DC6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71B1D-64BF-4A84-9AAC-5E211FB2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0392B-D6DD-44E8-B87A-23B5BC3F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EACF-9AB7-49A2-AED7-129ED91AD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5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DC5C-977D-48DA-B5D7-4BE5BAEB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7011-F988-484D-82F5-EDCCFFFA9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85F00-6C5B-4FC7-B320-DDE1DB077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AACC-34C0-497C-901C-2581F768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06B3-5808-4D47-8043-A5E27915DC6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04025-5901-4EDE-9B76-1EEFCA12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E226E-A34B-421F-BA19-A01E1B32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EACF-9AB7-49A2-AED7-129ED91AD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6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6562-ED84-41E5-9AD8-DD871410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519A3-4C05-4856-AEDB-80A9EDE5E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EA258-D394-4C41-A315-C7098AC3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7AD22-405B-47A4-B0B1-BF4BCA73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06B3-5808-4D47-8043-A5E27915DC6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4879C-D09C-47FA-A944-FA219633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AD307-71A6-4085-A58D-1D759B91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EACF-9AB7-49A2-AED7-129ED91AD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2A0AC-A8DD-4705-B6BC-3598B876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DBDAB-2C92-40A9-A567-0C3A6A805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0A6C6-A8F0-4960-A3ED-A5E80B816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206B3-5808-4D47-8043-A5E27915DC6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12931-2F2B-4921-AA5B-03E9181BC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8A53D-F770-4CF6-BBB7-0C48D3B36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EEACF-9AB7-49A2-AED7-129ED91AD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8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EFDFD1-721C-43BB-9756-707FCF6B9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68" y="113820"/>
            <a:ext cx="1828800" cy="1908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A86994-08C7-426C-A174-E79B14784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713" y="113820"/>
            <a:ext cx="2074840" cy="1913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ABCD0F-36D0-4B31-8D44-9237081F4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98" y="113820"/>
            <a:ext cx="1908048" cy="1908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F331D3-972C-4AF4-9217-1433F479F0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40" y="2084061"/>
            <a:ext cx="1497056" cy="13054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53DB93-34FB-4904-986E-717D23999D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2" r="5489"/>
          <a:stretch/>
        </p:blipFill>
        <p:spPr>
          <a:xfrm>
            <a:off x="4917440" y="2084061"/>
            <a:ext cx="1262280" cy="1305433"/>
          </a:xfrm>
          <a:prstGeom prst="rect">
            <a:avLst/>
          </a:prstGeom>
        </p:spPr>
      </p:pic>
      <p:pic>
        <p:nvPicPr>
          <p:cNvPr id="1026" name="Picture 2" descr="http://www.metafysica.nl/turing/diatom_navicula.jpg">
            <a:extLst>
              <a:ext uri="{FF2B5EF4-FFF2-40B4-BE49-F238E27FC236}">
                <a16:creationId xmlns:a16="http://schemas.microsoft.com/office/drawing/2014/main" id="{A49202F0-1770-48EC-A692-234470E5B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69" y="2078312"/>
            <a:ext cx="3122252" cy="131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2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79181C-D6AB-4103-BDD1-D6060FFC2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36" y="377355"/>
            <a:ext cx="2865368" cy="28615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A2AE9C-43E3-4823-82A5-CBCEEBF40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424" y="377355"/>
            <a:ext cx="2900175" cy="2861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7D4EBF-8061-4C93-8268-442B24BC9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37" y="3302687"/>
            <a:ext cx="2865368" cy="2641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BE59A3-B04A-4A12-A206-05D22A0365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1" t="5958" r="6850" b="5958"/>
          <a:stretch/>
        </p:blipFill>
        <p:spPr>
          <a:xfrm>
            <a:off x="6697424" y="3302687"/>
            <a:ext cx="2900175" cy="26419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D3C40C-B632-4843-9A05-D974BAF133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752" y="377355"/>
            <a:ext cx="2846044" cy="2853633"/>
          </a:xfrm>
          <a:prstGeom prst="rect">
            <a:avLst/>
          </a:prstGeom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A70CCE02-346D-425A-930B-88E1C8308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1"/>
          <a:stretch/>
        </p:blipFill>
        <p:spPr bwMode="auto">
          <a:xfrm>
            <a:off x="3792754" y="3302687"/>
            <a:ext cx="2846044" cy="264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5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Levi Cai</dc:creator>
  <cp:lastModifiedBy>Levi Cai</cp:lastModifiedBy>
  <cp:revision>4</cp:revision>
  <dcterms:created xsi:type="dcterms:W3CDTF">2017-12-08T00:46:15Z</dcterms:created>
  <dcterms:modified xsi:type="dcterms:W3CDTF">2017-12-11T20:00:17Z</dcterms:modified>
</cp:coreProperties>
</file>