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73" d="100"/>
          <a:sy n="73" d="100"/>
        </p:scale>
        <p:origin x="346" y="-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33CF-ABB5-475F-A739-D2CF7A335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8BDA1-3AE8-467E-9E85-DEB0C7922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A32B7-84C9-4B98-B279-EDD927B5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50E4-E47E-4F6D-B6A2-4AE8482F885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A2668-5809-4D4F-B703-04794455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827FB-165A-44A0-9B04-85550657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0C82-4D53-4FE1-BC8B-BABB3A89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3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FCA8-EDB8-4C9B-9ACA-1BBA494B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1D5DA-69ED-41DE-8B13-AEAE811DF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F52BF-5041-415E-AAE9-E0CFFB0B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50E4-E47E-4F6D-B6A2-4AE8482F885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D965-BF34-4391-9228-603D3376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D347F-1BDD-40BC-A2FA-8CAA987C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0C82-4D53-4FE1-BC8B-BABB3A89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9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CBF21-D35A-48A5-8BF2-9F726F4E8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6734F-BBAE-4B7D-B105-0B449D3BD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72C2C-1D0E-4B9C-9CAF-501C72A8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50E4-E47E-4F6D-B6A2-4AE8482F885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F8B69-6E2B-4B13-BFBD-03094246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83773-28D1-4D9F-A912-2718002B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0C82-4D53-4FE1-BC8B-BABB3A89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3C99-E670-4215-8334-E79FC18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C94F0-CD5D-4DE2-B707-A902C1D20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33AFF-C485-40ED-A1C7-2D5E095A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50E4-E47E-4F6D-B6A2-4AE8482F885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B3FFF-9D7A-422C-B2D7-152BFA5D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9DE48-B0C8-4F3D-BA42-1EF6255A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0C82-4D53-4FE1-BC8B-BABB3A89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4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CF7E-123B-4378-92FB-FC294246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EEC71-BDC6-47CF-8C8B-34D349A72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4AB62-E472-46AB-906A-A0782773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50E4-E47E-4F6D-B6A2-4AE8482F885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B9737-9689-4C5D-AF91-748FFBB2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6985B-96BC-4652-9307-2DF2A25B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0C82-4D53-4FE1-BC8B-BABB3A89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6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AC4F-2164-4EC5-A191-0E84E24B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E6E56-9805-45A6-A280-071CF66D8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8B662-2392-4297-A741-1A0FCE672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D4F28-DE18-43AA-B8DD-A851EA54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50E4-E47E-4F6D-B6A2-4AE8482F885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B3C96-4891-4927-B87B-9B8FD291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D9A5E-5680-4BDD-8A65-34943EFD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0C82-4D53-4FE1-BC8B-BABB3A89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5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9461-3ACF-4EF0-A4C7-A45CB90C0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EF99A-EE0D-401B-B2FA-68E7EB903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3D42F-D1DF-4515-A291-DB48FC8B6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D869D-3EF0-459D-B24B-3BEE72873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EC237-93C8-442F-ADD0-CBD40A430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1CDD6-2F44-42C8-9351-0E443656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50E4-E47E-4F6D-B6A2-4AE8482F885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85C5F-5E1E-422E-AEFB-6291B8CB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0EB5B-3C85-4B00-88D2-7FB28E8A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0C82-4D53-4FE1-BC8B-BABB3A89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2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CC75-F52A-4C71-904C-099DF6E8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0BF78-6ED8-4B49-A41B-7C601DAC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50E4-E47E-4F6D-B6A2-4AE8482F885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22D0F-E0A5-4FFE-8088-F2963A1E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0A11B-C334-4AD8-B5DF-9ED96AB6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0C82-4D53-4FE1-BC8B-BABB3A89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2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B8950-9E04-4E24-890B-A265D733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50E4-E47E-4F6D-B6A2-4AE8482F885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93249-8FD2-4366-A06B-DC355B47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7E1D3-2519-484C-91C1-453D97DB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0C82-4D53-4FE1-BC8B-BABB3A89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8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8E13-F741-4BD8-BCB4-529C3742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3074-8DF5-4BC0-867B-A2CF3362D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96786-1FD4-4CE6-BA3C-B0A8C8CFB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7EFA-A47E-4B01-BB45-CB74D042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50E4-E47E-4F6D-B6A2-4AE8482F885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D3964-2A80-4D26-B115-FFF2C70C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FCD93-B705-4E96-AB01-A7E099AD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0C82-4D53-4FE1-BC8B-BABB3A89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9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A107-F0C7-409D-9D7B-D7AF7A20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C0AAD-3CC6-4A34-A495-52C2B6546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F5F78-7901-4B93-832C-E9BDB5080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702E1-9704-4A76-A33D-B8D8CD33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50E4-E47E-4F6D-B6A2-4AE8482F885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34D28-A0B9-4CA0-86F5-609229F1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116BD-1C80-46FC-BB96-8E844181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0C82-4D53-4FE1-BC8B-BABB3A89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2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4A4E4-D031-490E-80E9-6244A044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1594-BA8E-40F6-AB04-CB06C3908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92C8E-8A05-4718-AAB4-8FC898533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D50E4-E47E-4F6D-B6A2-4AE8482F885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BE3F6-C4CC-4089-A668-23B9EDD8C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6F557-5BC5-42E8-8D1B-13AF526DC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60C82-4D53-4FE1-BC8B-BABB3A89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3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2C7A5E-9552-45F7-963B-280757DAE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30" y="1665620"/>
            <a:ext cx="3408897" cy="3354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3DF75B-3697-4C9D-A367-E985902B6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15" y="1668163"/>
            <a:ext cx="3368242" cy="3354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C914B9-DF46-4FAE-8755-4F9DDA415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757" y="1668162"/>
            <a:ext cx="3341805" cy="334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1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D255-E6CB-49CE-A014-4A91AC7F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0D74B-CC80-426B-A5C0-BAC900B3A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826C0-B670-4AB5-80C6-B8DF59FAD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30" y="1665620"/>
            <a:ext cx="3408897" cy="3354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5200C0-7409-4886-9A67-175F3C628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15" y="1668163"/>
            <a:ext cx="3368242" cy="3354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C0000D-3D87-494C-98F5-B11AD7952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757" y="1668162"/>
            <a:ext cx="3341805" cy="334626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CBCB64-E2E9-48CD-87C9-C8D7656D8477}"/>
              </a:ext>
            </a:extLst>
          </p:cNvPr>
          <p:cNvCxnSpPr/>
          <p:nvPr/>
        </p:nvCxnSpPr>
        <p:spPr>
          <a:xfrm>
            <a:off x="1000897" y="2953265"/>
            <a:ext cx="1143000" cy="265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1C05AE-03D7-4A4C-B678-FADA3E10D4B9}"/>
              </a:ext>
            </a:extLst>
          </p:cNvPr>
          <p:cNvCxnSpPr>
            <a:cxnSpLocks/>
          </p:cNvCxnSpPr>
          <p:nvPr/>
        </p:nvCxnSpPr>
        <p:spPr>
          <a:xfrm flipV="1">
            <a:off x="1099363" y="3787200"/>
            <a:ext cx="898637" cy="37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1BAB0D-FC26-4380-A6B8-E3348D09EF7D}"/>
              </a:ext>
            </a:extLst>
          </p:cNvPr>
          <p:cNvCxnSpPr/>
          <p:nvPr/>
        </p:nvCxnSpPr>
        <p:spPr>
          <a:xfrm flipH="1">
            <a:off x="2791645" y="2282972"/>
            <a:ext cx="405727" cy="351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7527D2-D04B-482C-B04B-5BEE8791442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7917900" y="2744479"/>
            <a:ext cx="506547" cy="561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849E0A-244A-4C0F-BEBE-B765A5F4C52E}"/>
              </a:ext>
            </a:extLst>
          </p:cNvPr>
          <p:cNvCxnSpPr/>
          <p:nvPr/>
        </p:nvCxnSpPr>
        <p:spPr>
          <a:xfrm>
            <a:off x="5074617" y="2119470"/>
            <a:ext cx="115057" cy="672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FCE954-FB78-4D67-9935-45C71697A18F}"/>
              </a:ext>
            </a:extLst>
          </p:cNvPr>
          <p:cNvSpPr txBox="1"/>
          <p:nvPr/>
        </p:nvSpPr>
        <p:spPr>
          <a:xfrm>
            <a:off x="1883298" y="458410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4DC4F2-D88E-4F67-A83A-6C892B7310ED}"/>
              </a:ext>
            </a:extLst>
          </p:cNvPr>
          <p:cNvSpPr txBox="1"/>
          <p:nvPr/>
        </p:nvSpPr>
        <p:spPr>
          <a:xfrm>
            <a:off x="5208829" y="457300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 = 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EB5C25-B9A1-4AA9-AF30-B6CA4528220C}"/>
              </a:ext>
            </a:extLst>
          </p:cNvPr>
          <p:cNvSpPr txBox="1"/>
          <p:nvPr/>
        </p:nvSpPr>
        <p:spPr>
          <a:xfrm>
            <a:off x="8498034" y="4574007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 = 150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A7B030-9142-4216-A4F2-DB27AF5BD0ED}"/>
              </a:ext>
            </a:extLst>
          </p:cNvPr>
          <p:cNvCxnSpPr>
            <a:cxnSpLocks/>
          </p:cNvCxnSpPr>
          <p:nvPr/>
        </p:nvCxnSpPr>
        <p:spPr>
          <a:xfrm flipH="1" flipV="1">
            <a:off x="9331918" y="3218935"/>
            <a:ext cx="465225" cy="693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4D46CF3-9EAF-4063-B9E1-98B320476EC8}"/>
              </a:ext>
            </a:extLst>
          </p:cNvPr>
          <p:cNvSpPr txBox="1"/>
          <p:nvPr/>
        </p:nvSpPr>
        <p:spPr>
          <a:xfrm>
            <a:off x="662585" y="2662592"/>
            <a:ext cx="72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raphe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F55BBF-68AE-4FC7-B96A-9CC09C0F7219}"/>
              </a:ext>
            </a:extLst>
          </p:cNvPr>
          <p:cNvSpPr txBox="1"/>
          <p:nvPr/>
        </p:nvSpPr>
        <p:spPr>
          <a:xfrm>
            <a:off x="793286" y="3827156"/>
            <a:ext cx="61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STVs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6C3568-AC65-480A-9014-95A2D108569A}"/>
              </a:ext>
            </a:extLst>
          </p:cNvPr>
          <p:cNvSpPr txBox="1"/>
          <p:nvPr/>
        </p:nvSpPr>
        <p:spPr>
          <a:xfrm>
            <a:off x="2706866" y="2010467"/>
            <a:ext cx="101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epitheca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765C57-F3C4-4871-AEB8-0CB174629C73}"/>
              </a:ext>
            </a:extLst>
          </p:cNvPr>
          <p:cNvSpPr txBox="1"/>
          <p:nvPr/>
        </p:nvSpPr>
        <p:spPr>
          <a:xfrm>
            <a:off x="4146638" y="1787882"/>
            <a:ext cx="185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free-floating silica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08138A-4D8E-40DF-AEE4-A4E535FE4E34}"/>
              </a:ext>
            </a:extLst>
          </p:cNvPr>
          <p:cNvSpPr txBox="1"/>
          <p:nvPr/>
        </p:nvSpPr>
        <p:spPr>
          <a:xfrm>
            <a:off x="7523048" y="2375147"/>
            <a:ext cx="78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costae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B135A-850D-491F-AAD3-0176AE67658F}"/>
              </a:ext>
            </a:extLst>
          </p:cNvPr>
          <p:cNvSpPr txBox="1"/>
          <p:nvPr/>
        </p:nvSpPr>
        <p:spPr>
          <a:xfrm>
            <a:off x="9457510" y="3861536"/>
            <a:ext cx="120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bifurcation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4D2A12-5404-4BDC-96E5-C507A3E279FF}"/>
              </a:ext>
            </a:extLst>
          </p:cNvPr>
          <p:cNvCxnSpPr>
            <a:stCxn id="28" idx="2"/>
          </p:cNvCxnSpPr>
          <p:nvPr/>
        </p:nvCxnSpPr>
        <p:spPr>
          <a:xfrm>
            <a:off x="7917900" y="2744479"/>
            <a:ext cx="447554" cy="684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49FC0A-9784-44C7-A779-F11A7196C45B}"/>
              </a:ext>
            </a:extLst>
          </p:cNvPr>
          <p:cNvCxnSpPr>
            <a:stCxn id="23" idx="0"/>
          </p:cNvCxnSpPr>
          <p:nvPr/>
        </p:nvCxnSpPr>
        <p:spPr>
          <a:xfrm>
            <a:off x="1099364" y="3827156"/>
            <a:ext cx="1001143" cy="84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FD80F5C-7179-4CDA-915F-6A9FDB998BE4}"/>
              </a:ext>
            </a:extLst>
          </p:cNvPr>
          <p:cNvSpPr txBox="1"/>
          <p:nvPr/>
        </p:nvSpPr>
        <p:spPr>
          <a:xfrm>
            <a:off x="6187820" y="2426530"/>
            <a:ext cx="1111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aggregate</a:t>
            </a:r>
          </a:p>
          <a:p>
            <a:r>
              <a:rPr lang="en-US" dirty="0">
                <a:solidFill>
                  <a:schemeClr val="accent2"/>
                </a:solidFill>
              </a:rPr>
              <a:t>silica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AA145B3-B478-4270-9942-FC165F23801D}"/>
              </a:ext>
            </a:extLst>
          </p:cNvPr>
          <p:cNvCxnSpPr/>
          <p:nvPr/>
        </p:nvCxnSpPr>
        <p:spPr>
          <a:xfrm flipH="1" flipV="1">
            <a:off x="5758785" y="3025231"/>
            <a:ext cx="994025" cy="60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51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Us1YLaXWA6QmjKrkyYt49gp22CLuIc_ojEg5DE7uAZZyFarNsmT6qw_WmcE-hp6imHjN2Z7iUGUdf5QxkDPlP7fzFlVW6cgKZXQtAOGGDK5pGbUpPdb79YIeU4ATv108edhhfzST">
            <a:extLst>
              <a:ext uri="{FF2B5EF4-FFF2-40B4-BE49-F238E27FC236}">
                <a16:creationId xmlns:a16="http://schemas.microsoft.com/office/drawing/2014/main" id="{6B0C1D74-726A-4E95-A85E-A6CF49EDA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736" y="536339"/>
            <a:ext cx="4618101" cy="497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0C05A3-2E53-4643-93E3-58E270244B75}"/>
              </a:ext>
            </a:extLst>
          </p:cNvPr>
          <p:cNvSpPr txBox="1"/>
          <p:nvPr/>
        </p:nvSpPr>
        <p:spPr>
          <a:xfrm>
            <a:off x="4383897" y="1201785"/>
            <a:ext cx="111818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Costae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F65CE-A26D-4FDA-A36E-02A500206115}"/>
              </a:ext>
            </a:extLst>
          </p:cNvPr>
          <p:cNvSpPr txBox="1"/>
          <p:nvPr/>
        </p:nvSpPr>
        <p:spPr>
          <a:xfrm>
            <a:off x="4977820" y="1867231"/>
            <a:ext cx="14334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Epitheca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780F6-6CA6-42A6-B44D-3EB2A7CEB1C8}"/>
              </a:ext>
            </a:extLst>
          </p:cNvPr>
          <p:cNvSpPr txBox="1"/>
          <p:nvPr/>
        </p:nvSpPr>
        <p:spPr>
          <a:xfrm>
            <a:off x="1969008" y="3754378"/>
            <a:ext cx="156841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Hypotheca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43652B-92F7-454B-BF8C-56BF76F779D1}"/>
              </a:ext>
            </a:extLst>
          </p:cNvPr>
          <p:cNvSpPr/>
          <p:nvPr/>
        </p:nvSpPr>
        <p:spPr>
          <a:xfrm rot="19994676">
            <a:off x="4159213" y="4650378"/>
            <a:ext cx="3035808" cy="18862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6FEEAAF-0DC8-4BA0-9F60-6EE25C54118C}"/>
              </a:ext>
            </a:extLst>
          </p:cNvPr>
          <p:cNvSpPr/>
          <p:nvPr/>
        </p:nvSpPr>
        <p:spPr>
          <a:xfrm>
            <a:off x="2743200" y="1055479"/>
            <a:ext cx="2351314" cy="39345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35063E-79C5-48D3-8604-09E3B672835C}"/>
              </a:ext>
            </a:extLst>
          </p:cNvPr>
          <p:cNvSpPr/>
          <p:nvPr/>
        </p:nvSpPr>
        <p:spPr>
          <a:xfrm>
            <a:off x="3124635" y="2058705"/>
            <a:ext cx="1567543" cy="196465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88054794-BC07-419E-AA97-2BED1136D0F3}"/>
              </a:ext>
            </a:extLst>
          </p:cNvPr>
          <p:cNvSpPr/>
          <p:nvPr/>
        </p:nvSpPr>
        <p:spPr>
          <a:xfrm>
            <a:off x="3769939" y="3796064"/>
            <a:ext cx="276933" cy="454587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AA70DD-CF0A-4B73-A5B3-BD7624DBC658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4462617" y="2133329"/>
            <a:ext cx="287038" cy="213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rapezoid 9">
            <a:extLst>
              <a:ext uri="{FF2B5EF4-FFF2-40B4-BE49-F238E27FC236}">
                <a16:creationId xmlns:a16="http://schemas.microsoft.com/office/drawing/2014/main" id="{A3E107DF-9293-4EA6-91FF-BF99A1444D06}"/>
              </a:ext>
            </a:extLst>
          </p:cNvPr>
          <p:cNvSpPr/>
          <p:nvPr/>
        </p:nvSpPr>
        <p:spPr>
          <a:xfrm rot="5400000">
            <a:off x="2986168" y="2813737"/>
            <a:ext cx="276933" cy="454587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98D887A0-E6F9-433B-8B12-823E00541A40}"/>
              </a:ext>
            </a:extLst>
          </p:cNvPr>
          <p:cNvSpPr/>
          <p:nvPr/>
        </p:nvSpPr>
        <p:spPr>
          <a:xfrm rot="10800000">
            <a:off x="3769939" y="1831412"/>
            <a:ext cx="276933" cy="454587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4B8A05B0-EBFE-4975-86FA-2C4A5644C238}"/>
              </a:ext>
            </a:extLst>
          </p:cNvPr>
          <p:cNvSpPr/>
          <p:nvPr/>
        </p:nvSpPr>
        <p:spPr>
          <a:xfrm rot="16200000">
            <a:off x="4553711" y="2813736"/>
            <a:ext cx="276933" cy="454587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3539E2-C981-479D-8B72-F7FBE5D0D27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4462617" y="3735641"/>
            <a:ext cx="287038" cy="235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F23516-45A9-45C6-80EB-CD894835D1F8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067158" y="3735641"/>
            <a:ext cx="287038" cy="287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4213C-9DBA-459C-A992-8D6BAE876AB9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124633" y="2133329"/>
            <a:ext cx="229563" cy="213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659FC51-54ED-4255-8DA3-52562155EA33}"/>
              </a:ext>
            </a:extLst>
          </p:cNvPr>
          <p:cNvSpPr/>
          <p:nvPr/>
        </p:nvSpPr>
        <p:spPr>
          <a:xfrm>
            <a:off x="3836557" y="2510681"/>
            <a:ext cx="133238" cy="1024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5C0E06B-6F60-472A-A498-3DF2E16AE16F}"/>
              </a:ext>
            </a:extLst>
          </p:cNvPr>
          <p:cNvSpPr/>
          <p:nvPr/>
        </p:nvSpPr>
        <p:spPr>
          <a:xfrm>
            <a:off x="3631474" y="2963961"/>
            <a:ext cx="130629" cy="130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EC7D4D-21A7-40C6-A180-BBFBE8CBAEE9}"/>
              </a:ext>
            </a:extLst>
          </p:cNvPr>
          <p:cNvSpPr/>
          <p:nvPr/>
        </p:nvSpPr>
        <p:spPr>
          <a:xfrm>
            <a:off x="3733363" y="2970493"/>
            <a:ext cx="130629" cy="130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A9D180F-867F-4DE2-BCD8-1521EF6924E5}"/>
              </a:ext>
            </a:extLst>
          </p:cNvPr>
          <p:cNvSpPr/>
          <p:nvPr/>
        </p:nvSpPr>
        <p:spPr>
          <a:xfrm>
            <a:off x="3834811" y="2329978"/>
            <a:ext cx="130629" cy="130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47CB36A-5129-4057-8FB1-4F29CE094BFA}"/>
              </a:ext>
            </a:extLst>
          </p:cNvPr>
          <p:cNvSpPr/>
          <p:nvPr/>
        </p:nvSpPr>
        <p:spPr>
          <a:xfrm>
            <a:off x="3471670" y="3304028"/>
            <a:ext cx="130629" cy="130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638C46-BC1C-45EA-A0DF-048892979175}"/>
              </a:ext>
            </a:extLst>
          </p:cNvPr>
          <p:cNvSpPr/>
          <p:nvPr/>
        </p:nvSpPr>
        <p:spPr>
          <a:xfrm>
            <a:off x="4291622" y="3004491"/>
            <a:ext cx="100941" cy="1009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178CE4D-F163-438B-88F0-71AA629885EA}"/>
              </a:ext>
            </a:extLst>
          </p:cNvPr>
          <p:cNvSpPr/>
          <p:nvPr/>
        </p:nvSpPr>
        <p:spPr>
          <a:xfrm>
            <a:off x="3839166" y="3584883"/>
            <a:ext cx="130629" cy="130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3A5112-889F-49CF-A897-444C8122BE5D}"/>
              </a:ext>
            </a:extLst>
          </p:cNvPr>
          <p:cNvCxnSpPr>
            <a:cxnSpLocks/>
          </p:cNvCxnSpPr>
          <p:nvPr/>
        </p:nvCxnSpPr>
        <p:spPr>
          <a:xfrm>
            <a:off x="4392563" y="3594503"/>
            <a:ext cx="1025909" cy="151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137AC69-B0F4-48EB-906B-C5A7D9FFB44B}"/>
              </a:ext>
            </a:extLst>
          </p:cNvPr>
          <p:cNvSpPr txBox="1"/>
          <p:nvPr/>
        </p:nvSpPr>
        <p:spPr>
          <a:xfrm>
            <a:off x="5419775" y="3425512"/>
            <a:ext cx="56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SDV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F0D56B-01E6-44DA-AD01-D4F0D28EDFD1}"/>
              </a:ext>
            </a:extLst>
          </p:cNvPr>
          <p:cNvCxnSpPr>
            <a:cxnSpLocks/>
          </p:cNvCxnSpPr>
          <p:nvPr/>
        </p:nvCxnSpPr>
        <p:spPr>
          <a:xfrm>
            <a:off x="4606136" y="2285999"/>
            <a:ext cx="8123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8E2F76B-0523-4243-A65F-4F8970EA5220}"/>
              </a:ext>
            </a:extLst>
          </p:cNvPr>
          <p:cNvSpPr txBox="1"/>
          <p:nvPr/>
        </p:nvSpPr>
        <p:spPr>
          <a:xfrm>
            <a:off x="5423254" y="2099112"/>
            <a:ext cx="128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SDV growth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51FCE05-D662-4BD6-A9C5-29A8AEAB9B42}"/>
              </a:ext>
            </a:extLst>
          </p:cNvPr>
          <p:cNvCxnSpPr>
            <a:cxnSpLocks/>
          </p:cNvCxnSpPr>
          <p:nvPr/>
        </p:nvCxnSpPr>
        <p:spPr>
          <a:xfrm>
            <a:off x="4606136" y="3022745"/>
            <a:ext cx="775761" cy="13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3907337-B352-4B6D-8AEC-39E7F69DF9E9}"/>
              </a:ext>
            </a:extLst>
          </p:cNvPr>
          <p:cNvSpPr txBox="1"/>
          <p:nvPr/>
        </p:nvSpPr>
        <p:spPr>
          <a:xfrm>
            <a:off x="5439375" y="2851186"/>
            <a:ext cx="176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STV/Microtubule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EB2C79-E472-490F-A867-26D23BBA3D36}"/>
              </a:ext>
            </a:extLst>
          </p:cNvPr>
          <p:cNvCxnSpPr>
            <a:cxnSpLocks/>
            <a:stCxn id="4" idx="7"/>
          </p:cNvCxnSpPr>
          <p:nvPr/>
        </p:nvCxnSpPr>
        <p:spPr>
          <a:xfrm>
            <a:off x="4750172" y="1631678"/>
            <a:ext cx="631725" cy="107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F122F04-DC40-4496-9F1C-9F62FF61CA79}"/>
              </a:ext>
            </a:extLst>
          </p:cNvPr>
          <p:cNvSpPr txBox="1"/>
          <p:nvPr/>
        </p:nvSpPr>
        <p:spPr>
          <a:xfrm>
            <a:off x="5408022" y="1464779"/>
            <a:ext cx="992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Epitheca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7913011-8977-4FB1-8F94-48F797A3C74B}"/>
              </a:ext>
            </a:extLst>
          </p:cNvPr>
          <p:cNvCxnSpPr>
            <a:cxnSpLocks/>
          </p:cNvCxnSpPr>
          <p:nvPr/>
        </p:nvCxnSpPr>
        <p:spPr>
          <a:xfrm flipH="1" flipV="1">
            <a:off x="2455817" y="2583834"/>
            <a:ext cx="1444309" cy="182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1C21316-1EEB-4195-B03C-870971FDA556}"/>
              </a:ext>
            </a:extLst>
          </p:cNvPr>
          <p:cNvSpPr txBox="1"/>
          <p:nvPr/>
        </p:nvSpPr>
        <p:spPr>
          <a:xfrm>
            <a:off x="1687722" y="239050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Raphe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633E1D6-4BC6-4F59-A665-91413C13A2CC}"/>
              </a:ext>
            </a:extLst>
          </p:cNvPr>
          <p:cNvCxnSpPr>
            <a:cxnSpLocks/>
          </p:cNvCxnSpPr>
          <p:nvPr/>
        </p:nvCxnSpPr>
        <p:spPr>
          <a:xfrm flipH="1">
            <a:off x="2461878" y="3371953"/>
            <a:ext cx="10698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B82F21B-05C9-4A73-AD0B-BB64BF6ACCF9}"/>
              </a:ext>
            </a:extLst>
          </p:cNvPr>
          <p:cNvSpPr txBox="1"/>
          <p:nvPr/>
        </p:nvSpPr>
        <p:spPr>
          <a:xfrm>
            <a:off x="1760872" y="3186465"/>
            <a:ext cx="65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Silica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EE5C05F-6337-41FC-9511-9E1684606330}"/>
              </a:ext>
            </a:extLst>
          </p:cNvPr>
          <p:cNvCxnSpPr/>
          <p:nvPr/>
        </p:nvCxnSpPr>
        <p:spPr>
          <a:xfrm flipV="1">
            <a:off x="3602299" y="1395113"/>
            <a:ext cx="0" cy="16406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22DD32D-AE36-4697-8989-372BE54F9BE9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124633" y="1395113"/>
            <a:ext cx="1" cy="1542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9FAE0E4-3C42-4C89-8ABC-E460FDDA2D30}"/>
              </a:ext>
            </a:extLst>
          </p:cNvPr>
          <p:cNvCxnSpPr/>
          <p:nvPr/>
        </p:nvCxnSpPr>
        <p:spPr>
          <a:xfrm>
            <a:off x="3124633" y="1395113"/>
            <a:ext cx="4646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7237AA2-BD9C-455C-A3C0-4F25B546A30D}"/>
              </a:ext>
            </a:extLst>
          </p:cNvPr>
          <p:cNvSpPr txBox="1"/>
          <p:nvPr/>
        </p:nvSpPr>
        <p:spPr>
          <a:xfrm>
            <a:off x="2218252" y="690895"/>
            <a:ext cx="226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SDV-aggregate margin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5A732B9-CCC2-445B-9C9B-73BB65A96894}"/>
              </a:ext>
            </a:extLst>
          </p:cNvPr>
          <p:cNvCxnSpPr>
            <a:endCxn id="66" idx="2"/>
          </p:cNvCxnSpPr>
          <p:nvPr/>
        </p:nvCxnSpPr>
        <p:spPr>
          <a:xfrm flipV="1">
            <a:off x="3351928" y="1060227"/>
            <a:ext cx="0" cy="3348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53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3315</TotalTime>
  <Words>32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Levi Cai</dc:creator>
  <cp:lastModifiedBy>Levi Cai</cp:lastModifiedBy>
  <cp:revision>25</cp:revision>
  <dcterms:created xsi:type="dcterms:W3CDTF">2018-01-02T23:17:45Z</dcterms:created>
  <dcterms:modified xsi:type="dcterms:W3CDTF">2018-01-05T06:32:47Z</dcterms:modified>
</cp:coreProperties>
</file>