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B3ED2F-60F1-4C52-A569-AC714185FF4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E1BEB-794B-46F3-88E2-529B3846AD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772400" cy="1829761"/>
          </a:xfrm>
        </p:spPr>
        <p:txBody>
          <a:bodyPr/>
          <a:lstStyle/>
          <a:p>
            <a:r>
              <a:rPr lang="en-US" dirty="0" smtClean="0"/>
              <a:t>File Handling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5720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Ariz</a:t>
            </a:r>
            <a:r>
              <a:rPr lang="en-US" dirty="0" smtClean="0">
                <a:solidFill>
                  <a:schemeClr val="tx1"/>
                </a:solidFill>
              </a:rPr>
              <a:t> Ahmad </a:t>
            </a:r>
            <a:r>
              <a:rPr lang="en-US" dirty="0" err="1" smtClean="0">
                <a:solidFill>
                  <a:schemeClr val="tx1"/>
                </a:solidFill>
              </a:rPr>
              <a:t>Usmani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9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 Reading data from a file using </a:t>
            </a:r>
            <a:r>
              <a:rPr lang="en-US" b="1" dirty="0" err="1" smtClean="0">
                <a:solidFill>
                  <a:srgbClr val="FF0000"/>
                </a:solidFill>
              </a:rPr>
              <a:t>FileReader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java.io.FileNotFoundException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java.io.FileReader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java.io.IOException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ReadFile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  <a:br>
              <a:rPr lang="en-US" b="1" dirty="0" smtClean="0"/>
            </a:b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	{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variable declaration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ch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check if File exists or not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FileReader</a:t>
            </a:r>
            <a:r>
              <a:rPr lang="en-US" b="1" dirty="0" smtClean="0"/>
              <a:t> </a:t>
            </a:r>
            <a:r>
              <a:rPr lang="en-US" b="1" dirty="0" err="1" smtClean="0"/>
              <a:t>fr</a:t>
            </a:r>
            <a:r>
              <a:rPr lang="en-US" b="1" dirty="0" smtClean="0"/>
              <a:t>=null; </a:t>
            </a:r>
          </a:p>
          <a:p>
            <a:pPr marL="0" indent="0">
              <a:buNone/>
            </a:pPr>
            <a:r>
              <a:rPr lang="en-US" b="1" dirty="0" smtClean="0"/>
              <a:t>		try</a:t>
            </a:r>
          </a:p>
          <a:p>
            <a:pPr marL="0" indent="0">
              <a:buNone/>
            </a:pPr>
            <a:r>
              <a:rPr lang="en-US" b="1" dirty="0" smtClean="0"/>
              <a:t>		{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fr</a:t>
            </a:r>
            <a:r>
              <a:rPr lang="en-US" b="1" dirty="0" smtClean="0"/>
              <a:t> = new </a:t>
            </a:r>
            <a:r>
              <a:rPr lang="en-US" b="1" dirty="0" err="1" smtClean="0"/>
              <a:t>FileReader</a:t>
            </a:r>
            <a:r>
              <a:rPr lang="en-US" b="1" dirty="0" smtClean="0"/>
              <a:t>("text"); </a:t>
            </a:r>
          </a:p>
          <a:p>
            <a:pPr marL="0" indent="0">
              <a:buNone/>
            </a:pPr>
            <a:r>
              <a:rPr lang="en-US" b="1" dirty="0" smtClean="0"/>
              <a:t>		} </a:t>
            </a:r>
          </a:p>
          <a:p>
            <a:pPr marL="0" indent="0">
              <a:buNone/>
            </a:pPr>
            <a:r>
              <a:rPr lang="en-US" b="1" dirty="0" smtClean="0"/>
              <a:t>		catch (</a:t>
            </a:r>
            <a:r>
              <a:rPr lang="en-US" b="1" dirty="0" err="1" smtClean="0"/>
              <a:t>FileNotFoundException</a:t>
            </a:r>
            <a:r>
              <a:rPr lang="en-US" b="1" dirty="0" smtClean="0"/>
              <a:t> </a:t>
            </a:r>
            <a:r>
              <a:rPr lang="en-US" b="1" dirty="0" err="1" smtClean="0"/>
              <a:t>fe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en-US" b="1" dirty="0" smtClean="0"/>
              <a:t>		{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("File not found"); </a:t>
            </a:r>
          </a:p>
          <a:p>
            <a:pPr marL="0" indent="0">
              <a:buNone/>
            </a:pPr>
            <a:r>
              <a:rPr lang="en-US" b="1" dirty="0" smtClean="0"/>
              <a:t>		}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read from </a:t>
            </a:r>
            <a:r>
              <a:rPr lang="en-US" b="1" dirty="0" err="1" smtClean="0">
                <a:solidFill>
                  <a:srgbClr val="FF0000"/>
                </a:solidFill>
              </a:rPr>
              <a:t>FileReader</a:t>
            </a:r>
            <a:r>
              <a:rPr lang="en-US" b="1" dirty="0" smtClean="0">
                <a:solidFill>
                  <a:srgbClr val="FF0000"/>
                </a:solidFill>
              </a:rPr>
              <a:t> till the end of file </a:t>
            </a:r>
          </a:p>
          <a:p>
            <a:pPr marL="0" indent="0">
              <a:buNone/>
            </a:pPr>
            <a:r>
              <a:rPr lang="en-US" b="1" dirty="0" smtClean="0"/>
              <a:t>		while ((</a:t>
            </a:r>
            <a:r>
              <a:rPr lang="en-US" b="1" dirty="0" err="1" smtClean="0"/>
              <a:t>ch</a:t>
            </a:r>
            <a:r>
              <a:rPr lang="en-US" b="1" dirty="0" smtClean="0"/>
              <a:t>=</a:t>
            </a:r>
            <a:r>
              <a:rPr lang="en-US" b="1" dirty="0" err="1" smtClean="0"/>
              <a:t>fr.read</a:t>
            </a:r>
            <a:r>
              <a:rPr lang="en-US" b="1" dirty="0" smtClean="0"/>
              <a:t>())!=-1)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((char)</a:t>
            </a:r>
            <a:r>
              <a:rPr lang="en-US" b="1" dirty="0" err="1" smtClean="0"/>
              <a:t>ch</a:t>
            </a:r>
            <a:r>
              <a:rPr lang="en-US" b="1" dirty="0" smtClean="0"/>
              <a:t>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close the file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fr.close</a:t>
            </a:r>
            <a:r>
              <a:rPr lang="en-US" b="1" dirty="0" smtClean="0"/>
              <a:t>(); </a:t>
            </a:r>
          </a:p>
          <a:p>
            <a:pPr marL="0" indent="0">
              <a:buNone/>
            </a:pPr>
            <a:r>
              <a:rPr lang="en-US" b="1" dirty="0" smtClean="0"/>
              <a:t>	} 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811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FileWriter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1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 Creating a text File using </a:t>
            </a:r>
            <a:r>
              <a:rPr lang="en-US" b="1" dirty="0" err="1" smtClean="0">
                <a:solidFill>
                  <a:srgbClr val="FF0000"/>
                </a:solidFill>
              </a:rPr>
              <a:t>FileWriter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java.io.FileWriter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java.io.IOException</a:t>
            </a:r>
            <a:r>
              <a:rPr lang="en-US" b="1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CreateFile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	{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Accept a string </a:t>
            </a:r>
          </a:p>
          <a:p>
            <a:pPr marL="0" indent="0">
              <a:buNone/>
            </a:pPr>
            <a:r>
              <a:rPr lang="en-US" b="1" dirty="0" smtClean="0"/>
              <a:t>		String </a:t>
            </a:r>
            <a:r>
              <a:rPr lang="en-US" b="1" dirty="0" err="1" smtClean="0"/>
              <a:t>str</a:t>
            </a:r>
            <a:r>
              <a:rPr lang="en-US" b="1" dirty="0" smtClean="0"/>
              <a:t> = "File Handling in Java using "+ </a:t>
            </a:r>
          </a:p>
          <a:p>
            <a:pPr marL="0" indent="0">
              <a:buNone/>
            </a:pPr>
            <a:r>
              <a:rPr lang="en-US" b="1" dirty="0" smtClean="0"/>
              <a:t>				" </a:t>
            </a:r>
            <a:r>
              <a:rPr lang="en-US" b="1" dirty="0" err="1" smtClean="0"/>
              <a:t>FileWriter</a:t>
            </a:r>
            <a:r>
              <a:rPr lang="en-US" b="1" dirty="0" smtClean="0"/>
              <a:t> and </a:t>
            </a:r>
            <a:r>
              <a:rPr lang="en-US" b="1" dirty="0" err="1" smtClean="0"/>
              <a:t>FileReader</a:t>
            </a:r>
            <a:r>
              <a:rPr lang="en-US" b="1" dirty="0" smtClean="0"/>
              <a:t>";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attach a file to </a:t>
            </a:r>
            <a:r>
              <a:rPr lang="en-US" b="1" dirty="0" err="1" smtClean="0">
                <a:solidFill>
                  <a:srgbClr val="FF0000"/>
                </a:solidFill>
              </a:rPr>
              <a:t>FileWriter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FileWriter</a:t>
            </a:r>
            <a:r>
              <a:rPr lang="en-US" b="1" dirty="0" smtClean="0"/>
              <a:t> </a:t>
            </a:r>
            <a:r>
              <a:rPr lang="en-US" b="1" dirty="0" err="1" smtClean="0"/>
              <a:t>fw</a:t>
            </a:r>
            <a:r>
              <a:rPr lang="en-US" b="1" dirty="0" smtClean="0"/>
              <a:t>=new </a:t>
            </a:r>
            <a:r>
              <a:rPr lang="en-US" b="1" dirty="0" err="1" smtClean="0"/>
              <a:t>FileWriter</a:t>
            </a:r>
            <a:r>
              <a:rPr lang="en-US" b="1" dirty="0" smtClean="0"/>
              <a:t>("output.txt");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 read character wise from string and write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// into </a:t>
            </a:r>
            <a:r>
              <a:rPr lang="en-US" b="1" dirty="0" err="1" smtClean="0">
                <a:solidFill>
                  <a:srgbClr val="FF0000"/>
                </a:solidFill>
              </a:rPr>
              <a:t>FileWriter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		for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0; </a:t>
            </a:r>
            <a:r>
              <a:rPr lang="en-US" b="1" dirty="0" err="1" smtClean="0"/>
              <a:t>i</a:t>
            </a:r>
            <a:r>
              <a:rPr lang="en-US" b="1" dirty="0" smtClean="0"/>
              <a:t> &lt; </a:t>
            </a:r>
            <a:r>
              <a:rPr lang="en-US" b="1" dirty="0" err="1" smtClean="0"/>
              <a:t>str.length</a:t>
            </a:r>
            <a:r>
              <a:rPr lang="en-US" b="1" dirty="0" smtClean="0"/>
              <a:t>(); </a:t>
            </a:r>
            <a:r>
              <a:rPr lang="en-US" b="1" dirty="0" err="1" smtClean="0"/>
              <a:t>i</a:t>
            </a:r>
            <a:r>
              <a:rPr lang="en-US" b="1" dirty="0" smtClean="0"/>
              <a:t>++)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fw.write</a:t>
            </a:r>
            <a:r>
              <a:rPr lang="en-US" b="1" dirty="0" smtClean="0"/>
              <a:t>(</a:t>
            </a:r>
            <a:r>
              <a:rPr lang="en-US" b="1" dirty="0" err="1" smtClean="0"/>
              <a:t>str.charAt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("Writing successful");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//close the file 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fw.close</a:t>
            </a:r>
            <a:r>
              <a:rPr lang="en-US" b="1" dirty="0" smtClean="0"/>
              <a:t>(); </a:t>
            </a:r>
          </a:p>
          <a:p>
            <a:pPr marL="0" indent="0">
              <a:buNone/>
            </a:pPr>
            <a:r>
              <a:rPr lang="en-US" b="1" dirty="0" smtClean="0"/>
              <a:t>	} 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4267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dirty="0"/>
              <a:t> to process the input and produce the </a:t>
            </a:r>
            <a:r>
              <a:rPr lang="en-US" dirty="0" smtClean="0"/>
              <a:t>output</a:t>
            </a:r>
          </a:p>
          <a:p>
            <a:r>
              <a:rPr lang="en-US" dirty="0"/>
              <a:t>Java uses the concept of a stream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a sequence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 </a:t>
            </a:r>
            <a:r>
              <a:rPr lang="en-US" dirty="0"/>
              <a:t>stream is composed of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Types of stream -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-System.in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-</a:t>
            </a:r>
            <a:r>
              <a:rPr lang="en-US" dirty="0" err="1" smtClean="0"/>
              <a:t>System.err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5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 uses an output stream to write data to a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It </a:t>
            </a:r>
            <a:r>
              <a:rPr lang="en-US" dirty="0"/>
              <a:t>may be a file, an array, peripheral device or </a:t>
            </a:r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12051"/>
          <a:ext cx="8229600" cy="33022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0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A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public void write(int)throws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write a byte to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public void write(byte[])throws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write an array of byte to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public void flush()throws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flushes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 public void close()throws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close the current output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methods of </a:t>
            </a:r>
            <a:r>
              <a:rPr lang="en-US" dirty="0" err="1" smtClean="0"/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6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application uses an input stream to read data from a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It </a:t>
            </a:r>
            <a:r>
              <a:rPr lang="en-US" dirty="0"/>
              <a:t>may be a file, an array, peripheral device or </a:t>
            </a:r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7813"/>
          <a:ext cx="8229600" cy="315073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00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0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69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public abstract int read()throws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reads the next byte of data from the input stream. It returns -1 at the end of the file.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9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public int available()throws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9700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public void close()throws IOException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used to close the current input stream.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methods of </a:t>
            </a:r>
            <a:r>
              <a:rPr lang="en-US" dirty="0" err="1" smtClean="0"/>
              <a:t>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9600"/>
            <a:ext cx="8944717" cy="5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2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782" y="1143000"/>
            <a:ext cx="9448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7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281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File Handling in Java</vt:lpstr>
      <vt:lpstr>Java I/O</vt:lpstr>
      <vt:lpstr>Stream</vt:lpstr>
      <vt:lpstr>OutputStream</vt:lpstr>
      <vt:lpstr>Useful methods of OutputStream</vt:lpstr>
      <vt:lpstr>InputStream</vt:lpstr>
      <vt:lpstr>Useful methods of InputStream</vt:lpstr>
      <vt:lpstr>PowerPoint Presentation</vt:lpstr>
      <vt:lpstr>FileReader example</vt:lpstr>
      <vt:lpstr>PowerPoint Presentation</vt:lpstr>
      <vt:lpstr>FileWriter example</vt:lpstr>
      <vt:lpstr>PowerPoint Presentation</vt:lpstr>
      <vt:lpstr>Thankyou.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addmin</dc:creator>
  <cp:lastModifiedBy>addmin</cp:lastModifiedBy>
  <cp:revision>4</cp:revision>
  <dcterms:created xsi:type="dcterms:W3CDTF">2019-06-30T17:26:43Z</dcterms:created>
  <dcterms:modified xsi:type="dcterms:W3CDTF">2019-06-30T18:08:37Z</dcterms:modified>
</cp:coreProperties>
</file>