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64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838200"/>
            <a:ext cx="7772400" cy="182976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Handling in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572000"/>
            <a:ext cx="6400800" cy="1752600"/>
          </a:xfrm>
        </p:spPr>
        <p:txBody>
          <a:bodyPr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782" y="1143000"/>
            <a:ext cx="9448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622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FileReader</a:t>
            </a:r>
            <a:r>
              <a:rPr lang="en-US" dirty="0" smtClean="0">
                <a:solidFill>
                  <a:schemeClr val="tx1"/>
                </a:solidFill>
              </a:rPr>
              <a:t>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Reading data from a file using </a:t>
            </a:r>
            <a:r>
              <a:rPr lang="en-US" dirty="0" err="1" smtClean="0">
                <a:solidFill>
                  <a:srgbClr val="FF0000"/>
                </a:solidFill>
              </a:rPr>
              <a:t>FileReader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java.io.FileNotFoundException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java.io.FileReader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java.io.IOException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ReadFile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  <a:br>
              <a:rPr lang="en-US" b="1" dirty="0" smtClean="0"/>
            </a:b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	{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variable declaration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ch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check if File exists or not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FileReader</a:t>
            </a:r>
            <a:r>
              <a:rPr lang="en-US" b="1" dirty="0" smtClean="0"/>
              <a:t> </a:t>
            </a:r>
            <a:r>
              <a:rPr lang="en-US" b="1" dirty="0" err="1" smtClean="0"/>
              <a:t>fr</a:t>
            </a:r>
            <a:r>
              <a:rPr lang="en-US" b="1" dirty="0" smtClean="0"/>
              <a:t>=null; </a:t>
            </a:r>
          </a:p>
          <a:p>
            <a:pPr marL="0" indent="0">
              <a:buNone/>
            </a:pPr>
            <a:r>
              <a:rPr lang="en-US" b="1" dirty="0" smtClean="0"/>
              <a:t>		try</a:t>
            </a:r>
          </a:p>
          <a:p>
            <a:pPr marL="0" indent="0">
              <a:buNone/>
            </a:pPr>
            <a:r>
              <a:rPr lang="en-US" b="1" dirty="0" smtClean="0"/>
              <a:t>		{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fr</a:t>
            </a:r>
            <a:r>
              <a:rPr lang="en-US" b="1" dirty="0" smtClean="0"/>
              <a:t> = new </a:t>
            </a:r>
            <a:r>
              <a:rPr lang="en-US" b="1" dirty="0" err="1" smtClean="0"/>
              <a:t>FileReader</a:t>
            </a:r>
            <a:r>
              <a:rPr lang="en-US" b="1" dirty="0" smtClean="0"/>
              <a:t>("text"); </a:t>
            </a:r>
          </a:p>
          <a:p>
            <a:pPr marL="0" indent="0">
              <a:buNone/>
            </a:pPr>
            <a:r>
              <a:rPr lang="en-US" b="1" dirty="0" smtClean="0"/>
              <a:t>		} </a:t>
            </a:r>
          </a:p>
          <a:p>
            <a:pPr marL="0" indent="0">
              <a:buNone/>
            </a:pPr>
            <a:r>
              <a:rPr lang="en-US" b="1" dirty="0" smtClean="0"/>
              <a:t>		catch (</a:t>
            </a:r>
            <a:r>
              <a:rPr lang="en-US" b="1" dirty="0" err="1" smtClean="0"/>
              <a:t>FileNotFoundException</a:t>
            </a:r>
            <a:r>
              <a:rPr lang="en-US" b="1" dirty="0" smtClean="0"/>
              <a:t> </a:t>
            </a:r>
            <a:r>
              <a:rPr lang="en-US" b="1" dirty="0" err="1" smtClean="0"/>
              <a:t>fe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en-US" b="1" dirty="0" smtClean="0"/>
              <a:t>		{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("File not found"); </a:t>
            </a:r>
          </a:p>
          <a:p>
            <a:pPr marL="0" indent="0">
              <a:buNone/>
            </a:pPr>
            <a:r>
              <a:rPr lang="en-US" b="1" dirty="0" smtClean="0"/>
              <a:t>		}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read from </a:t>
            </a:r>
            <a:r>
              <a:rPr lang="en-US" dirty="0" err="1" smtClean="0">
                <a:solidFill>
                  <a:srgbClr val="FF0000"/>
                </a:solidFill>
              </a:rPr>
              <a:t>FileReader</a:t>
            </a:r>
            <a:r>
              <a:rPr lang="en-US" dirty="0" smtClean="0">
                <a:solidFill>
                  <a:srgbClr val="FF0000"/>
                </a:solidFill>
              </a:rPr>
              <a:t> till the end of file </a:t>
            </a:r>
          </a:p>
          <a:p>
            <a:pPr marL="0" indent="0">
              <a:buNone/>
            </a:pPr>
            <a:r>
              <a:rPr lang="en-US" b="1" dirty="0" smtClean="0"/>
              <a:t>		while ((</a:t>
            </a:r>
            <a:r>
              <a:rPr lang="en-US" b="1" dirty="0" err="1" smtClean="0"/>
              <a:t>ch</a:t>
            </a:r>
            <a:r>
              <a:rPr lang="en-US" b="1" dirty="0" smtClean="0"/>
              <a:t>=</a:t>
            </a:r>
            <a:r>
              <a:rPr lang="en-US" b="1" dirty="0" err="1" smtClean="0"/>
              <a:t>fr.read</a:t>
            </a:r>
            <a:r>
              <a:rPr lang="en-US" b="1" dirty="0" smtClean="0"/>
              <a:t>())!=-1)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((char)</a:t>
            </a:r>
            <a:r>
              <a:rPr lang="en-US" b="1" dirty="0" err="1" smtClean="0"/>
              <a:t>ch</a:t>
            </a:r>
            <a:r>
              <a:rPr lang="en-US" b="1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close the file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fr.close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b="1" dirty="0" smtClean="0"/>
              <a:t>	} 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811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23622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FileWriter</a:t>
            </a:r>
            <a:r>
              <a:rPr lang="en-US" dirty="0" smtClean="0">
                <a:solidFill>
                  <a:schemeClr val="tx1"/>
                </a:solidFill>
              </a:rPr>
              <a:t>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Creating a text File using </a:t>
            </a:r>
            <a:r>
              <a:rPr lang="en-US" dirty="0" err="1" smtClean="0">
                <a:solidFill>
                  <a:srgbClr val="FF0000"/>
                </a:solidFill>
              </a:rPr>
              <a:t>FileWriter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java.io.FileWriter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java.io.IOException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CreateFile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	{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Accept a string </a:t>
            </a:r>
          </a:p>
          <a:p>
            <a:pPr marL="0" indent="0">
              <a:buNone/>
            </a:pPr>
            <a:r>
              <a:rPr lang="en-US" b="1" dirty="0" smtClean="0"/>
              <a:t>		String </a:t>
            </a:r>
            <a:r>
              <a:rPr lang="en-US" b="1" dirty="0" err="1" smtClean="0"/>
              <a:t>str</a:t>
            </a:r>
            <a:r>
              <a:rPr lang="en-US" b="1" dirty="0" smtClean="0"/>
              <a:t> = "File Handling in Java using "+ </a:t>
            </a:r>
          </a:p>
          <a:p>
            <a:pPr marL="0" indent="0">
              <a:buNone/>
            </a:pPr>
            <a:r>
              <a:rPr lang="en-US" b="1" dirty="0" smtClean="0"/>
              <a:t>				" </a:t>
            </a:r>
            <a:r>
              <a:rPr lang="en-US" b="1" dirty="0" err="1" smtClean="0"/>
              <a:t>FileWriter</a:t>
            </a:r>
            <a:r>
              <a:rPr lang="en-US" b="1" dirty="0" smtClean="0"/>
              <a:t> and </a:t>
            </a:r>
            <a:r>
              <a:rPr lang="en-US" b="1" dirty="0" err="1" smtClean="0"/>
              <a:t>FileReader</a:t>
            </a:r>
            <a:r>
              <a:rPr lang="en-US" b="1" dirty="0" smtClean="0"/>
              <a:t>";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attach a file to </a:t>
            </a:r>
            <a:r>
              <a:rPr lang="en-US" dirty="0" err="1" smtClean="0">
                <a:solidFill>
                  <a:srgbClr val="FF0000"/>
                </a:solidFill>
              </a:rPr>
              <a:t>FileWriter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FileWriter</a:t>
            </a:r>
            <a:r>
              <a:rPr lang="en-US" b="1" dirty="0" smtClean="0"/>
              <a:t> </a:t>
            </a:r>
            <a:r>
              <a:rPr lang="en-US" b="1" dirty="0" err="1" smtClean="0"/>
              <a:t>fw</a:t>
            </a:r>
            <a:r>
              <a:rPr lang="en-US" b="1" dirty="0" smtClean="0"/>
              <a:t>=new </a:t>
            </a:r>
            <a:r>
              <a:rPr lang="en-US" b="1" dirty="0" err="1" smtClean="0"/>
              <a:t>FileWriter</a:t>
            </a:r>
            <a:r>
              <a:rPr lang="en-US" b="1" dirty="0" smtClean="0"/>
              <a:t>("output.txt");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read character wise from string and write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// into </a:t>
            </a:r>
            <a:r>
              <a:rPr lang="en-US" dirty="0" err="1" smtClean="0">
                <a:solidFill>
                  <a:srgbClr val="FF0000"/>
                </a:solidFill>
              </a:rPr>
              <a:t>FileWriter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		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str.length</a:t>
            </a:r>
            <a:r>
              <a:rPr lang="en-US" b="1" dirty="0" smtClean="0"/>
              <a:t>();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fw.write</a:t>
            </a:r>
            <a:r>
              <a:rPr lang="en-US" b="1" dirty="0" smtClean="0"/>
              <a:t>(</a:t>
            </a:r>
            <a:r>
              <a:rPr lang="en-US" b="1" dirty="0" err="1" smtClean="0"/>
              <a:t>str.charAt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("Writing successful");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//close the file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fw.close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b="1" dirty="0" smtClean="0"/>
              <a:t>	} 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javatpoint.com</a:t>
            </a:r>
          </a:p>
          <a:p>
            <a:r>
              <a:rPr lang="en-US" dirty="0" smtClean="0"/>
              <a:t>stackoverflow.com</a:t>
            </a:r>
          </a:p>
          <a:p>
            <a:r>
              <a:rPr lang="en-US" dirty="0" smtClean="0"/>
              <a:t>geeksforgeeks.com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</a:p>
          <a:p>
            <a:r>
              <a:rPr lang="en-US" dirty="0" smtClean="0"/>
              <a:t>Byte Stream</a:t>
            </a:r>
          </a:p>
          <a:p>
            <a:r>
              <a:rPr lang="en-US" dirty="0" smtClean="0"/>
              <a:t>Character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Examples of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FileWriter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Topics to be covered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dirty="0" smtClean="0"/>
              <a:t>Used</a:t>
            </a:r>
            <a:r>
              <a:rPr lang="en-US" dirty="0"/>
              <a:t> to process the input and produce the </a:t>
            </a:r>
            <a:r>
              <a:rPr lang="en-US" dirty="0" smtClean="0"/>
              <a:t>output</a:t>
            </a:r>
          </a:p>
          <a:p>
            <a:r>
              <a:rPr lang="en-US" dirty="0"/>
              <a:t>Java uses the concept of a stream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I/O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dirty="0"/>
              <a:t>A stream is a sequence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 </a:t>
            </a:r>
            <a:r>
              <a:rPr lang="en-US" dirty="0"/>
              <a:t>stream is composed of </a:t>
            </a:r>
            <a:r>
              <a:rPr lang="en-US" dirty="0" smtClean="0"/>
              <a:t>bytes or characters</a:t>
            </a:r>
          </a:p>
          <a:p>
            <a:r>
              <a:rPr lang="en-US" dirty="0" smtClean="0"/>
              <a:t>Types of stream -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-System.in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-</a:t>
            </a:r>
            <a:r>
              <a:rPr lang="en-US" dirty="0" err="1" smtClean="0"/>
              <a:t>System.err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r>
              <a:rPr lang="en-US" dirty="0"/>
              <a:t>Java application uses an output stream to write data to a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It </a:t>
            </a:r>
            <a:r>
              <a:rPr lang="en-US" dirty="0"/>
              <a:t>may be a file, an array, peripheral device or 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OutputStream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05410"/>
              </p:ext>
            </p:extLst>
          </p:nvPr>
        </p:nvGraphicFramePr>
        <p:xfrm>
          <a:off x="457200" y="2212051"/>
          <a:ext cx="8229600" cy="260209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0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void write(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)throws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write a byte to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flush()throws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flushes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close()throws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close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Useful methods of </a:t>
            </a:r>
            <a:r>
              <a:rPr lang="en-US" dirty="0" err="1" smtClean="0">
                <a:solidFill>
                  <a:schemeClr val="tx1"/>
                </a:solidFill>
              </a:rPr>
              <a:t>OutputStream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5438"/>
            <a:ext cx="8229600" cy="4525963"/>
          </a:xfrm>
        </p:spPr>
        <p:txBody>
          <a:bodyPr/>
          <a:lstStyle/>
          <a:p>
            <a:r>
              <a:rPr lang="en-US" dirty="0"/>
              <a:t>Java application uses an input stream to read data from a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It </a:t>
            </a:r>
            <a:r>
              <a:rPr lang="en-US" dirty="0"/>
              <a:t>may be a file, an array, peripheral device or 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InputStream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7813"/>
          <a:ext cx="8229600" cy="315073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0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69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abstract int read()throws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reads the next byte of data from the input stream. It returns -1 at the end of the file.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9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public int available()throws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public void close()throws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close the current input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Useful methods of </a:t>
            </a:r>
            <a:r>
              <a:rPr lang="en-US" dirty="0" err="1" smtClean="0">
                <a:solidFill>
                  <a:schemeClr val="tx1"/>
                </a:solidFill>
              </a:rPr>
              <a:t>InputStream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0"/>
            <a:ext cx="8944717" cy="5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</TotalTime>
  <Words>273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Lucida Sans Unicode</vt:lpstr>
      <vt:lpstr>times new roman</vt:lpstr>
      <vt:lpstr>Verdana</vt:lpstr>
      <vt:lpstr>Verdana</vt:lpstr>
      <vt:lpstr>Wingdings 2</vt:lpstr>
      <vt:lpstr>Wingdings 3</vt:lpstr>
      <vt:lpstr>Concourse</vt:lpstr>
      <vt:lpstr>File Handling in Java</vt:lpstr>
      <vt:lpstr>Topics to be covered</vt:lpstr>
      <vt:lpstr>Java I/O</vt:lpstr>
      <vt:lpstr>Stream</vt:lpstr>
      <vt:lpstr>OutputStream</vt:lpstr>
      <vt:lpstr>Useful methods of OutputStream</vt:lpstr>
      <vt:lpstr>InputStream</vt:lpstr>
      <vt:lpstr>Useful methods of InputStream</vt:lpstr>
      <vt:lpstr>PowerPoint Presentation</vt:lpstr>
      <vt:lpstr>FileReader example</vt:lpstr>
      <vt:lpstr>PowerPoint Presentation</vt:lpstr>
      <vt:lpstr>FileWriter example</vt:lpstr>
      <vt:lpstr>PowerPoint Presentation</vt:lpstr>
      <vt:lpstr>Reference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addmin</dc:creator>
  <cp:lastModifiedBy>Usmani, Ariz Ahmad</cp:lastModifiedBy>
  <cp:revision>17</cp:revision>
  <dcterms:created xsi:type="dcterms:W3CDTF">2019-06-30T17:26:43Z</dcterms:created>
  <dcterms:modified xsi:type="dcterms:W3CDTF">2019-07-01T09:38:48Z</dcterms:modified>
</cp:coreProperties>
</file>