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FFF2CC"/>
    <a:srgbClr val="F8CBAD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A4AB-DC03-4E97-986A-EECD937C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4CED5-159F-40FA-B1E1-37D93BB4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ED5E-A578-44DA-8EC5-80701BAC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98EB-280E-4924-812D-18E1CA0E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2D83-2612-410B-8E3A-DA5B7E5A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22A1-8209-475B-A5FF-B9D616FE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3769-2BA9-4D7F-BD2D-AA0E8559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3667-4D36-4493-B0B8-83B6E5C0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8739-B7FF-40CE-B34F-95C5E173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471D-B435-4EA5-AE9B-10510DE6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0240E-CD87-479A-A054-01A46F4FC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3B31D-0D8F-4440-B8B5-B71F04D2E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4F3F-7953-4774-B492-AD064AFE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2315-466D-4537-954F-94AA70B3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6FD3-6997-4E40-9331-69C301E5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65C7-683F-4A31-A9A0-962E9E9A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7441-0CD0-4745-8F2B-D8C843D1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F7E7-0A41-4D49-B727-C0A8F55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11D7-4325-4732-9CEF-4644102E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C490-4E5B-4795-A24D-95EAC5E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03B4-7236-4995-8842-C152ACFB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14FA-78B5-4CA2-99A2-0C14BC6A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E4A8-956C-4D9A-AD39-C1EFA4FA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6C47-5D9B-48F5-B1F6-5181B493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1F86-6425-4965-9B9E-85B55A10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469C-C3BE-400A-8072-F426D749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21D5-68B7-4084-92FA-543A84DC7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62884-A158-440E-A96E-C290A195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21BB6-1399-46B1-8395-54796B65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00B40-7C31-454C-B1A5-6B69393A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CF101-DED7-4578-AC0A-F3CFE1FE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5550-7FFD-4BBF-BE68-BEE33062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8A04-622E-45C5-9031-AE1FAD1C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4E1C0-79B0-4E84-AFCD-C4285D7E0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70442-9A17-449E-B461-18BC903C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A1F77-151A-4472-8D8A-531FA66ED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FB2A0-CE44-4D61-BC36-C25A1750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6D10-2D18-498A-AC84-30D391FA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AC95B-5762-44CD-AFF6-182DFA5B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537C-5B8E-4645-B841-A6BD72DB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8398A-2764-4661-9E40-27DBC68E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0763C-9D5F-424E-8DFF-8730226E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9C69A-6732-40FF-B472-C9340FC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F375F-11D3-4E33-82D0-D24F9EDB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EA0BB-F74F-4004-9B37-E6E59F5E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BBE1-83B6-4B69-82A7-411FDCD1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2F5A-8EE6-4FC8-B54B-7BA673A0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D64C-C8D4-4314-AE94-F674BBE6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8DF6-ACCC-4E67-A66A-8BDFE213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522C-3219-4BE8-9BE6-F7D7E7E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D320-03D3-40E4-AABA-AE65D07A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0AD7-7CFB-4C21-8A5C-F8E2423C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2790-1DC7-4D3E-AB88-E9F28C3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4ED0A-B3C4-4CE7-A120-104647631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E1F7-A4CC-4661-BEDF-B3152EC47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9CDF-D109-4060-8F2B-C1C22D0C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DBA8E-2804-4CDE-9D65-E417191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5A9E-FD70-4FF6-8CAA-0F629D2C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D2EC9-87C3-450E-A52A-51CB8762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9FD7-FCCC-4823-8B7D-13587C3A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A1B1-F18A-4B41-8E02-3F8CAE68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2E68-C7A1-47AE-9837-81AA837F460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00B5-8E4E-4F1C-9B35-E3936CE9C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B831-6376-4630-8745-D1BC292F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3492-F27A-41DD-A569-DEEC6DB1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F4869-AA30-4E66-9717-9B3C7900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8" y="0"/>
            <a:ext cx="11046443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429204-742C-4BFA-B634-A1A5FF9D9374}"/>
              </a:ext>
            </a:extLst>
          </p:cNvPr>
          <p:cNvSpPr/>
          <p:nvPr/>
        </p:nvSpPr>
        <p:spPr>
          <a:xfrm>
            <a:off x="4448432" y="2180231"/>
            <a:ext cx="2372497" cy="810103"/>
          </a:xfrm>
          <a:custGeom>
            <a:avLst/>
            <a:gdLst>
              <a:gd name="connsiteX0" fmla="*/ 395416 w 2372497"/>
              <a:gd name="connsiteY0" fmla="*/ 2795 h 810103"/>
              <a:gd name="connsiteX1" fmla="*/ 1219200 w 2372497"/>
              <a:gd name="connsiteY1" fmla="*/ 11033 h 810103"/>
              <a:gd name="connsiteX2" fmla="*/ 1845276 w 2372497"/>
              <a:gd name="connsiteY2" fmla="*/ 11033 h 810103"/>
              <a:gd name="connsiteX3" fmla="*/ 1935892 w 2372497"/>
              <a:gd name="connsiteY3" fmla="*/ 35747 h 810103"/>
              <a:gd name="connsiteX4" fmla="*/ 1960606 w 2372497"/>
              <a:gd name="connsiteY4" fmla="*/ 43984 h 810103"/>
              <a:gd name="connsiteX5" fmla="*/ 2010033 w 2372497"/>
              <a:gd name="connsiteY5" fmla="*/ 76936 h 810103"/>
              <a:gd name="connsiteX6" fmla="*/ 2034746 w 2372497"/>
              <a:gd name="connsiteY6" fmla="*/ 85174 h 810103"/>
              <a:gd name="connsiteX7" fmla="*/ 2084173 w 2372497"/>
              <a:gd name="connsiteY7" fmla="*/ 118125 h 810103"/>
              <a:gd name="connsiteX8" fmla="*/ 2100649 w 2372497"/>
              <a:gd name="connsiteY8" fmla="*/ 142838 h 810103"/>
              <a:gd name="connsiteX9" fmla="*/ 2125362 w 2372497"/>
              <a:gd name="connsiteY9" fmla="*/ 151076 h 810103"/>
              <a:gd name="connsiteX10" fmla="*/ 2150076 w 2372497"/>
              <a:gd name="connsiteY10" fmla="*/ 167552 h 810103"/>
              <a:gd name="connsiteX11" fmla="*/ 2191265 w 2372497"/>
              <a:gd name="connsiteY11" fmla="*/ 200503 h 810103"/>
              <a:gd name="connsiteX12" fmla="*/ 2232454 w 2372497"/>
              <a:gd name="connsiteY12" fmla="*/ 233455 h 810103"/>
              <a:gd name="connsiteX13" fmla="*/ 2273643 w 2372497"/>
              <a:gd name="connsiteY13" fmla="*/ 274644 h 810103"/>
              <a:gd name="connsiteX14" fmla="*/ 2314833 w 2372497"/>
              <a:gd name="connsiteY14" fmla="*/ 315833 h 810103"/>
              <a:gd name="connsiteX15" fmla="*/ 2323070 w 2372497"/>
              <a:gd name="connsiteY15" fmla="*/ 340547 h 810103"/>
              <a:gd name="connsiteX16" fmla="*/ 2347784 w 2372497"/>
              <a:gd name="connsiteY16" fmla="*/ 357022 h 810103"/>
              <a:gd name="connsiteX17" fmla="*/ 2364260 w 2372497"/>
              <a:gd name="connsiteY17" fmla="*/ 406449 h 810103"/>
              <a:gd name="connsiteX18" fmla="*/ 2372497 w 2372497"/>
              <a:gd name="connsiteY18" fmla="*/ 431163 h 810103"/>
              <a:gd name="connsiteX19" fmla="*/ 2364260 w 2372497"/>
              <a:gd name="connsiteY19" fmla="*/ 521779 h 810103"/>
              <a:gd name="connsiteX20" fmla="*/ 2347784 w 2372497"/>
              <a:gd name="connsiteY20" fmla="*/ 571206 h 810103"/>
              <a:gd name="connsiteX21" fmla="*/ 2339546 w 2372497"/>
              <a:gd name="connsiteY21" fmla="*/ 595920 h 810103"/>
              <a:gd name="connsiteX22" fmla="*/ 2298357 w 2372497"/>
              <a:gd name="connsiteY22" fmla="*/ 670060 h 810103"/>
              <a:gd name="connsiteX23" fmla="*/ 2273643 w 2372497"/>
              <a:gd name="connsiteY23" fmla="*/ 686536 h 810103"/>
              <a:gd name="connsiteX24" fmla="*/ 2232454 w 2372497"/>
              <a:gd name="connsiteY24" fmla="*/ 719487 h 810103"/>
              <a:gd name="connsiteX25" fmla="*/ 2183027 w 2372497"/>
              <a:gd name="connsiteY25" fmla="*/ 752438 h 810103"/>
              <a:gd name="connsiteX26" fmla="*/ 2158314 w 2372497"/>
              <a:gd name="connsiteY26" fmla="*/ 768914 h 810103"/>
              <a:gd name="connsiteX27" fmla="*/ 2084173 w 2372497"/>
              <a:gd name="connsiteY27" fmla="*/ 793628 h 810103"/>
              <a:gd name="connsiteX28" fmla="*/ 2059460 w 2372497"/>
              <a:gd name="connsiteY28" fmla="*/ 801865 h 810103"/>
              <a:gd name="connsiteX29" fmla="*/ 2018270 w 2372497"/>
              <a:gd name="connsiteY29" fmla="*/ 810103 h 810103"/>
              <a:gd name="connsiteX30" fmla="*/ 1894703 w 2372497"/>
              <a:gd name="connsiteY30" fmla="*/ 801865 h 810103"/>
              <a:gd name="connsiteX31" fmla="*/ 1853514 w 2372497"/>
              <a:gd name="connsiteY31" fmla="*/ 793628 h 810103"/>
              <a:gd name="connsiteX32" fmla="*/ 1738184 w 2372497"/>
              <a:gd name="connsiteY32" fmla="*/ 777152 h 810103"/>
              <a:gd name="connsiteX33" fmla="*/ 1680519 w 2372497"/>
              <a:gd name="connsiteY33" fmla="*/ 768914 h 810103"/>
              <a:gd name="connsiteX34" fmla="*/ 1631092 w 2372497"/>
              <a:gd name="connsiteY34" fmla="*/ 760676 h 810103"/>
              <a:gd name="connsiteX35" fmla="*/ 1260389 w 2372497"/>
              <a:gd name="connsiteY35" fmla="*/ 744201 h 810103"/>
              <a:gd name="connsiteX36" fmla="*/ 1029730 w 2372497"/>
              <a:gd name="connsiteY36" fmla="*/ 727725 h 810103"/>
              <a:gd name="connsiteX37" fmla="*/ 955589 w 2372497"/>
              <a:gd name="connsiteY37" fmla="*/ 719487 h 810103"/>
              <a:gd name="connsiteX38" fmla="*/ 889687 w 2372497"/>
              <a:gd name="connsiteY38" fmla="*/ 711249 h 810103"/>
              <a:gd name="connsiteX39" fmla="*/ 766119 w 2372497"/>
              <a:gd name="connsiteY39" fmla="*/ 703011 h 810103"/>
              <a:gd name="connsiteX40" fmla="*/ 510746 w 2372497"/>
              <a:gd name="connsiteY40" fmla="*/ 711249 h 810103"/>
              <a:gd name="connsiteX41" fmla="*/ 428368 w 2372497"/>
              <a:gd name="connsiteY41" fmla="*/ 727725 h 810103"/>
              <a:gd name="connsiteX42" fmla="*/ 313038 w 2372497"/>
              <a:gd name="connsiteY42" fmla="*/ 744201 h 810103"/>
              <a:gd name="connsiteX43" fmla="*/ 41189 w 2372497"/>
              <a:gd name="connsiteY43" fmla="*/ 735963 h 810103"/>
              <a:gd name="connsiteX44" fmla="*/ 16476 w 2372497"/>
              <a:gd name="connsiteY44" fmla="*/ 727725 h 810103"/>
              <a:gd name="connsiteX45" fmla="*/ 0 w 2372497"/>
              <a:gd name="connsiteY45" fmla="*/ 703011 h 810103"/>
              <a:gd name="connsiteX46" fmla="*/ 8238 w 2372497"/>
              <a:gd name="connsiteY46" fmla="*/ 530017 h 810103"/>
              <a:gd name="connsiteX47" fmla="*/ 24714 w 2372497"/>
              <a:gd name="connsiteY47" fmla="*/ 464114 h 810103"/>
              <a:gd name="connsiteX48" fmla="*/ 32951 w 2372497"/>
              <a:gd name="connsiteY48" fmla="*/ 431163 h 810103"/>
              <a:gd name="connsiteX49" fmla="*/ 74141 w 2372497"/>
              <a:gd name="connsiteY49" fmla="*/ 307595 h 810103"/>
              <a:gd name="connsiteX50" fmla="*/ 98854 w 2372497"/>
              <a:gd name="connsiteY50" fmla="*/ 233455 h 810103"/>
              <a:gd name="connsiteX51" fmla="*/ 107092 w 2372497"/>
              <a:gd name="connsiteY51" fmla="*/ 208741 h 810103"/>
              <a:gd name="connsiteX52" fmla="*/ 123568 w 2372497"/>
              <a:gd name="connsiteY52" fmla="*/ 184028 h 810103"/>
              <a:gd name="connsiteX53" fmla="*/ 156519 w 2372497"/>
              <a:gd name="connsiteY53" fmla="*/ 134601 h 810103"/>
              <a:gd name="connsiteX54" fmla="*/ 172995 w 2372497"/>
              <a:gd name="connsiteY54" fmla="*/ 109887 h 810103"/>
              <a:gd name="connsiteX55" fmla="*/ 197708 w 2372497"/>
              <a:gd name="connsiteY55" fmla="*/ 101649 h 810103"/>
              <a:gd name="connsiteX56" fmla="*/ 247135 w 2372497"/>
              <a:gd name="connsiteY56" fmla="*/ 68698 h 810103"/>
              <a:gd name="connsiteX57" fmla="*/ 296562 w 2372497"/>
              <a:gd name="connsiteY57" fmla="*/ 52222 h 81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372497" h="810103">
                <a:moveTo>
                  <a:pt x="395416" y="2795"/>
                </a:moveTo>
                <a:lnTo>
                  <a:pt x="1219200" y="11033"/>
                </a:lnTo>
                <a:cubicBezTo>
                  <a:pt x="2103033" y="11033"/>
                  <a:pt x="802643" y="-13792"/>
                  <a:pt x="1845276" y="11033"/>
                </a:cubicBezTo>
                <a:cubicBezTo>
                  <a:pt x="1903501" y="22678"/>
                  <a:pt x="1873175" y="14842"/>
                  <a:pt x="1935892" y="35747"/>
                </a:cubicBezTo>
                <a:lnTo>
                  <a:pt x="1960606" y="43984"/>
                </a:lnTo>
                <a:cubicBezTo>
                  <a:pt x="1977082" y="54968"/>
                  <a:pt x="1991248" y="70674"/>
                  <a:pt x="2010033" y="76936"/>
                </a:cubicBezTo>
                <a:cubicBezTo>
                  <a:pt x="2018271" y="79682"/>
                  <a:pt x="2027155" y="80957"/>
                  <a:pt x="2034746" y="85174"/>
                </a:cubicBezTo>
                <a:cubicBezTo>
                  <a:pt x="2052055" y="94790"/>
                  <a:pt x="2084173" y="118125"/>
                  <a:pt x="2084173" y="118125"/>
                </a:cubicBezTo>
                <a:cubicBezTo>
                  <a:pt x="2089665" y="126363"/>
                  <a:pt x="2092918" y="136653"/>
                  <a:pt x="2100649" y="142838"/>
                </a:cubicBezTo>
                <a:cubicBezTo>
                  <a:pt x="2107430" y="148262"/>
                  <a:pt x="2117595" y="147193"/>
                  <a:pt x="2125362" y="151076"/>
                </a:cubicBezTo>
                <a:cubicBezTo>
                  <a:pt x="2134218" y="155504"/>
                  <a:pt x="2141838" y="162060"/>
                  <a:pt x="2150076" y="167552"/>
                </a:cubicBezTo>
                <a:cubicBezTo>
                  <a:pt x="2197290" y="238375"/>
                  <a:pt x="2134422" y="155029"/>
                  <a:pt x="2191265" y="200503"/>
                </a:cubicBezTo>
                <a:cubicBezTo>
                  <a:pt x="2244497" y="243089"/>
                  <a:pt x="2170336" y="212748"/>
                  <a:pt x="2232454" y="233455"/>
                </a:cubicBezTo>
                <a:cubicBezTo>
                  <a:pt x="2276390" y="299356"/>
                  <a:pt x="2218724" y="219725"/>
                  <a:pt x="2273643" y="274644"/>
                </a:cubicBezTo>
                <a:cubicBezTo>
                  <a:pt x="2328559" y="329560"/>
                  <a:pt x="2248932" y="271899"/>
                  <a:pt x="2314833" y="315833"/>
                </a:cubicBezTo>
                <a:cubicBezTo>
                  <a:pt x="2317579" y="324071"/>
                  <a:pt x="2317645" y="333766"/>
                  <a:pt x="2323070" y="340547"/>
                </a:cubicBezTo>
                <a:cubicBezTo>
                  <a:pt x="2329255" y="348278"/>
                  <a:pt x="2342537" y="348626"/>
                  <a:pt x="2347784" y="357022"/>
                </a:cubicBezTo>
                <a:cubicBezTo>
                  <a:pt x="2356989" y="371749"/>
                  <a:pt x="2358768" y="389973"/>
                  <a:pt x="2364260" y="406449"/>
                </a:cubicBezTo>
                <a:lnTo>
                  <a:pt x="2372497" y="431163"/>
                </a:lnTo>
                <a:cubicBezTo>
                  <a:pt x="2369751" y="461368"/>
                  <a:pt x="2369531" y="491911"/>
                  <a:pt x="2364260" y="521779"/>
                </a:cubicBezTo>
                <a:cubicBezTo>
                  <a:pt x="2361242" y="538882"/>
                  <a:pt x="2353276" y="554730"/>
                  <a:pt x="2347784" y="571206"/>
                </a:cubicBezTo>
                <a:lnTo>
                  <a:pt x="2339546" y="595920"/>
                </a:lnTo>
                <a:cubicBezTo>
                  <a:pt x="2330962" y="621672"/>
                  <a:pt x="2322635" y="653875"/>
                  <a:pt x="2298357" y="670060"/>
                </a:cubicBezTo>
                <a:lnTo>
                  <a:pt x="2273643" y="686536"/>
                </a:lnTo>
                <a:cubicBezTo>
                  <a:pt x="2243202" y="732198"/>
                  <a:pt x="2274585" y="696081"/>
                  <a:pt x="2232454" y="719487"/>
                </a:cubicBezTo>
                <a:cubicBezTo>
                  <a:pt x="2215145" y="729103"/>
                  <a:pt x="2199503" y="741454"/>
                  <a:pt x="2183027" y="752438"/>
                </a:cubicBezTo>
                <a:cubicBezTo>
                  <a:pt x="2174789" y="757930"/>
                  <a:pt x="2167706" y="765783"/>
                  <a:pt x="2158314" y="768914"/>
                </a:cubicBezTo>
                <a:lnTo>
                  <a:pt x="2084173" y="793628"/>
                </a:lnTo>
                <a:cubicBezTo>
                  <a:pt x="2075935" y="796374"/>
                  <a:pt x="2067975" y="800162"/>
                  <a:pt x="2059460" y="801865"/>
                </a:cubicBezTo>
                <a:lnTo>
                  <a:pt x="2018270" y="810103"/>
                </a:lnTo>
                <a:cubicBezTo>
                  <a:pt x="1977081" y="807357"/>
                  <a:pt x="1935779" y="805972"/>
                  <a:pt x="1894703" y="801865"/>
                </a:cubicBezTo>
                <a:cubicBezTo>
                  <a:pt x="1880771" y="800472"/>
                  <a:pt x="1867344" y="795812"/>
                  <a:pt x="1853514" y="793628"/>
                </a:cubicBezTo>
                <a:cubicBezTo>
                  <a:pt x="1815156" y="787572"/>
                  <a:pt x="1776627" y="782644"/>
                  <a:pt x="1738184" y="777152"/>
                </a:cubicBezTo>
                <a:cubicBezTo>
                  <a:pt x="1718962" y="774406"/>
                  <a:pt x="1699672" y="772106"/>
                  <a:pt x="1680519" y="768914"/>
                </a:cubicBezTo>
                <a:cubicBezTo>
                  <a:pt x="1664043" y="766168"/>
                  <a:pt x="1647681" y="762628"/>
                  <a:pt x="1631092" y="760676"/>
                </a:cubicBezTo>
                <a:cubicBezTo>
                  <a:pt x="1503101" y="745618"/>
                  <a:pt x="1399432" y="748290"/>
                  <a:pt x="1260389" y="744201"/>
                </a:cubicBezTo>
                <a:lnTo>
                  <a:pt x="1029730" y="727725"/>
                </a:lnTo>
                <a:cubicBezTo>
                  <a:pt x="1004966" y="725474"/>
                  <a:pt x="980284" y="722392"/>
                  <a:pt x="955589" y="719487"/>
                </a:cubicBezTo>
                <a:cubicBezTo>
                  <a:pt x="933602" y="716900"/>
                  <a:pt x="911742" y="713167"/>
                  <a:pt x="889687" y="711249"/>
                </a:cubicBezTo>
                <a:cubicBezTo>
                  <a:pt x="848561" y="707673"/>
                  <a:pt x="807308" y="705757"/>
                  <a:pt x="766119" y="703011"/>
                </a:cubicBezTo>
                <a:cubicBezTo>
                  <a:pt x="680995" y="705757"/>
                  <a:pt x="595790" y="706652"/>
                  <a:pt x="510746" y="711249"/>
                </a:cubicBezTo>
                <a:cubicBezTo>
                  <a:pt x="478748" y="712979"/>
                  <a:pt x="458139" y="721109"/>
                  <a:pt x="428368" y="727725"/>
                </a:cubicBezTo>
                <a:cubicBezTo>
                  <a:pt x="375912" y="739382"/>
                  <a:pt x="377802" y="737005"/>
                  <a:pt x="313038" y="744201"/>
                </a:cubicBezTo>
                <a:cubicBezTo>
                  <a:pt x="222422" y="741455"/>
                  <a:pt x="131707" y="740992"/>
                  <a:pt x="41189" y="735963"/>
                </a:cubicBezTo>
                <a:cubicBezTo>
                  <a:pt x="32519" y="735481"/>
                  <a:pt x="23256" y="733149"/>
                  <a:pt x="16476" y="727725"/>
                </a:cubicBezTo>
                <a:cubicBezTo>
                  <a:pt x="8745" y="721540"/>
                  <a:pt x="5492" y="711249"/>
                  <a:pt x="0" y="703011"/>
                </a:cubicBezTo>
                <a:cubicBezTo>
                  <a:pt x="2746" y="645346"/>
                  <a:pt x="2298" y="587441"/>
                  <a:pt x="8238" y="530017"/>
                </a:cubicBezTo>
                <a:cubicBezTo>
                  <a:pt x="10568" y="507493"/>
                  <a:pt x="19222" y="486082"/>
                  <a:pt x="24714" y="464114"/>
                </a:cubicBezTo>
                <a:cubicBezTo>
                  <a:pt x="27460" y="453130"/>
                  <a:pt x="29371" y="441904"/>
                  <a:pt x="32951" y="431163"/>
                </a:cubicBezTo>
                <a:lnTo>
                  <a:pt x="74141" y="307595"/>
                </a:lnTo>
                <a:lnTo>
                  <a:pt x="98854" y="233455"/>
                </a:lnTo>
                <a:cubicBezTo>
                  <a:pt x="101600" y="225217"/>
                  <a:pt x="102275" y="215966"/>
                  <a:pt x="107092" y="208741"/>
                </a:cubicBezTo>
                <a:lnTo>
                  <a:pt x="123568" y="184028"/>
                </a:lnTo>
                <a:cubicBezTo>
                  <a:pt x="138045" y="140596"/>
                  <a:pt x="122238" y="175739"/>
                  <a:pt x="156519" y="134601"/>
                </a:cubicBezTo>
                <a:cubicBezTo>
                  <a:pt x="162857" y="126995"/>
                  <a:pt x="165264" y="116072"/>
                  <a:pt x="172995" y="109887"/>
                </a:cubicBezTo>
                <a:cubicBezTo>
                  <a:pt x="179775" y="104463"/>
                  <a:pt x="190117" y="105866"/>
                  <a:pt x="197708" y="101649"/>
                </a:cubicBezTo>
                <a:cubicBezTo>
                  <a:pt x="215017" y="92033"/>
                  <a:pt x="228350" y="74960"/>
                  <a:pt x="247135" y="68698"/>
                </a:cubicBezTo>
                <a:lnTo>
                  <a:pt x="296562" y="52222"/>
                </a:lnTo>
              </a:path>
            </a:pathLst>
          </a:cu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6F9ADE-79C9-4401-BE5F-1061EB7A53A9}"/>
              </a:ext>
            </a:extLst>
          </p:cNvPr>
          <p:cNvSpPr/>
          <p:nvPr/>
        </p:nvSpPr>
        <p:spPr>
          <a:xfrm>
            <a:off x="2586681" y="3581515"/>
            <a:ext cx="1886465" cy="2415631"/>
          </a:xfrm>
          <a:custGeom>
            <a:avLst/>
            <a:gdLst>
              <a:gd name="connsiteX0" fmla="*/ 1367481 w 1886465"/>
              <a:gd name="connsiteY0" fmla="*/ 1944 h 2415631"/>
              <a:gd name="connsiteX1" fmla="*/ 1556951 w 1886465"/>
              <a:gd name="connsiteY1" fmla="*/ 10182 h 2415631"/>
              <a:gd name="connsiteX2" fmla="*/ 1655805 w 1886465"/>
              <a:gd name="connsiteY2" fmla="*/ 59609 h 2415631"/>
              <a:gd name="connsiteX3" fmla="*/ 1680519 w 1886465"/>
              <a:gd name="connsiteY3" fmla="*/ 76085 h 2415631"/>
              <a:gd name="connsiteX4" fmla="*/ 1705233 w 1886465"/>
              <a:gd name="connsiteY4" fmla="*/ 92561 h 2415631"/>
              <a:gd name="connsiteX5" fmla="*/ 1754660 w 1886465"/>
              <a:gd name="connsiteY5" fmla="*/ 133750 h 2415631"/>
              <a:gd name="connsiteX6" fmla="*/ 1795849 w 1886465"/>
              <a:gd name="connsiteY6" fmla="*/ 166701 h 2415631"/>
              <a:gd name="connsiteX7" fmla="*/ 1812324 w 1886465"/>
              <a:gd name="connsiteY7" fmla="*/ 191415 h 2415631"/>
              <a:gd name="connsiteX8" fmla="*/ 1837038 w 1886465"/>
              <a:gd name="connsiteY8" fmla="*/ 207890 h 2415631"/>
              <a:gd name="connsiteX9" fmla="*/ 1861751 w 1886465"/>
              <a:gd name="connsiteY9" fmla="*/ 282031 h 2415631"/>
              <a:gd name="connsiteX10" fmla="*/ 1869989 w 1886465"/>
              <a:gd name="connsiteY10" fmla="*/ 306744 h 2415631"/>
              <a:gd name="connsiteX11" fmla="*/ 1886465 w 1886465"/>
              <a:gd name="connsiteY11" fmla="*/ 389123 h 2415631"/>
              <a:gd name="connsiteX12" fmla="*/ 1878227 w 1886465"/>
              <a:gd name="connsiteY12" fmla="*/ 479739 h 2415631"/>
              <a:gd name="connsiteX13" fmla="*/ 1828800 w 1886465"/>
              <a:gd name="connsiteY13" fmla="*/ 578593 h 2415631"/>
              <a:gd name="connsiteX14" fmla="*/ 1787611 w 1886465"/>
              <a:gd name="connsiteY14" fmla="*/ 619782 h 2415631"/>
              <a:gd name="connsiteX15" fmla="*/ 1771135 w 1886465"/>
              <a:gd name="connsiteY15" fmla="*/ 644496 h 2415631"/>
              <a:gd name="connsiteX16" fmla="*/ 1746422 w 1886465"/>
              <a:gd name="connsiteY16" fmla="*/ 660971 h 2415631"/>
              <a:gd name="connsiteX17" fmla="*/ 1738184 w 1886465"/>
              <a:gd name="connsiteY17" fmla="*/ 685685 h 2415631"/>
              <a:gd name="connsiteX18" fmla="*/ 1705233 w 1886465"/>
              <a:gd name="connsiteY18" fmla="*/ 735112 h 2415631"/>
              <a:gd name="connsiteX19" fmla="*/ 1688757 w 1886465"/>
              <a:gd name="connsiteY19" fmla="*/ 759826 h 2415631"/>
              <a:gd name="connsiteX20" fmla="*/ 1672281 w 1886465"/>
              <a:gd name="connsiteY20" fmla="*/ 784539 h 2415631"/>
              <a:gd name="connsiteX21" fmla="*/ 1631092 w 1886465"/>
              <a:gd name="connsiteY21" fmla="*/ 858680 h 2415631"/>
              <a:gd name="connsiteX22" fmla="*/ 1598141 w 1886465"/>
              <a:gd name="connsiteY22" fmla="*/ 908107 h 2415631"/>
              <a:gd name="connsiteX23" fmla="*/ 1581665 w 1886465"/>
              <a:gd name="connsiteY23" fmla="*/ 932820 h 2415631"/>
              <a:gd name="connsiteX24" fmla="*/ 1556951 w 1886465"/>
              <a:gd name="connsiteY24" fmla="*/ 957534 h 2415631"/>
              <a:gd name="connsiteX25" fmla="*/ 1524000 w 1886465"/>
              <a:gd name="connsiteY25" fmla="*/ 998723 h 2415631"/>
              <a:gd name="connsiteX26" fmla="*/ 1491049 w 1886465"/>
              <a:gd name="connsiteY26" fmla="*/ 1039912 h 2415631"/>
              <a:gd name="connsiteX27" fmla="*/ 1466335 w 1886465"/>
              <a:gd name="connsiteY27" fmla="*/ 1089339 h 2415631"/>
              <a:gd name="connsiteX28" fmla="*/ 1441622 w 1886465"/>
              <a:gd name="connsiteY28" fmla="*/ 1114053 h 2415631"/>
              <a:gd name="connsiteX29" fmla="*/ 1408670 w 1886465"/>
              <a:gd name="connsiteY29" fmla="*/ 1163480 h 2415631"/>
              <a:gd name="connsiteX30" fmla="*/ 1383957 w 1886465"/>
              <a:gd name="connsiteY30" fmla="*/ 1188193 h 2415631"/>
              <a:gd name="connsiteX31" fmla="*/ 1367481 w 1886465"/>
              <a:gd name="connsiteY31" fmla="*/ 1212907 h 2415631"/>
              <a:gd name="connsiteX32" fmla="*/ 1342768 w 1886465"/>
              <a:gd name="connsiteY32" fmla="*/ 1229382 h 2415631"/>
              <a:gd name="connsiteX33" fmla="*/ 1285103 w 1886465"/>
              <a:gd name="connsiteY33" fmla="*/ 1295285 h 2415631"/>
              <a:gd name="connsiteX34" fmla="*/ 1252151 w 1886465"/>
              <a:gd name="connsiteY34" fmla="*/ 1336474 h 2415631"/>
              <a:gd name="connsiteX35" fmla="*/ 1194487 w 1886465"/>
              <a:gd name="connsiteY35" fmla="*/ 1402377 h 2415631"/>
              <a:gd name="connsiteX36" fmla="*/ 1136822 w 1886465"/>
              <a:gd name="connsiteY36" fmla="*/ 1468280 h 2415631"/>
              <a:gd name="connsiteX37" fmla="*/ 1095633 w 1886465"/>
              <a:gd name="connsiteY37" fmla="*/ 1542420 h 2415631"/>
              <a:gd name="connsiteX38" fmla="*/ 1079157 w 1886465"/>
              <a:gd name="connsiteY38" fmla="*/ 1567134 h 2415631"/>
              <a:gd name="connsiteX39" fmla="*/ 1062681 w 1886465"/>
              <a:gd name="connsiteY39" fmla="*/ 1591847 h 2415631"/>
              <a:gd name="connsiteX40" fmla="*/ 1054443 w 1886465"/>
              <a:gd name="connsiteY40" fmla="*/ 1616561 h 2415631"/>
              <a:gd name="connsiteX41" fmla="*/ 1005016 w 1886465"/>
              <a:gd name="connsiteY41" fmla="*/ 1690701 h 2415631"/>
              <a:gd name="connsiteX42" fmla="*/ 988541 w 1886465"/>
              <a:gd name="connsiteY42" fmla="*/ 1715415 h 2415631"/>
              <a:gd name="connsiteX43" fmla="*/ 972065 w 1886465"/>
              <a:gd name="connsiteY43" fmla="*/ 1740128 h 2415631"/>
              <a:gd name="connsiteX44" fmla="*/ 947351 w 1886465"/>
              <a:gd name="connsiteY44" fmla="*/ 1789555 h 2415631"/>
              <a:gd name="connsiteX45" fmla="*/ 939114 w 1886465"/>
              <a:gd name="connsiteY45" fmla="*/ 1814269 h 2415631"/>
              <a:gd name="connsiteX46" fmla="*/ 906162 w 1886465"/>
              <a:gd name="connsiteY46" fmla="*/ 1863696 h 2415631"/>
              <a:gd name="connsiteX47" fmla="*/ 873211 w 1886465"/>
              <a:gd name="connsiteY47" fmla="*/ 1937836 h 2415631"/>
              <a:gd name="connsiteX48" fmla="*/ 856735 w 1886465"/>
              <a:gd name="connsiteY48" fmla="*/ 1987263 h 2415631"/>
              <a:gd name="connsiteX49" fmla="*/ 823784 w 1886465"/>
              <a:gd name="connsiteY49" fmla="*/ 2036690 h 2415631"/>
              <a:gd name="connsiteX50" fmla="*/ 815546 w 1886465"/>
              <a:gd name="connsiteY50" fmla="*/ 2061404 h 2415631"/>
              <a:gd name="connsiteX51" fmla="*/ 782595 w 1886465"/>
              <a:gd name="connsiteY51" fmla="*/ 2110831 h 2415631"/>
              <a:gd name="connsiteX52" fmla="*/ 741405 w 1886465"/>
              <a:gd name="connsiteY52" fmla="*/ 2184971 h 2415631"/>
              <a:gd name="connsiteX53" fmla="*/ 724930 w 1886465"/>
              <a:gd name="connsiteY53" fmla="*/ 2209685 h 2415631"/>
              <a:gd name="connsiteX54" fmla="*/ 708454 w 1886465"/>
              <a:gd name="connsiteY54" fmla="*/ 2234399 h 2415631"/>
              <a:gd name="connsiteX55" fmla="*/ 667265 w 1886465"/>
              <a:gd name="connsiteY55" fmla="*/ 2308539 h 2415631"/>
              <a:gd name="connsiteX56" fmla="*/ 626076 w 1886465"/>
              <a:gd name="connsiteY56" fmla="*/ 2349728 h 2415631"/>
              <a:gd name="connsiteX57" fmla="*/ 601362 w 1886465"/>
              <a:gd name="connsiteY57" fmla="*/ 2357966 h 2415631"/>
              <a:gd name="connsiteX58" fmla="*/ 527222 w 1886465"/>
              <a:gd name="connsiteY58" fmla="*/ 2390917 h 2415631"/>
              <a:gd name="connsiteX59" fmla="*/ 502508 w 1886465"/>
              <a:gd name="connsiteY59" fmla="*/ 2399155 h 2415631"/>
              <a:gd name="connsiteX60" fmla="*/ 477795 w 1886465"/>
              <a:gd name="connsiteY60" fmla="*/ 2407393 h 2415631"/>
              <a:gd name="connsiteX61" fmla="*/ 411892 w 1886465"/>
              <a:gd name="connsiteY61" fmla="*/ 2415631 h 2415631"/>
              <a:gd name="connsiteX62" fmla="*/ 288324 w 1886465"/>
              <a:gd name="connsiteY62" fmla="*/ 2407393 h 2415631"/>
              <a:gd name="connsiteX63" fmla="*/ 205946 w 1886465"/>
              <a:gd name="connsiteY63" fmla="*/ 2399155 h 2415631"/>
              <a:gd name="connsiteX64" fmla="*/ 74141 w 1886465"/>
              <a:gd name="connsiteY64" fmla="*/ 2382680 h 2415631"/>
              <a:gd name="connsiteX65" fmla="*/ 49427 w 1886465"/>
              <a:gd name="connsiteY65" fmla="*/ 2374442 h 2415631"/>
              <a:gd name="connsiteX66" fmla="*/ 16476 w 1886465"/>
              <a:gd name="connsiteY66" fmla="*/ 2366204 h 2415631"/>
              <a:gd name="connsiteX67" fmla="*/ 0 w 1886465"/>
              <a:gd name="connsiteY67" fmla="*/ 2341490 h 2415631"/>
              <a:gd name="connsiteX68" fmla="*/ 24714 w 1886465"/>
              <a:gd name="connsiteY68" fmla="*/ 2267350 h 2415631"/>
              <a:gd name="connsiteX69" fmla="*/ 49427 w 1886465"/>
              <a:gd name="connsiteY69" fmla="*/ 2217923 h 2415631"/>
              <a:gd name="connsiteX70" fmla="*/ 74141 w 1886465"/>
              <a:gd name="connsiteY70" fmla="*/ 2201447 h 2415631"/>
              <a:gd name="connsiteX71" fmla="*/ 115330 w 1886465"/>
              <a:gd name="connsiteY71" fmla="*/ 2127307 h 2415631"/>
              <a:gd name="connsiteX72" fmla="*/ 131805 w 1886465"/>
              <a:gd name="connsiteY72" fmla="*/ 2102593 h 2415631"/>
              <a:gd name="connsiteX73" fmla="*/ 140043 w 1886465"/>
              <a:gd name="connsiteY73" fmla="*/ 2077880 h 2415631"/>
              <a:gd name="connsiteX74" fmla="*/ 156519 w 1886465"/>
              <a:gd name="connsiteY74" fmla="*/ 2053166 h 2415631"/>
              <a:gd name="connsiteX75" fmla="*/ 172995 w 1886465"/>
              <a:gd name="connsiteY75" fmla="*/ 2003739 h 2415631"/>
              <a:gd name="connsiteX76" fmla="*/ 181233 w 1886465"/>
              <a:gd name="connsiteY76" fmla="*/ 1979026 h 2415631"/>
              <a:gd name="connsiteX77" fmla="*/ 197708 w 1886465"/>
              <a:gd name="connsiteY77" fmla="*/ 1954312 h 2415631"/>
              <a:gd name="connsiteX78" fmla="*/ 222422 w 1886465"/>
              <a:gd name="connsiteY78" fmla="*/ 1880171 h 2415631"/>
              <a:gd name="connsiteX79" fmla="*/ 230660 w 1886465"/>
              <a:gd name="connsiteY79" fmla="*/ 1855458 h 2415631"/>
              <a:gd name="connsiteX80" fmla="*/ 238897 w 1886465"/>
              <a:gd name="connsiteY80" fmla="*/ 1830744 h 2415631"/>
              <a:gd name="connsiteX81" fmla="*/ 280087 w 1886465"/>
              <a:gd name="connsiteY81" fmla="*/ 1756604 h 2415631"/>
              <a:gd name="connsiteX82" fmla="*/ 304800 w 1886465"/>
              <a:gd name="connsiteY82" fmla="*/ 1740128 h 2415631"/>
              <a:gd name="connsiteX83" fmla="*/ 337751 w 1886465"/>
              <a:gd name="connsiteY83" fmla="*/ 1698939 h 2415631"/>
              <a:gd name="connsiteX84" fmla="*/ 370703 w 1886465"/>
              <a:gd name="connsiteY84" fmla="*/ 1649512 h 2415631"/>
              <a:gd name="connsiteX85" fmla="*/ 436605 w 1886465"/>
              <a:gd name="connsiteY85" fmla="*/ 1550658 h 2415631"/>
              <a:gd name="connsiteX86" fmla="*/ 486033 w 1886465"/>
              <a:gd name="connsiteY86" fmla="*/ 1476517 h 2415631"/>
              <a:gd name="connsiteX87" fmla="*/ 502508 w 1886465"/>
              <a:gd name="connsiteY87" fmla="*/ 1451804 h 2415631"/>
              <a:gd name="connsiteX88" fmla="*/ 543697 w 1886465"/>
              <a:gd name="connsiteY88" fmla="*/ 1377663 h 2415631"/>
              <a:gd name="connsiteX89" fmla="*/ 593124 w 1886465"/>
              <a:gd name="connsiteY89" fmla="*/ 1303523 h 2415631"/>
              <a:gd name="connsiteX90" fmla="*/ 609600 w 1886465"/>
              <a:gd name="connsiteY90" fmla="*/ 1278809 h 2415631"/>
              <a:gd name="connsiteX91" fmla="*/ 617838 w 1886465"/>
              <a:gd name="connsiteY91" fmla="*/ 1254096 h 2415631"/>
              <a:gd name="connsiteX92" fmla="*/ 650789 w 1886465"/>
              <a:gd name="connsiteY92" fmla="*/ 1204669 h 2415631"/>
              <a:gd name="connsiteX93" fmla="*/ 675503 w 1886465"/>
              <a:gd name="connsiteY93" fmla="*/ 1155242 h 2415631"/>
              <a:gd name="connsiteX94" fmla="*/ 691978 w 1886465"/>
              <a:gd name="connsiteY94" fmla="*/ 1105815 h 2415631"/>
              <a:gd name="connsiteX95" fmla="*/ 708454 w 1886465"/>
              <a:gd name="connsiteY95" fmla="*/ 1081101 h 2415631"/>
              <a:gd name="connsiteX96" fmla="*/ 716692 w 1886465"/>
              <a:gd name="connsiteY96" fmla="*/ 1056388 h 2415631"/>
              <a:gd name="connsiteX97" fmla="*/ 749643 w 1886465"/>
              <a:gd name="connsiteY97" fmla="*/ 1006961 h 2415631"/>
              <a:gd name="connsiteX98" fmla="*/ 774357 w 1886465"/>
              <a:gd name="connsiteY98" fmla="*/ 957534 h 2415631"/>
              <a:gd name="connsiteX99" fmla="*/ 799070 w 1886465"/>
              <a:gd name="connsiteY99" fmla="*/ 908107 h 2415631"/>
              <a:gd name="connsiteX100" fmla="*/ 823784 w 1886465"/>
              <a:gd name="connsiteY100" fmla="*/ 858680 h 2415631"/>
              <a:gd name="connsiteX101" fmla="*/ 848497 w 1886465"/>
              <a:gd name="connsiteY101" fmla="*/ 809253 h 2415631"/>
              <a:gd name="connsiteX102" fmla="*/ 873211 w 1886465"/>
              <a:gd name="connsiteY102" fmla="*/ 759826 h 2415631"/>
              <a:gd name="connsiteX103" fmla="*/ 881449 w 1886465"/>
              <a:gd name="connsiteY103" fmla="*/ 735112 h 2415631"/>
              <a:gd name="connsiteX104" fmla="*/ 914400 w 1886465"/>
              <a:gd name="connsiteY104" fmla="*/ 685685 h 2415631"/>
              <a:gd name="connsiteX105" fmla="*/ 955589 w 1886465"/>
              <a:gd name="connsiteY105" fmla="*/ 611544 h 2415631"/>
              <a:gd name="connsiteX106" fmla="*/ 972065 w 1886465"/>
              <a:gd name="connsiteY106" fmla="*/ 586831 h 2415631"/>
              <a:gd name="connsiteX107" fmla="*/ 988541 w 1886465"/>
              <a:gd name="connsiteY107" fmla="*/ 562117 h 2415631"/>
              <a:gd name="connsiteX108" fmla="*/ 996778 w 1886465"/>
              <a:gd name="connsiteY108" fmla="*/ 537404 h 2415631"/>
              <a:gd name="connsiteX109" fmla="*/ 1029730 w 1886465"/>
              <a:gd name="connsiteY109" fmla="*/ 487977 h 2415631"/>
              <a:gd name="connsiteX110" fmla="*/ 1046205 w 1886465"/>
              <a:gd name="connsiteY110" fmla="*/ 463263 h 2415631"/>
              <a:gd name="connsiteX111" fmla="*/ 1128584 w 1886465"/>
              <a:gd name="connsiteY111" fmla="*/ 339696 h 2415631"/>
              <a:gd name="connsiteX112" fmla="*/ 1161535 w 1886465"/>
              <a:gd name="connsiteY112" fmla="*/ 290269 h 2415631"/>
              <a:gd name="connsiteX113" fmla="*/ 1178011 w 1886465"/>
              <a:gd name="connsiteY113" fmla="*/ 265555 h 2415631"/>
              <a:gd name="connsiteX114" fmla="*/ 1202724 w 1886465"/>
              <a:gd name="connsiteY114" fmla="*/ 216128 h 2415631"/>
              <a:gd name="connsiteX115" fmla="*/ 1219200 w 1886465"/>
              <a:gd name="connsiteY115" fmla="*/ 166701 h 2415631"/>
              <a:gd name="connsiteX116" fmla="*/ 1227438 w 1886465"/>
              <a:gd name="connsiteY116" fmla="*/ 141988 h 2415631"/>
              <a:gd name="connsiteX117" fmla="*/ 1243914 w 1886465"/>
              <a:gd name="connsiteY117" fmla="*/ 117274 h 2415631"/>
              <a:gd name="connsiteX118" fmla="*/ 1276865 w 1886465"/>
              <a:gd name="connsiteY118" fmla="*/ 76085 h 2415631"/>
              <a:gd name="connsiteX119" fmla="*/ 1293341 w 1886465"/>
              <a:gd name="connsiteY119" fmla="*/ 51371 h 2415631"/>
              <a:gd name="connsiteX120" fmla="*/ 1318054 w 1886465"/>
              <a:gd name="connsiteY120" fmla="*/ 43134 h 2415631"/>
              <a:gd name="connsiteX121" fmla="*/ 1367481 w 1886465"/>
              <a:gd name="connsiteY121" fmla="*/ 1944 h 241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886465" h="2415631">
                <a:moveTo>
                  <a:pt x="1367481" y="1944"/>
                </a:moveTo>
                <a:cubicBezTo>
                  <a:pt x="1407297" y="-3548"/>
                  <a:pt x="1494070" y="3677"/>
                  <a:pt x="1556951" y="10182"/>
                </a:cubicBezTo>
                <a:cubicBezTo>
                  <a:pt x="1597320" y="14358"/>
                  <a:pt x="1623673" y="38188"/>
                  <a:pt x="1655805" y="59609"/>
                </a:cubicBezTo>
                <a:lnTo>
                  <a:pt x="1680519" y="76085"/>
                </a:lnTo>
                <a:cubicBezTo>
                  <a:pt x="1688757" y="81577"/>
                  <a:pt x="1698232" y="85560"/>
                  <a:pt x="1705233" y="92561"/>
                </a:cubicBezTo>
                <a:cubicBezTo>
                  <a:pt x="1736947" y="124275"/>
                  <a:pt x="1720253" y="110812"/>
                  <a:pt x="1754660" y="133750"/>
                </a:cubicBezTo>
                <a:cubicBezTo>
                  <a:pt x="1801876" y="204575"/>
                  <a:pt x="1739005" y="121224"/>
                  <a:pt x="1795849" y="166701"/>
                </a:cubicBezTo>
                <a:cubicBezTo>
                  <a:pt x="1803580" y="172886"/>
                  <a:pt x="1805323" y="184414"/>
                  <a:pt x="1812324" y="191415"/>
                </a:cubicBezTo>
                <a:cubicBezTo>
                  <a:pt x="1819325" y="198416"/>
                  <a:pt x="1828800" y="202398"/>
                  <a:pt x="1837038" y="207890"/>
                </a:cubicBezTo>
                <a:lnTo>
                  <a:pt x="1861751" y="282031"/>
                </a:lnTo>
                <a:cubicBezTo>
                  <a:pt x="1864497" y="290269"/>
                  <a:pt x="1867883" y="298320"/>
                  <a:pt x="1869989" y="306744"/>
                </a:cubicBezTo>
                <a:cubicBezTo>
                  <a:pt x="1882278" y="355900"/>
                  <a:pt x="1876366" y="328528"/>
                  <a:pt x="1886465" y="389123"/>
                </a:cubicBezTo>
                <a:cubicBezTo>
                  <a:pt x="1883719" y="419328"/>
                  <a:pt x="1883498" y="449871"/>
                  <a:pt x="1878227" y="479739"/>
                </a:cubicBezTo>
                <a:cubicBezTo>
                  <a:pt x="1870042" y="526122"/>
                  <a:pt x="1854792" y="539604"/>
                  <a:pt x="1828800" y="578593"/>
                </a:cubicBezTo>
                <a:cubicBezTo>
                  <a:pt x="1806833" y="611544"/>
                  <a:pt x="1820562" y="597815"/>
                  <a:pt x="1787611" y="619782"/>
                </a:cubicBezTo>
                <a:cubicBezTo>
                  <a:pt x="1782119" y="628020"/>
                  <a:pt x="1778136" y="637495"/>
                  <a:pt x="1771135" y="644496"/>
                </a:cubicBezTo>
                <a:cubicBezTo>
                  <a:pt x="1764134" y="651497"/>
                  <a:pt x="1752607" y="653240"/>
                  <a:pt x="1746422" y="660971"/>
                </a:cubicBezTo>
                <a:cubicBezTo>
                  <a:pt x="1740997" y="667752"/>
                  <a:pt x="1742401" y="678094"/>
                  <a:pt x="1738184" y="685685"/>
                </a:cubicBezTo>
                <a:cubicBezTo>
                  <a:pt x="1728568" y="702994"/>
                  <a:pt x="1716217" y="718636"/>
                  <a:pt x="1705233" y="735112"/>
                </a:cubicBezTo>
                <a:lnTo>
                  <a:pt x="1688757" y="759826"/>
                </a:lnTo>
                <a:lnTo>
                  <a:pt x="1672281" y="784539"/>
                </a:lnTo>
                <a:cubicBezTo>
                  <a:pt x="1657782" y="828037"/>
                  <a:pt x="1668859" y="802030"/>
                  <a:pt x="1631092" y="858680"/>
                </a:cubicBezTo>
                <a:lnTo>
                  <a:pt x="1598141" y="908107"/>
                </a:lnTo>
                <a:cubicBezTo>
                  <a:pt x="1592649" y="916345"/>
                  <a:pt x="1588666" y="925819"/>
                  <a:pt x="1581665" y="932820"/>
                </a:cubicBezTo>
                <a:lnTo>
                  <a:pt x="1556951" y="957534"/>
                </a:lnTo>
                <a:cubicBezTo>
                  <a:pt x="1536248" y="1019647"/>
                  <a:pt x="1566583" y="945496"/>
                  <a:pt x="1524000" y="998723"/>
                </a:cubicBezTo>
                <a:cubicBezTo>
                  <a:pt x="1478523" y="1055568"/>
                  <a:pt x="1561877" y="992692"/>
                  <a:pt x="1491049" y="1039912"/>
                </a:cubicBezTo>
                <a:cubicBezTo>
                  <a:pt x="1482792" y="1064683"/>
                  <a:pt x="1484080" y="1068045"/>
                  <a:pt x="1466335" y="1089339"/>
                </a:cubicBezTo>
                <a:cubicBezTo>
                  <a:pt x="1458877" y="1098289"/>
                  <a:pt x="1448774" y="1104857"/>
                  <a:pt x="1441622" y="1114053"/>
                </a:cubicBezTo>
                <a:cubicBezTo>
                  <a:pt x="1429465" y="1129683"/>
                  <a:pt x="1422672" y="1149478"/>
                  <a:pt x="1408670" y="1163480"/>
                </a:cubicBezTo>
                <a:cubicBezTo>
                  <a:pt x="1400432" y="1171718"/>
                  <a:pt x="1391415" y="1179243"/>
                  <a:pt x="1383957" y="1188193"/>
                </a:cubicBezTo>
                <a:cubicBezTo>
                  <a:pt x="1377619" y="1195799"/>
                  <a:pt x="1374482" y="1205906"/>
                  <a:pt x="1367481" y="1212907"/>
                </a:cubicBezTo>
                <a:cubicBezTo>
                  <a:pt x="1360480" y="1219908"/>
                  <a:pt x="1351006" y="1223890"/>
                  <a:pt x="1342768" y="1229382"/>
                </a:cubicBezTo>
                <a:cubicBezTo>
                  <a:pt x="1304324" y="1287047"/>
                  <a:pt x="1326292" y="1267825"/>
                  <a:pt x="1285103" y="1295285"/>
                </a:cubicBezTo>
                <a:cubicBezTo>
                  <a:pt x="1266551" y="1350941"/>
                  <a:pt x="1292280" y="1290613"/>
                  <a:pt x="1252151" y="1336474"/>
                </a:cubicBezTo>
                <a:cubicBezTo>
                  <a:pt x="1184871" y="1413364"/>
                  <a:pt x="1250094" y="1365304"/>
                  <a:pt x="1194487" y="1402377"/>
                </a:cubicBezTo>
                <a:cubicBezTo>
                  <a:pt x="1156043" y="1460042"/>
                  <a:pt x="1178011" y="1440820"/>
                  <a:pt x="1136822" y="1468280"/>
                </a:cubicBezTo>
                <a:cubicBezTo>
                  <a:pt x="1122322" y="1511778"/>
                  <a:pt x="1133400" y="1485768"/>
                  <a:pt x="1095633" y="1542420"/>
                </a:cubicBezTo>
                <a:lnTo>
                  <a:pt x="1079157" y="1567134"/>
                </a:lnTo>
                <a:lnTo>
                  <a:pt x="1062681" y="1591847"/>
                </a:lnTo>
                <a:cubicBezTo>
                  <a:pt x="1059935" y="1600085"/>
                  <a:pt x="1058660" y="1608970"/>
                  <a:pt x="1054443" y="1616561"/>
                </a:cubicBezTo>
                <a:cubicBezTo>
                  <a:pt x="1054429" y="1616586"/>
                  <a:pt x="1013262" y="1678332"/>
                  <a:pt x="1005016" y="1690701"/>
                </a:cubicBezTo>
                <a:lnTo>
                  <a:pt x="988541" y="1715415"/>
                </a:lnTo>
                <a:lnTo>
                  <a:pt x="972065" y="1740128"/>
                </a:lnTo>
                <a:cubicBezTo>
                  <a:pt x="951356" y="1802255"/>
                  <a:pt x="979293" y="1725670"/>
                  <a:pt x="947351" y="1789555"/>
                </a:cubicBezTo>
                <a:cubicBezTo>
                  <a:pt x="943468" y="1797322"/>
                  <a:pt x="943331" y="1806678"/>
                  <a:pt x="939114" y="1814269"/>
                </a:cubicBezTo>
                <a:cubicBezTo>
                  <a:pt x="929498" y="1831579"/>
                  <a:pt x="912424" y="1844911"/>
                  <a:pt x="906162" y="1863696"/>
                </a:cubicBezTo>
                <a:cubicBezTo>
                  <a:pt x="886556" y="1922516"/>
                  <a:pt x="899321" y="1898673"/>
                  <a:pt x="873211" y="1937836"/>
                </a:cubicBezTo>
                <a:cubicBezTo>
                  <a:pt x="867719" y="1954312"/>
                  <a:pt x="866368" y="1972813"/>
                  <a:pt x="856735" y="1987263"/>
                </a:cubicBezTo>
                <a:lnTo>
                  <a:pt x="823784" y="2036690"/>
                </a:lnTo>
                <a:cubicBezTo>
                  <a:pt x="821038" y="2044928"/>
                  <a:pt x="819763" y="2053813"/>
                  <a:pt x="815546" y="2061404"/>
                </a:cubicBezTo>
                <a:cubicBezTo>
                  <a:pt x="805930" y="2078713"/>
                  <a:pt x="788857" y="2092046"/>
                  <a:pt x="782595" y="2110831"/>
                </a:cubicBezTo>
                <a:cubicBezTo>
                  <a:pt x="768095" y="2154331"/>
                  <a:pt x="779175" y="2128316"/>
                  <a:pt x="741405" y="2184971"/>
                </a:cubicBezTo>
                <a:lnTo>
                  <a:pt x="724930" y="2209685"/>
                </a:lnTo>
                <a:cubicBezTo>
                  <a:pt x="719438" y="2217923"/>
                  <a:pt x="711585" y="2225006"/>
                  <a:pt x="708454" y="2234399"/>
                </a:cubicBezTo>
                <a:cubicBezTo>
                  <a:pt x="693954" y="2277897"/>
                  <a:pt x="705032" y="2251887"/>
                  <a:pt x="667265" y="2308539"/>
                </a:cubicBezTo>
                <a:cubicBezTo>
                  <a:pt x="650789" y="2333253"/>
                  <a:pt x="653535" y="2335999"/>
                  <a:pt x="626076" y="2349728"/>
                </a:cubicBezTo>
                <a:cubicBezTo>
                  <a:pt x="618309" y="2353611"/>
                  <a:pt x="609600" y="2355220"/>
                  <a:pt x="601362" y="2357966"/>
                </a:cubicBezTo>
                <a:cubicBezTo>
                  <a:pt x="562199" y="2384076"/>
                  <a:pt x="586042" y="2371311"/>
                  <a:pt x="527222" y="2390917"/>
                </a:cubicBezTo>
                <a:lnTo>
                  <a:pt x="502508" y="2399155"/>
                </a:lnTo>
                <a:cubicBezTo>
                  <a:pt x="494270" y="2401901"/>
                  <a:pt x="486411" y="2406316"/>
                  <a:pt x="477795" y="2407393"/>
                </a:cubicBezTo>
                <a:lnTo>
                  <a:pt x="411892" y="2415631"/>
                </a:lnTo>
                <a:lnTo>
                  <a:pt x="288324" y="2407393"/>
                </a:lnTo>
                <a:cubicBezTo>
                  <a:pt x="260816" y="2405192"/>
                  <a:pt x="233391" y="2402044"/>
                  <a:pt x="205946" y="2399155"/>
                </a:cubicBezTo>
                <a:cubicBezTo>
                  <a:pt x="127047" y="2390850"/>
                  <a:pt x="145068" y="2392812"/>
                  <a:pt x="74141" y="2382680"/>
                </a:cubicBezTo>
                <a:cubicBezTo>
                  <a:pt x="65903" y="2379934"/>
                  <a:pt x="57776" y="2376828"/>
                  <a:pt x="49427" y="2374442"/>
                </a:cubicBezTo>
                <a:cubicBezTo>
                  <a:pt x="38541" y="2371332"/>
                  <a:pt x="25896" y="2372484"/>
                  <a:pt x="16476" y="2366204"/>
                </a:cubicBezTo>
                <a:cubicBezTo>
                  <a:pt x="8238" y="2360712"/>
                  <a:pt x="5492" y="2349728"/>
                  <a:pt x="0" y="2341490"/>
                </a:cubicBezTo>
                <a:lnTo>
                  <a:pt x="24714" y="2267350"/>
                </a:lnTo>
                <a:cubicBezTo>
                  <a:pt x="31415" y="2247247"/>
                  <a:pt x="33455" y="2233895"/>
                  <a:pt x="49427" y="2217923"/>
                </a:cubicBezTo>
                <a:cubicBezTo>
                  <a:pt x="56428" y="2210922"/>
                  <a:pt x="65903" y="2206939"/>
                  <a:pt x="74141" y="2201447"/>
                </a:cubicBezTo>
                <a:cubicBezTo>
                  <a:pt x="88640" y="2157947"/>
                  <a:pt x="77560" y="2183962"/>
                  <a:pt x="115330" y="2127307"/>
                </a:cubicBezTo>
                <a:cubicBezTo>
                  <a:pt x="120822" y="2119069"/>
                  <a:pt x="128674" y="2111986"/>
                  <a:pt x="131805" y="2102593"/>
                </a:cubicBezTo>
                <a:cubicBezTo>
                  <a:pt x="134551" y="2094355"/>
                  <a:pt x="136160" y="2085647"/>
                  <a:pt x="140043" y="2077880"/>
                </a:cubicBezTo>
                <a:cubicBezTo>
                  <a:pt x="144471" y="2069024"/>
                  <a:pt x="152498" y="2062213"/>
                  <a:pt x="156519" y="2053166"/>
                </a:cubicBezTo>
                <a:cubicBezTo>
                  <a:pt x="163572" y="2037296"/>
                  <a:pt x="167503" y="2020215"/>
                  <a:pt x="172995" y="2003739"/>
                </a:cubicBezTo>
                <a:cubicBezTo>
                  <a:pt x="175741" y="1995501"/>
                  <a:pt x="176417" y="1986251"/>
                  <a:pt x="181233" y="1979026"/>
                </a:cubicBezTo>
                <a:cubicBezTo>
                  <a:pt x="186725" y="1970788"/>
                  <a:pt x="193687" y="1963359"/>
                  <a:pt x="197708" y="1954312"/>
                </a:cubicBezTo>
                <a:cubicBezTo>
                  <a:pt x="197710" y="1954307"/>
                  <a:pt x="218302" y="1892530"/>
                  <a:pt x="222422" y="1880171"/>
                </a:cubicBezTo>
                <a:lnTo>
                  <a:pt x="230660" y="1855458"/>
                </a:lnTo>
                <a:lnTo>
                  <a:pt x="238897" y="1830744"/>
                </a:lnTo>
                <a:cubicBezTo>
                  <a:pt x="247481" y="1804991"/>
                  <a:pt x="255809" y="1772790"/>
                  <a:pt x="280087" y="1756604"/>
                </a:cubicBezTo>
                <a:lnTo>
                  <a:pt x="304800" y="1740128"/>
                </a:lnTo>
                <a:cubicBezTo>
                  <a:pt x="323351" y="1684476"/>
                  <a:pt x="297624" y="1744799"/>
                  <a:pt x="337751" y="1698939"/>
                </a:cubicBezTo>
                <a:cubicBezTo>
                  <a:pt x="350790" y="1684037"/>
                  <a:pt x="359719" y="1665988"/>
                  <a:pt x="370703" y="1649512"/>
                </a:cubicBezTo>
                <a:lnTo>
                  <a:pt x="436605" y="1550658"/>
                </a:lnTo>
                <a:lnTo>
                  <a:pt x="486033" y="1476517"/>
                </a:lnTo>
                <a:cubicBezTo>
                  <a:pt x="491525" y="1468279"/>
                  <a:pt x="499377" y="1461196"/>
                  <a:pt x="502508" y="1451804"/>
                </a:cubicBezTo>
                <a:cubicBezTo>
                  <a:pt x="517007" y="1408306"/>
                  <a:pt x="505930" y="1434313"/>
                  <a:pt x="543697" y="1377663"/>
                </a:cubicBezTo>
                <a:lnTo>
                  <a:pt x="593124" y="1303523"/>
                </a:lnTo>
                <a:cubicBezTo>
                  <a:pt x="598616" y="1295285"/>
                  <a:pt x="606469" y="1288202"/>
                  <a:pt x="609600" y="1278809"/>
                </a:cubicBezTo>
                <a:cubicBezTo>
                  <a:pt x="612346" y="1270571"/>
                  <a:pt x="613621" y="1261687"/>
                  <a:pt x="617838" y="1254096"/>
                </a:cubicBezTo>
                <a:cubicBezTo>
                  <a:pt x="627454" y="1236787"/>
                  <a:pt x="644527" y="1223454"/>
                  <a:pt x="650789" y="1204669"/>
                </a:cubicBezTo>
                <a:cubicBezTo>
                  <a:pt x="662158" y="1170562"/>
                  <a:pt x="654210" y="1187180"/>
                  <a:pt x="675503" y="1155242"/>
                </a:cubicBezTo>
                <a:cubicBezTo>
                  <a:pt x="680995" y="1138766"/>
                  <a:pt x="682345" y="1120265"/>
                  <a:pt x="691978" y="1105815"/>
                </a:cubicBezTo>
                <a:cubicBezTo>
                  <a:pt x="697470" y="1097577"/>
                  <a:pt x="704026" y="1089957"/>
                  <a:pt x="708454" y="1081101"/>
                </a:cubicBezTo>
                <a:cubicBezTo>
                  <a:pt x="712337" y="1073334"/>
                  <a:pt x="712475" y="1063979"/>
                  <a:pt x="716692" y="1056388"/>
                </a:cubicBezTo>
                <a:cubicBezTo>
                  <a:pt x="726308" y="1039079"/>
                  <a:pt x="743381" y="1025746"/>
                  <a:pt x="749643" y="1006961"/>
                </a:cubicBezTo>
                <a:cubicBezTo>
                  <a:pt x="761012" y="972854"/>
                  <a:pt x="753064" y="989472"/>
                  <a:pt x="774357" y="957534"/>
                </a:cubicBezTo>
                <a:cubicBezTo>
                  <a:pt x="795064" y="895414"/>
                  <a:pt x="767132" y="971985"/>
                  <a:pt x="799070" y="908107"/>
                </a:cubicBezTo>
                <a:cubicBezTo>
                  <a:pt x="833171" y="839904"/>
                  <a:pt x="776573" y="929493"/>
                  <a:pt x="823784" y="858680"/>
                </a:cubicBezTo>
                <a:cubicBezTo>
                  <a:pt x="844491" y="796560"/>
                  <a:pt x="816559" y="873131"/>
                  <a:pt x="848497" y="809253"/>
                </a:cubicBezTo>
                <a:cubicBezTo>
                  <a:pt x="882598" y="741050"/>
                  <a:pt x="826000" y="830639"/>
                  <a:pt x="873211" y="759826"/>
                </a:cubicBezTo>
                <a:cubicBezTo>
                  <a:pt x="875957" y="751588"/>
                  <a:pt x="877232" y="742703"/>
                  <a:pt x="881449" y="735112"/>
                </a:cubicBezTo>
                <a:cubicBezTo>
                  <a:pt x="891065" y="717803"/>
                  <a:pt x="908138" y="704470"/>
                  <a:pt x="914400" y="685685"/>
                </a:cubicBezTo>
                <a:cubicBezTo>
                  <a:pt x="928899" y="642187"/>
                  <a:pt x="917822" y="668194"/>
                  <a:pt x="955589" y="611544"/>
                </a:cubicBezTo>
                <a:lnTo>
                  <a:pt x="972065" y="586831"/>
                </a:lnTo>
                <a:lnTo>
                  <a:pt x="988541" y="562117"/>
                </a:lnTo>
                <a:cubicBezTo>
                  <a:pt x="991287" y="553879"/>
                  <a:pt x="992561" y="544994"/>
                  <a:pt x="996778" y="537404"/>
                </a:cubicBezTo>
                <a:cubicBezTo>
                  <a:pt x="1006394" y="520094"/>
                  <a:pt x="1018746" y="504453"/>
                  <a:pt x="1029730" y="487977"/>
                </a:cubicBezTo>
                <a:lnTo>
                  <a:pt x="1046205" y="463263"/>
                </a:lnTo>
                <a:lnTo>
                  <a:pt x="1128584" y="339696"/>
                </a:lnTo>
                <a:lnTo>
                  <a:pt x="1161535" y="290269"/>
                </a:lnTo>
                <a:cubicBezTo>
                  <a:pt x="1167027" y="282031"/>
                  <a:pt x="1174880" y="274948"/>
                  <a:pt x="1178011" y="265555"/>
                </a:cubicBezTo>
                <a:cubicBezTo>
                  <a:pt x="1208056" y="175423"/>
                  <a:pt x="1160138" y="311948"/>
                  <a:pt x="1202724" y="216128"/>
                </a:cubicBezTo>
                <a:cubicBezTo>
                  <a:pt x="1209777" y="200258"/>
                  <a:pt x="1213708" y="183177"/>
                  <a:pt x="1219200" y="166701"/>
                </a:cubicBezTo>
                <a:cubicBezTo>
                  <a:pt x="1221946" y="158463"/>
                  <a:pt x="1222621" y="149213"/>
                  <a:pt x="1227438" y="141988"/>
                </a:cubicBezTo>
                <a:lnTo>
                  <a:pt x="1243914" y="117274"/>
                </a:lnTo>
                <a:cubicBezTo>
                  <a:pt x="1259950" y="69163"/>
                  <a:pt x="1239604" y="113346"/>
                  <a:pt x="1276865" y="76085"/>
                </a:cubicBezTo>
                <a:cubicBezTo>
                  <a:pt x="1283866" y="69084"/>
                  <a:pt x="1285610" y="57556"/>
                  <a:pt x="1293341" y="51371"/>
                </a:cubicBezTo>
                <a:cubicBezTo>
                  <a:pt x="1300121" y="45947"/>
                  <a:pt x="1309992" y="46359"/>
                  <a:pt x="1318054" y="43134"/>
                </a:cubicBezTo>
                <a:cubicBezTo>
                  <a:pt x="1323755" y="40854"/>
                  <a:pt x="1327665" y="7436"/>
                  <a:pt x="1367481" y="1944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Desert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5A2C853-9506-4523-8C16-1E6C08711054}"/>
              </a:ext>
            </a:extLst>
          </p:cNvPr>
          <p:cNvSpPr/>
          <p:nvPr/>
        </p:nvSpPr>
        <p:spPr>
          <a:xfrm>
            <a:off x="4110681" y="2973859"/>
            <a:ext cx="3015049" cy="700217"/>
          </a:xfrm>
          <a:custGeom>
            <a:avLst/>
            <a:gdLst>
              <a:gd name="connsiteX0" fmla="*/ 271849 w 3015049"/>
              <a:gd name="connsiteY0" fmla="*/ 49427 h 700217"/>
              <a:gd name="connsiteX1" fmla="*/ 411892 w 3015049"/>
              <a:gd name="connsiteY1" fmla="*/ 49427 h 700217"/>
              <a:gd name="connsiteX2" fmla="*/ 716692 w 3015049"/>
              <a:gd name="connsiteY2" fmla="*/ 41190 h 700217"/>
              <a:gd name="connsiteX3" fmla="*/ 972065 w 3015049"/>
              <a:gd name="connsiteY3" fmla="*/ 32952 h 700217"/>
              <a:gd name="connsiteX4" fmla="*/ 1136822 w 3015049"/>
              <a:gd name="connsiteY4" fmla="*/ 24714 h 700217"/>
              <a:gd name="connsiteX5" fmla="*/ 1795849 w 3015049"/>
              <a:gd name="connsiteY5" fmla="*/ 0 h 700217"/>
              <a:gd name="connsiteX6" fmla="*/ 2248930 w 3015049"/>
              <a:gd name="connsiteY6" fmla="*/ 8238 h 700217"/>
              <a:gd name="connsiteX7" fmla="*/ 2339546 w 3015049"/>
              <a:gd name="connsiteY7" fmla="*/ 16476 h 700217"/>
              <a:gd name="connsiteX8" fmla="*/ 2479589 w 3015049"/>
              <a:gd name="connsiteY8" fmla="*/ 24714 h 700217"/>
              <a:gd name="connsiteX9" fmla="*/ 2660822 w 3015049"/>
              <a:gd name="connsiteY9" fmla="*/ 41190 h 700217"/>
              <a:gd name="connsiteX10" fmla="*/ 2710249 w 3015049"/>
              <a:gd name="connsiteY10" fmla="*/ 57665 h 700217"/>
              <a:gd name="connsiteX11" fmla="*/ 2784389 w 3015049"/>
              <a:gd name="connsiteY11" fmla="*/ 107092 h 700217"/>
              <a:gd name="connsiteX12" fmla="*/ 2809103 w 3015049"/>
              <a:gd name="connsiteY12" fmla="*/ 123568 h 700217"/>
              <a:gd name="connsiteX13" fmla="*/ 2858530 w 3015049"/>
              <a:gd name="connsiteY13" fmla="*/ 140044 h 700217"/>
              <a:gd name="connsiteX14" fmla="*/ 2907957 w 3015049"/>
              <a:gd name="connsiteY14" fmla="*/ 172995 h 700217"/>
              <a:gd name="connsiteX15" fmla="*/ 2940908 w 3015049"/>
              <a:gd name="connsiteY15" fmla="*/ 214184 h 700217"/>
              <a:gd name="connsiteX16" fmla="*/ 2949146 w 3015049"/>
              <a:gd name="connsiteY16" fmla="*/ 238898 h 700217"/>
              <a:gd name="connsiteX17" fmla="*/ 2982097 w 3015049"/>
              <a:gd name="connsiteY17" fmla="*/ 288325 h 700217"/>
              <a:gd name="connsiteX18" fmla="*/ 3006811 w 3015049"/>
              <a:gd name="connsiteY18" fmla="*/ 362465 h 700217"/>
              <a:gd name="connsiteX19" fmla="*/ 3015049 w 3015049"/>
              <a:gd name="connsiteY19" fmla="*/ 387179 h 700217"/>
              <a:gd name="connsiteX20" fmla="*/ 3006811 w 3015049"/>
              <a:gd name="connsiteY20" fmla="*/ 502509 h 700217"/>
              <a:gd name="connsiteX21" fmla="*/ 2998573 w 3015049"/>
              <a:gd name="connsiteY21" fmla="*/ 527222 h 700217"/>
              <a:gd name="connsiteX22" fmla="*/ 2965622 w 3015049"/>
              <a:gd name="connsiteY22" fmla="*/ 576649 h 700217"/>
              <a:gd name="connsiteX23" fmla="*/ 2940908 w 3015049"/>
              <a:gd name="connsiteY23" fmla="*/ 593125 h 700217"/>
              <a:gd name="connsiteX24" fmla="*/ 2924433 w 3015049"/>
              <a:gd name="connsiteY24" fmla="*/ 617838 h 700217"/>
              <a:gd name="connsiteX25" fmla="*/ 2875005 w 3015049"/>
              <a:gd name="connsiteY25" fmla="*/ 634314 h 700217"/>
              <a:gd name="connsiteX26" fmla="*/ 2850292 w 3015049"/>
              <a:gd name="connsiteY26" fmla="*/ 642552 h 700217"/>
              <a:gd name="connsiteX27" fmla="*/ 2776151 w 3015049"/>
              <a:gd name="connsiteY27" fmla="*/ 667265 h 700217"/>
              <a:gd name="connsiteX28" fmla="*/ 2718487 w 3015049"/>
              <a:gd name="connsiteY28" fmla="*/ 683741 h 700217"/>
              <a:gd name="connsiteX29" fmla="*/ 2553730 w 3015049"/>
              <a:gd name="connsiteY29" fmla="*/ 700217 h 700217"/>
              <a:gd name="connsiteX30" fmla="*/ 2207741 w 3015049"/>
              <a:gd name="connsiteY30" fmla="*/ 691979 h 700217"/>
              <a:gd name="connsiteX31" fmla="*/ 2018270 w 3015049"/>
              <a:gd name="connsiteY31" fmla="*/ 675503 h 700217"/>
              <a:gd name="connsiteX32" fmla="*/ 1927654 w 3015049"/>
              <a:gd name="connsiteY32" fmla="*/ 667265 h 700217"/>
              <a:gd name="connsiteX33" fmla="*/ 1853514 w 3015049"/>
              <a:gd name="connsiteY33" fmla="*/ 659027 h 700217"/>
              <a:gd name="connsiteX34" fmla="*/ 1804087 w 3015049"/>
              <a:gd name="connsiteY34" fmla="*/ 650790 h 700217"/>
              <a:gd name="connsiteX35" fmla="*/ 1746422 w 3015049"/>
              <a:gd name="connsiteY35" fmla="*/ 642552 h 700217"/>
              <a:gd name="connsiteX36" fmla="*/ 1606378 w 3015049"/>
              <a:gd name="connsiteY36" fmla="*/ 626076 h 700217"/>
              <a:gd name="connsiteX37" fmla="*/ 1425146 w 3015049"/>
              <a:gd name="connsiteY37" fmla="*/ 609600 h 700217"/>
              <a:gd name="connsiteX38" fmla="*/ 1095633 w 3015049"/>
              <a:gd name="connsiteY38" fmla="*/ 593125 h 700217"/>
              <a:gd name="connsiteX39" fmla="*/ 700216 w 3015049"/>
              <a:gd name="connsiteY39" fmla="*/ 584887 h 700217"/>
              <a:gd name="connsiteX40" fmla="*/ 362465 w 3015049"/>
              <a:gd name="connsiteY40" fmla="*/ 560173 h 700217"/>
              <a:gd name="connsiteX41" fmla="*/ 255373 w 3015049"/>
              <a:gd name="connsiteY41" fmla="*/ 551936 h 700217"/>
              <a:gd name="connsiteX42" fmla="*/ 156519 w 3015049"/>
              <a:gd name="connsiteY42" fmla="*/ 535460 h 700217"/>
              <a:gd name="connsiteX43" fmla="*/ 115330 w 3015049"/>
              <a:gd name="connsiteY43" fmla="*/ 494271 h 700217"/>
              <a:gd name="connsiteX44" fmla="*/ 90616 w 3015049"/>
              <a:gd name="connsiteY44" fmla="*/ 477795 h 700217"/>
              <a:gd name="connsiteX45" fmla="*/ 74141 w 3015049"/>
              <a:gd name="connsiteY45" fmla="*/ 453082 h 700217"/>
              <a:gd name="connsiteX46" fmla="*/ 49427 w 3015049"/>
              <a:gd name="connsiteY46" fmla="*/ 436606 h 700217"/>
              <a:gd name="connsiteX47" fmla="*/ 41189 w 3015049"/>
              <a:gd name="connsiteY47" fmla="*/ 411892 h 700217"/>
              <a:gd name="connsiteX48" fmla="*/ 0 w 3015049"/>
              <a:gd name="connsiteY48" fmla="*/ 337752 h 700217"/>
              <a:gd name="connsiteX49" fmla="*/ 16476 w 3015049"/>
              <a:gd name="connsiteY49" fmla="*/ 263611 h 700217"/>
              <a:gd name="connsiteX50" fmla="*/ 74141 w 3015049"/>
              <a:gd name="connsiteY50" fmla="*/ 189471 h 700217"/>
              <a:gd name="connsiteX51" fmla="*/ 98854 w 3015049"/>
              <a:gd name="connsiteY51" fmla="*/ 172995 h 700217"/>
              <a:gd name="connsiteX52" fmla="*/ 140043 w 3015049"/>
              <a:gd name="connsiteY52" fmla="*/ 140044 h 700217"/>
              <a:gd name="connsiteX53" fmla="*/ 181233 w 3015049"/>
              <a:gd name="connsiteY53" fmla="*/ 107092 h 700217"/>
              <a:gd name="connsiteX54" fmla="*/ 222422 w 3015049"/>
              <a:gd name="connsiteY54" fmla="*/ 74141 h 700217"/>
              <a:gd name="connsiteX55" fmla="*/ 271849 w 3015049"/>
              <a:gd name="connsiteY55" fmla="*/ 49427 h 7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15049" h="700217">
                <a:moveTo>
                  <a:pt x="271849" y="49427"/>
                </a:moveTo>
                <a:cubicBezTo>
                  <a:pt x="303427" y="45308"/>
                  <a:pt x="279167" y="54844"/>
                  <a:pt x="411892" y="49427"/>
                </a:cubicBezTo>
                <a:cubicBezTo>
                  <a:pt x="513445" y="45282"/>
                  <a:pt x="615099" y="44178"/>
                  <a:pt x="716692" y="41190"/>
                </a:cubicBezTo>
                <a:lnTo>
                  <a:pt x="972065" y="32952"/>
                </a:lnTo>
                <a:cubicBezTo>
                  <a:pt x="1027010" y="30797"/>
                  <a:pt x="1081871" y="26724"/>
                  <a:pt x="1136822" y="24714"/>
                </a:cubicBezTo>
                <a:cubicBezTo>
                  <a:pt x="1824838" y="-458"/>
                  <a:pt x="1440354" y="19750"/>
                  <a:pt x="1795849" y="0"/>
                </a:cubicBezTo>
                <a:lnTo>
                  <a:pt x="2248930" y="8238"/>
                </a:lnTo>
                <a:cubicBezTo>
                  <a:pt x="2279246" y="9157"/>
                  <a:pt x="2309293" y="14315"/>
                  <a:pt x="2339546" y="16476"/>
                </a:cubicBezTo>
                <a:cubicBezTo>
                  <a:pt x="2386189" y="19808"/>
                  <a:pt x="2432931" y="21603"/>
                  <a:pt x="2479589" y="24714"/>
                </a:cubicBezTo>
                <a:cubicBezTo>
                  <a:pt x="2581038" y="31477"/>
                  <a:pt x="2572235" y="31347"/>
                  <a:pt x="2660822" y="41190"/>
                </a:cubicBezTo>
                <a:cubicBezTo>
                  <a:pt x="2677298" y="46682"/>
                  <a:pt x="2695799" y="48031"/>
                  <a:pt x="2710249" y="57665"/>
                </a:cubicBezTo>
                <a:lnTo>
                  <a:pt x="2784389" y="107092"/>
                </a:lnTo>
                <a:cubicBezTo>
                  <a:pt x="2792627" y="112584"/>
                  <a:pt x="2799710" y="120437"/>
                  <a:pt x="2809103" y="123568"/>
                </a:cubicBezTo>
                <a:cubicBezTo>
                  <a:pt x="2825579" y="129060"/>
                  <a:pt x="2844080" y="130411"/>
                  <a:pt x="2858530" y="140044"/>
                </a:cubicBezTo>
                <a:lnTo>
                  <a:pt x="2907957" y="172995"/>
                </a:lnTo>
                <a:cubicBezTo>
                  <a:pt x="2928664" y="235115"/>
                  <a:pt x="2898323" y="160953"/>
                  <a:pt x="2940908" y="214184"/>
                </a:cubicBezTo>
                <a:cubicBezTo>
                  <a:pt x="2946333" y="220965"/>
                  <a:pt x="2944929" y="231307"/>
                  <a:pt x="2949146" y="238898"/>
                </a:cubicBezTo>
                <a:cubicBezTo>
                  <a:pt x="2958762" y="256207"/>
                  <a:pt x="2975835" y="269540"/>
                  <a:pt x="2982097" y="288325"/>
                </a:cubicBezTo>
                <a:lnTo>
                  <a:pt x="3006811" y="362465"/>
                </a:lnTo>
                <a:lnTo>
                  <a:pt x="3015049" y="387179"/>
                </a:lnTo>
                <a:cubicBezTo>
                  <a:pt x="3012303" y="425622"/>
                  <a:pt x="3011314" y="464232"/>
                  <a:pt x="3006811" y="502509"/>
                </a:cubicBezTo>
                <a:cubicBezTo>
                  <a:pt x="3005796" y="511133"/>
                  <a:pt x="3002790" y="519631"/>
                  <a:pt x="2998573" y="527222"/>
                </a:cubicBezTo>
                <a:cubicBezTo>
                  <a:pt x="2988957" y="544531"/>
                  <a:pt x="2982098" y="565665"/>
                  <a:pt x="2965622" y="576649"/>
                </a:cubicBezTo>
                <a:lnTo>
                  <a:pt x="2940908" y="593125"/>
                </a:lnTo>
                <a:cubicBezTo>
                  <a:pt x="2935416" y="601363"/>
                  <a:pt x="2932829" y="612591"/>
                  <a:pt x="2924433" y="617838"/>
                </a:cubicBezTo>
                <a:cubicBezTo>
                  <a:pt x="2909706" y="627043"/>
                  <a:pt x="2891481" y="628822"/>
                  <a:pt x="2875005" y="634314"/>
                </a:cubicBezTo>
                <a:lnTo>
                  <a:pt x="2850292" y="642552"/>
                </a:lnTo>
                <a:lnTo>
                  <a:pt x="2776151" y="667265"/>
                </a:lnTo>
                <a:cubicBezTo>
                  <a:pt x="2754976" y="674323"/>
                  <a:pt x="2741245" y="679603"/>
                  <a:pt x="2718487" y="683741"/>
                </a:cubicBezTo>
                <a:cubicBezTo>
                  <a:pt x="2659963" y="694382"/>
                  <a:pt x="2616413" y="695395"/>
                  <a:pt x="2553730" y="700217"/>
                </a:cubicBezTo>
                <a:cubicBezTo>
                  <a:pt x="2438400" y="697471"/>
                  <a:pt x="2322981" y="697298"/>
                  <a:pt x="2207741" y="691979"/>
                </a:cubicBezTo>
                <a:cubicBezTo>
                  <a:pt x="2144413" y="689056"/>
                  <a:pt x="2081420" y="681075"/>
                  <a:pt x="2018270" y="675503"/>
                </a:cubicBezTo>
                <a:cubicBezTo>
                  <a:pt x="1988057" y="672837"/>
                  <a:pt x="1957798" y="670614"/>
                  <a:pt x="1927654" y="667265"/>
                </a:cubicBezTo>
                <a:cubicBezTo>
                  <a:pt x="1902941" y="664519"/>
                  <a:pt x="1878161" y="662313"/>
                  <a:pt x="1853514" y="659027"/>
                </a:cubicBezTo>
                <a:cubicBezTo>
                  <a:pt x="1836958" y="656820"/>
                  <a:pt x="1820596" y="653330"/>
                  <a:pt x="1804087" y="650790"/>
                </a:cubicBezTo>
                <a:cubicBezTo>
                  <a:pt x="1784896" y="647838"/>
                  <a:pt x="1765668" y="645118"/>
                  <a:pt x="1746422" y="642552"/>
                </a:cubicBezTo>
                <a:cubicBezTo>
                  <a:pt x="1710059" y="637704"/>
                  <a:pt x="1641630" y="629488"/>
                  <a:pt x="1606378" y="626076"/>
                </a:cubicBezTo>
                <a:cubicBezTo>
                  <a:pt x="1546000" y="620233"/>
                  <a:pt x="1485701" y="613162"/>
                  <a:pt x="1425146" y="609600"/>
                </a:cubicBezTo>
                <a:cubicBezTo>
                  <a:pt x="1309269" y="602784"/>
                  <a:pt x="1213838" y="596455"/>
                  <a:pt x="1095633" y="593125"/>
                </a:cubicBezTo>
                <a:lnTo>
                  <a:pt x="700216" y="584887"/>
                </a:lnTo>
                <a:cubicBezTo>
                  <a:pt x="367324" y="567366"/>
                  <a:pt x="730175" y="588455"/>
                  <a:pt x="362465" y="560173"/>
                </a:cubicBezTo>
                <a:cubicBezTo>
                  <a:pt x="326768" y="557427"/>
                  <a:pt x="290998" y="555498"/>
                  <a:pt x="255373" y="551936"/>
                </a:cubicBezTo>
                <a:cubicBezTo>
                  <a:pt x="214503" y="547849"/>
                  <a:pt x="194642" y="543085"/>
                  <a:pt x="156519" y="535460"/>
                </a:cubicBezTo>
                <a:cubicBezTo>
                  <a:pt x="90613" y="491523"/>
                  <a:pt x="170249" y="549190"/>
                  <a:pt x="115330" y="494271"/>
                </a:cubicBezTo>
                <a:cubicBezTo>
                  <a:pt x="108329" y="487270"/>
                  <a:pt x="98854" y="483287"/>
                  <a:pt x="90616" y="477795"/>
                </a:cubicBezTo>
                <a:cubicBezTo>
                  <a:pt x="85124" y="469557"/>
                  <a:pt x="81142" y="460083"/>
                  <a:pt x="74141" y="453082"/>
                </a:cubicBezTo>
                <a:cubicBezTo>
                  <a:pt x="67140" y="446081"/>
                  <a:pt x="55612" y="444337"/>
                  <a:pt x="49427" y="436606"/>
                </a:cubicBezTo>
                <a:cubicBezTo>
                  <a:pt x="44002" y="429825"/>
                  <a:pt x="45406" y="419483"/>
                  <a:pt x="41189" y="411892"/>
                </a:cubicBezTo>
                <a:cubicBezTo>
                  <a:pt x="-6022" y="326912"/>
                  <a:pt x="18641" y="393673"/>
                  <a:pt x="0" y="337752"/>
                </a:cubicBezTo>
                <a:cubicBezTo>
                  <a:pt x="2235" y="324340"/>
                  <a:pt x="6819" y="280994"/>
                  <a:pt x="16476" y="263611"/>
                </a:cubicBezTo>
                <a:cubicBezTo>
                  <a:pt x="32315" y="235101"/>
                  <a:pt x="49295" y="210176"/>
                  <a:pt x="74141" y="189471"/>
                </a:cubicBezTo>
                <a:cubicBezTo>
                  <a:pt x="81747" y="183133"/>
                  <a:pt x="90616" y="178487"/>
                  <a:pt x="98854" y="172995"/>
                </a:cubicBezTo>
                <a:cubicBezTo>
                  <a:pt x="146074" y="102167"/>
                  <a:pt x="83198" y="185521"/>
                  <a:pt x="140043" y="140044"/>
                </a:cubicBezTo>
                <a:cubicBezTo>
                  <a:pt x="193273" y="97459"/>
                  <a:pt x="119116" y="127798"/>
                  <a:pt x="181233" y="107092"/>
                </a:cubicBezTo>
                <a:cubicBezTo>
                  <a:pt x="228449" y="36267"/>
                  <a:pt x="165578" y="119618"/>
                  <a:pt x="222422" y="74141"/>
                </a:cubicBezTo>
                <a:cubicBezTo>
                  <a:pt x="259026" y="44857"/>
                  <a:pt x="240271" y="53546"/>
                  <a:pt x="271849" y="49427"/>
                </a:cubicBezTo>
                <a:close/>
              </a:path>
            </a:pathLst>
          </a:custGeom>
          <a:solidFill>
            <a:srgbClr val="DBDBDB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Tundra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86360-FED5-4DED-8A8B-3D850DDE4776}"/>
              </a:ext>
            </a:extLst>
          </p:cNvPr>
          <p:cNvSpPr/>
          <p:nvPr/>
        </p:nvSpPr>
        <p:spPr>
          <a:xfrm>
            <a:off x="3402227" y="3674076"/>
            <a:ext cx="2155735" cy="2290117"/>
          </a:xfrm>
          <a:custGeom>
            <a:avLst/>
            <a:gdLst>
              <a:gd name="connsiteX0" fmla="*/ 2125362 w 2155735"/>
              <a:gd name="connsiteY0" fmla="*/ 2232454 h 2314832"/>
              <a:gd name="connsiteX1" fmla="*/ 2108887 w 2155735"/>
              <a:gd name="connsiteY1" fmla="*/ 2158313 h 2314832"/>
              <a:gd name="connsiteX2" fmla="*/ 2075935 w 2155735"/>
              <a:gd name="connsiteY2" fmla="*/ 2108886 h 2314832"/>
              <a:gd name="connsiteX3" fmla="*/ 2059459 w 2155735"/>
              <a:gd name="connsiteY3" fmla="*/ 2084173 h 2314832"/>
              <a:gd name="connsiteX4" fmla="*/ 2042984 w 2155735"/>
              <a:gd name="connsiteY4" fmla="*/ 2059459 h 2314832"/>
              <a:gd name="connsiteX5" fmla="*/ 2018270 w 2155735"/>
              <a:gd name="connsiteY5" fmla="*/ 2042983 h 2314832"/>
              <a:gd name="connsiteX6" fmla="*/ 1977081 w 2155735"/>
              <a:gd name="connsiteY6" fmla="*/ 2001794 h 2314832"/>
              <a:gd name="connsiteX7" fmla="*/ 1935892 w 2155735"/>
              <a:gd name="connsiteY7" fmla="*/ 1960605 h 2314832"/>
              <a:gd name="connsiteX8" fmla="*/ 1894703 w 2155735"/>
              <a:gd name="connsiteY8" fmla="*/ 1919416 h 2314832"/>
              <a:gd name="connsiteX9" fmla="*/ 1853514 w 2155735"/>
              <a:gd name="connsiteY9" fmla="*/ 1878227 h 2314832"/>
              <a:gd name="connsiteX10" fmla="*/ 1845276 w 2155735"/>
              <a:gd name="connsiteY10" fmla="*/ 1853513 h 2314832"/>
              <a:gd name="connsiteX11" fmla="*/ 1812324 w 2155735"/>
              <a:gd name="connsiteY11" fmla="*/ 1804086 h 2314832"/>
              <a:gd name="connsiteX12" fmla="*/ 1804087 w 2155735"/>
              <a:gd name="connsiteY12" fmla="*/ 1779373 h 2314832"/>
              <a:gd name="connsiteX13" fmla="*/ 1771135 w 2155735"/>
              <a:gd name="connsiteY13" fmla="*/ 1729946 h 2314832"/>
              <a:gd name="connsiteX14" fmla="*/ 1762897 w 2155735"/>
              <a:gd name="connsiteY14" fmla="*/ 1705232 h 2314832"/>
              <a:gd name="connsiteX15" fmla="*/ 1746422 w 2155735"/>
              <a:gd name="connsiteY15" fmla="*/ 1680519 h 2314832"/>
              <a:gd name="connsiteX16" fmla="*/ 1729946 w 2155735"/>
              <a:gd name="connsiteY16" fmla="*/ 1631092 h 2314832"/>
              <a:gd name="connsiteX17" fmla="*/ 1721708 w 2155735"/>
              <a:gd name="connsiteY17" fmla="*/ 1606378 h 2314832"/>
              <a:gd name="connsiteX18" fmla="*/ 1713470 w 2155735"/>
              <a:gd name="connsiteY18" fmla="*/ 1581665 h 2314832"/>
              <a:gd name="connsiteX19" fmla="*/ 1721708 w 2155735"/>
              <a:gd name="connsiteY19" fmla="*/ 1548713 h 2314832"/>
              <a:gd name="connsiteX20" fmla="*/ 1779373 w 2155735"/>
              <a:gd name="connsiteY20" fmla="*/ 1482810 h 2314832"/>
              <a:gd name="connsiteX21" fmla="*/ 1837038 w 2155735"/>
              <a:gd name="connsiteY21" fmla="*/ 1416908 h 2314832"/>
              <a:gd name="connsiteX22" fmla="*/ 1869989 w 2155735"/>
              <a:gd name="connsiteY22" fmla="*/ 1367481 h 2314832"/>
              <a:gd name="connsiteX23" fmla="*/ 1911178 w 2155735"/>
              <a:gd name="connsiteY23" fmla="*/ 1326292 h 2314832"/>
              <a:gd name="connsiteX24" fmla="*/ 1927654 w 2155735"/>
              <a:gd name="connsiteY24" fmla="*/ 1301578 h 2314832"/>
              <a:gd name="connsiteX25" fmla="*/ 1952368 w 2155735"/>
              <a:gd name="connsiteY25" fmla="*/ 1285102 h 2314832"/>
              <a:gd name="connsiteX26" fmla="*/ 2010032 w 2155735"/>
              <a:gd name="connsiteY26" fmla="*/ 1219200 h 2314832"/>
              <a:gd name="connsiteX27" fmla="*/ 2018270 w 2155735"/>
              <a:gd name="connsiteY27" fmla="*/ 1194486 h 2314832"/>
              <a:gd name="connsiteX28" fmla="*/ 2051222 w 2155735"/>
              <a:gd name="connsiteY28" fmla="*/ 1145059 h 2314832"/>
              <a:gd name="connsiteX29" fmla="*/ 2067697 w 2155735"/>
              <a:gd name="connsiteY29" fmla="*/ 1120346 h 2314832"/>
              <a:gd name="connsiteX30" fmla="*/ 2084173 w 2155735"/>
              <a:gd name="connsiteY30" fmla="*/ 1095632 h 2314832"/>
              <a:gd name="connsiteX31" fmla="*/ 2108887 w 2155735"/>
              <a:gd name="connsiteY31" fmla="*/ 1046205 h 2314832"/>
              <a:gd name="connsiteX32" fmla="*/ 2133600 w 2155735"/>
              <a:gd name="connsiteY32" fmla="*/ 972065 h 2314832"/>
              <a:gd name="connsiteX33" fmla="*/ 2141838 w 2155735"/>
              <a:gd name="connsiteY33" fmla="*/ 947351 h 2314832"/>
              <a:gd name="connsiteX34" fmla="*/ 2133600 w 2155735"/>
              <a:gd name="connsiteY34" fmla="*/ 848497 h 2314832"/>
              <a:gd name="connsiteX35" fmla="*/ 2117124 w 2155735"/>
              <a:gd name="connsiteY35" fmla="*/ 799070 h 2314832"/>
              <a:gd name="connsiteX36" fmla="*/ 2108887 w 2155735"/>
              <a:gd name="connsiteY36" fmla="*/ 774356 h 2314832"/>
              <a:gd name="connsiteX37" fmla="*/ 2100649 w 2155735"/>
              <a:gd name="connsiteY37" fmla="*/ 749643 h 2314832"/>
              <a:gd name="connsiteX38" fmla="*/ 2075935 w 2155735"/>
              <a:gd name="connsiteY38" fmla="*/ 700216 h 2314832"/>
              <a:gd name="connsiteX39" fmla="*/ 2051222 w 2155735"/>
              <a:gd name="connsiteY39" fmla="*/ 683740 h 2314832"/>
              <a:gd name="connsiteX40" fmla="*/ 2018270 w 2155735"/>
              <a:gd name="connsiteY40" fmla="*/ 642551 h 2314832"/>
              <a:gd name="connsiteX41" fmla="*/ 1977081 w 2155735"/>
              <a:gd name="connsiteY41" fmla="*/ 601362 h 2314832"/>
              <a:gd name="connsiteX42" fmla="*/ 1935892 w 2155735"/>
              <a:gd name="connsiteY42" fmla="*/ 551935 h 2314832"/>
              <a:gd name="connsiteX43" fmla="*/ 1902941 w 2155735"/>
              <a:gd name="connsiteY43" fmla="*/ 502508 h 2314832"/>
              <a:gd name="connsiteX44" fmla="*/ 1853514 w 2155735"/>
              <a:gd name="connsiteY44" fmla="*/ 428367 h 2314832"/>
              <a:gd name="connsiteX45" fmla="*/ 1820562 w 2155735"/>
              <a:gd name="connsiteY45" fmla="*/ 378940 h 2314832"/>
              <a:gd name="connsiteX46" fmla="*/ 1804087 w 2155735"/>
              <a:gd name="connsiteY46" fmla="*/ 354227 h 2314832"/>
              <a:gd name="connsiteX47" fmla="*/ 1795849 w 2155735"/>
              <a:gd name="connsiteY47" fmla="*/ 329513 h 2314832"/>
              <a:gd name="connsiteX48" fmla="*/ 1762897 w 2155735"/>
              <a:gd name="connsiteY48" fmla="*/ 280086 h 2314832"/>
              <a:gd name="connsiteX49" fmla="*/ 1746422 w 2155735"/>
              <a:gd name="connsiteY49" fmla="*/ 255373 h 2314832"/>
              <a:gd name="connsiteX50" fmla="*/ 1705232 w 2155735"/>
              <a:gd name="connsiteY50" fmla="*/ 181232 h 2314832"/>
              <a:gd name="connsiteX51" fmla="*/ 1672281 w 2155735"/>
              <a:gd name="connsiteY51" fmla="*/ 131805 h 2314832"/>
              <a:gd name="connsiteX52" fmla="*/ 1647568 w 2155735"/>
              <a:gd name="connsiteY52" fmla="*/ 115329 h 2314832"/>
              <a:gd name="connsiteX53" fmla="*/ 1639330 w 2155735"/>
              <a:gd name="connsiteY53" fmla="*/ 90616 h 2314832"/>
              <a:gd name="connsiteX54" fmla="*/ 1565189 w 2155735"/>
              <a:gd name="connsiteY54" fmla="*/ 49427 h 2314832"/>
              <a:gd name="connsiteX55" fmla="*/ 1515762 w 2155735"/>
              <a:gd name="connsiteY55" fmla="*/ 16475 h 2314832"/>
              <a:gd name="connsiteX56" fmla="*/ 1466335 w 2155735"/>
              <a:gd name="connsiteY56" fmla="*/ 0 h 2314832"/>
              <a:gd name="connsiteX57" fmla="*/ 1318054 w 2155735"/>
              <a:gd name="connsiteY57" fmla="*/ 8238 h 2314832"/>
              <a:gd name="connsiteX58" fmla="*/ 1268627 w 2155735"/>
              <a:gd name="connsiteY58" fmla="*/ 24713 h 2314832"/>
              <a:gd name="connsiteX59" fmla="*/ 1243914 w 2155735"/>
              <a:gd name="connsiteY59" fmla="*/ 32951 h 2314832"/>
              <a:gd name="connsiteX60" fmla="*/ 1227438 w 2155735"/>
              <a:gd name="connsiteY60" fmla="*/ 57665 h 2314832"/>
              <a:gd name="connsiteX61" fmla="*/ 1202724 w 2155735"/>
              <a:gd name="connsiteY61" fmla="*/ 74140 h 2314832"/>
              <a:gd name="connsiteX62" fmla="*/ 1169773 w 2155735"/>
              <a:gd name="connsiteY62" fmla="*/ 123567 h 2314832"/>
              <a:gd name="connsiteX63" fmla="*/ 1153297 w 2155735"/>
              <a:gd name="connsiteY63" fmla="*/ 148281 h 2314832"/>
              <a:gd name="connsiteX64" fmla="*/ 1120346 w 2155735"/>
              <a:gd name="connsiteY64" fmla="*/ 197708 h 2314832"/>
              <a:gd name="connsiteX65" fmla="*/ 1103870 w 2155735"/>
              <a:gd name="connsiteY65" fmla="*/ 222421 h 2314832"/>
              <a:gd name="connsiteX66" fmla="*/ 1095632 w 2155735"/>
              <a:gd name="connsiteY66" fmla="*/ 247135 h 2314832"/>
              <a:gd name="connsiteX67" fmla="*/ 1062681 w 2155735"/>
              <a:gd name="connsiteY67" fmla="*/ 296562 h 2314832"/>
              <a:gd name="connsiteX68" fmla="*/ 1054443 w 2155735"/>
              <a:gd name="connsiteY68" fmla="*/ 321275 h 2314832"/>
              <a:gd name="connsiteX69" fmla="*/ 1037968 w 2155735"/>
              <a:gd name="connsiteY69" fmla="*/ 345989 h 2314832"/>
              <a:gd name="connsiteX70" fmla="*/ 1021492 w 2155735"/>
              <a:gd name="connsiteY70" fmla="*/ 395416 h 2314832"/>
              <a:gd name="connsiteX71" fmla="*/ 996778 w 2155735"/>
              <a:gd name="connsiteY71" fmla="*/ 469556 h 2314832"/>
              <a:gd name="connsiteX72" fmla="*/ 988541 w 2155735"/>
              <a:gd name="connsiteY72" fmla="*/ 494270 h 2314832"/>
              <a:gd name="connsiteX73" fmla="*/ 980303 w 2155735"/>
              <a:gd name="connsiteY73" fmla="*/ 518983 h 2314832"/>
              <a:gd name="connsiteX74" fmla="*/ 963827 w 2155735"/>
              <a:gd name="connsiteY74" fmla="*/ 584886 h 2314832"/>
              <a:gd name="connsiteX75" fmla="*/ 955589 w 2155735"/>
              <a:gd name="connsiteY75" fmla="*/ 609600 h 2314832"/>
              <a:gd name="connsiteX76" fmla="*/ 930876 w 2155735"/>
              <a:gd name="connsiteY76" fmla="*/ 691978 h 2314832"/>
              <a:gd name="connsiteX77" fmla="*/ 922638 w 2155735"/>
              <a:gd name="connsiteY77" fmla="*/ 716692 h 2314832"/>
              <a:gd name="connsiteX78" fmla="*/ 906162 w 2155735"/>
              <a:gd name="connsiteY78" fmla="*/ 741405 h 2314832"/>
              <a:gd name="connsiteX79" fmla="*/ 897924 w 2155735"/>
              <a:gd name="connsiteY79" fmla="*/ 766119 h 2314832"/>
              <a:gd name="connsiteX80" fmla="*/ 864973 w 2155735"/>
              <a:gd name="connsiteY80" fmla="*/ 815546 h 2314832"/>
              <a:gd name="connsiteX81" fmla="*/ 823784 w 2155735"/>
              <a:gd name="connsiteY81" fmla="*/ 889686 h 2314832"/>
              <a:gd name="connsiteX82" fmla="*/ 807308 w 2155735"/>
              <a:gd name="connsiteY82" fmla="*/ 914400 h 2314832"/>
              <a:gd name="connsiteX83" fmla="*/ 799070 w 2155735"/>
              <a:gd name="connsiteY83" fmla="*/ 939113 h 2314832"/>
              <a:gd name="connsiteX84" fmla="*/ 749643 w 2155735"/>
              <a:gd name="connsiteY84" fmla="*/ 1013254 h 2314832"/>
              <a:gd name="connsiteX85" fmla="*/ 700216 w 2155735"/>
              <a:gd name="connsiteY85" fmla="*/ 1087394 h 2314832"/>
              <a:gd name="connsiteX86" fmla="*/ 683741 w 2155735"/>
              <a:gd name="connsiteY86" fmla="*/ 1112108 h 2314832"/>
              <a:gd name="connsiteX87" fmla="*/ 667265 w 2155735"/>
              <a:gd name="connsiteY87" fmla="*/ 1136821 h 2314832"/>
              <a:gd name="connsiteX88" fmla="*/ 626076 w 2155735"/>
              <a:gd name="connsiteY88" fmla="*/ 1210962 h 2314832"/>
              <a:gd name="connsiteX89" fmla="*/ 560173 w 2155735"/>
              <a:gd name="connsiteY89" fmla="*/ 1309816 h 2314832"/>
              <a:gd name="connsiteX90" fmla="*/ 527222 w 2155735"/>
              <a:gd name="connsiteY90" fmla="*/ 1359243 h 2314832"/>
              <a:gd name="connsiteX91" fmla="*/ 510746 w 2155735"/>
              <a:gd name="connsiteY91" fmla="*/ 1383956 h 2314832"/>
              <a:gd name="connsiteX92" fmla="*/ 477795 w 2155735"/>
              <a:gd name="connsiteY92" fmla="*/ 1425146 h 2314832"/>
              <a:gd name="connsiteX93" fmla="*/ 469557 w 2155735"/>
              <a:gd name="connsiteY93" fmla="*/ 1449859 h 2314832"/>
              <a:gd name="connsiteX94" fmla="*/ 436605 w 2155735"/>
              <a:gd name="connsiteY94" fmla="*/ 1499286 h 2314832"/>
              <a:gd name="connsiteX95" fmla="*/ 420130 w 2155735"/>
              <a:gd name="connsiteY95" fmla="*/ 1524000 h 2314832"/>
              <a:gd name="connsiteX96" fmla="*/ 395416 w 2155735"/>
              <a:gd name="connsiteY96" fmla="*/ 1548713 h 2314832"/>
              <a:gd name="connsiteX97" fmla="*/ 362465 w 2155735"/>
              <a:gd name="connsiteY97" fmla="*/ 1598140 h 2314832"/>
              <a:gd name="connsiteX98" fmla="*/ 345989 w 2155735"/>
              <a:gd name="connsiteY98" fmla="*/ 1622854 h 2314832"/>
              <a:gd name="connsiteX99" fmla="*/ 329514 w 2155735"/>
              <a:gd name="connsiteY99" fmla="*/ 1647567 h 2314832"/>
              <a:gd name="connsiteX100" fmla="*/ 304800 w 2155735"/>
              <a:gd name="connsiteY100" fmla="*/ 1664043 h 2314832"/>
              <a:gd name="connsiteX101" fmla="*/ 271849 w 2155735"/>
              <a:gd name="connsiteY101" fmla="*/ 1713470 h 2314832"/>
              <a:gd name="connsiteX102" fmla="*/ 255373 w 2155735"/>
              <a:gd name="connsiteY102" fmla="*/ 1738183 h 2314832"/>
              <a:gd name="connsiteX103" fmla="*/ 230659 w 2155735"/>
              <a:gd name="connsiteY103" fmla="*/ 1762897 h 2314832"/>
              <a:gd name="connsiteX104" fmla="*/ 197708 w 2155735"/>
              <a:gd name="connsiteY104" fmla="*/ 1812324 h 2314832"/>
              <a:gd name="connsiteX105" fmla="*/ 181232 w 2155735"/>
              <a:gd name="connsiteY105" fmla="*/ 1837038 h 2314832"/>
              <a:gd name="connsiteX106" fmla="*/ 156519 w 2155735"/>
              <a:gd name="connsiteY106" fmla="*/ 1853513 h 2314832"/>
              <a:gd name="connsiteX107" fmla="*/ 148281 w 2155735"/>
              <a:gd name="connsiteY107" fmla="*/ 1878227 h 2314832"/>
              <a:gd name="connsiteX108" fmla="*/ 98854 w 2155735"/>
              <a:gd name="connsiteY108" fmla="*/ 1952367 h 2314832"/>
              <a:gd name="connsiteX109" fmla="*/ 65903 w 2155735"/>
              <a:gd name="connsiteY109" fmla="*/ 2001794 h 2314832"/>
              <a:gd name="connsiteX110" fmla="*/ 41189 w 2155735"/>
              <a:gd name="connsiteY110" fmla="*/ 2051221 h 2314832"/>
              <a:gd name="connsiteX111" fmla="*/ 24714 w 2155735"/>
              <a:gd name="connsiteY111" fmla="*/ 2100648 h 2314832"/>
              <a:gd name="connsiteX112" fmla="*/ 0 w 2155735"/>
              <a:gd name="connsiteY112" fmla="*/ 2191265 h 2314832"/>
              <a:gd name="connsiteX113" fmla="*/ 32951 w 2155735"/>
              <a:gd name="connsiteY113" fmla="*/ 2281881 h 2314832"/>
              <a:gd name="connsiteX114" fmla="*/ 57665 w 2155735"/>
              <a:gd name="connsiteY114" fmla="*/ 2290119 h 2314832"/>
              <a:gd name="connsiteX115" fmla="*/ 90616 w 2155735"/>
              <a:gd name="connsiteY115" fmla="*/ 2298356 h 2314832"/>
              <a:gd name="connsiteX116" fmla="*/ 172995 w 2155735"/>
              <a:gd name="connsiteY116" fmla="*/ 2314832 h 2314832"/>
              <a:gd name="connsiteX117" fmla="*/ 345989 w 2155735"/>
              <a:gd name="connsiteY117" fmla="*/ 2306594 h 2314832"/>
              <a:gd name="connsiteX118" fmla="*/ 387178 w 2155735"/>
              <a:gd name="connsiteY118" fmla="*/ 2298356 h 2314832"/>
              <a:gd name="connsiteX119" fmla="*/ 444843 w 2155735"/>
              <a:gd name="connsiteY119" fmla="*/ 2290119 h 2314832"/>
              <a:gd name="connsiteX120" fmla="*/ 551935 w 2155735"/>
              <a:gd name="connsiteY120" fmla="*/ 2281881 h 2314832"/>
              <a:gd name="connsiteX121" fmla="*/ 1342768 w 2155735"/>
              <a:gd name="connsiteY121" fmla="*/ 2265405 h 2314832"/>
              <a:gd name="connsiteX122" fmla="*/ 1672281 w 2155735"/>
              <a:gd name="connsiteY122" fmla="*/ 2265405 h 2314832"/>
              <a:gd name="connsiteX123" fmla="*/ 2125362 w 2155735"/>
              <a:gd name="connsiteY123" fmla="*/ 2232454 h 23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155735" h="2314832">
                <a:moveTo>
                  <a:pt x="2125362" y="2232454"/>
                </a:moveTo>
                <a:cubicBezTo>
                  <a:pt x="2198130" y="2214605"/>
                  <a:pt x="2118542" y="2175692"/>
                  <a:pt x="2108887" y="2158313"/>
                </a:cubicBezTo>
                <a:cubicBezTo>
                  <a:pt x="2099271" y="2141003"/>
                  <a:pt x="2086919" y="2125362"/>
                  <a:pt x="2075935" y="2108886"/>
                </a:cubicBezTo>
                <a:lnTo>
                  <a:pt x="2059459" y="2084173"/>
                </a:lnTo>
                <a:cubicBezTo>
                  <a:pt x="2053967" y="2075935"/>
                  <a:pt x="2051222" y="2064951"/>
                  <a:pt x="2042984" y="2059459"/>
                </a:cubicBezTo>
                <a:lnTo>
                  <a:pt x="2018270" y="2042983"/>
                </a:lnTo>
                <a:cubicBezTo>
                  <a:pt x="1974340" y="1977087"/>
                  <a:pt x="2031996" y="2056708"/>
                  <a:pt x="1977081" y="2001794"/>
                </a:cubicBezTo>
                <a:cubicBezTo>
                  <a:pt x="1922158" y="1946873"/>
                  <a:pt x="2001797" y="2004544"/>
                  <a:pt x="1935892" y="1960605"/>
                </a:cubicBezTo>
                <a:cubicBezTo>
                  <a:pt x="1891953" y="1894700"/>
                  <a:pt x="1949624" y="1974339"/>
                  <a:pt x="1894703" y="1919416"/>
                </a:cubicBezTo>
                <a:cubicBezTo>
                  <a:pt x="1839789" y="1864501"/>
                  <a:pt x="1919410" y="1922157"/>
                  <a:pt x="1853514" y="1878227"/>
                </a:cubicBezTo>
                <a:cubicBezTo>
                  <a:pt x="1850768" y="1869989"/>
                  <a:pt x="1849493" y="1861104"/>
                  <a:pt x="1845276" y="1853513"/>
                </a:cubicBezTo>
                <a:cubicBezTo>
                  <a:pt x="1835659" y="1836204"/>
                  <a:pt x="1812324" y="1804086"/>
                  <a:pt x="1812324" y="1804086"/>
                </a:cubicBezTo>
                <a:cubicBezTo>
                  <a:pt x="1809578" y="1795848"/>
                  <a:pt x="1808304" y="1786963"/>
                  <a:pt x="1804087" y="1779373"/>
                </a:cubicBezTo>
                <a:cubicBezTo>
                  <a:pt x="1794471" y="1762063"/>
                  <a:pt x="1771135" y="1729946"/>
                  <a:pt x="1771135" y="1729946"/>
                </a:cubicBezTo>
                <a:cubicBezTo>
                  <a:pt x="1768389" y="1721708"/>
                  <a:pt x="1766780" y="1712999"/>
                  <a:pt x="1762897" y="1705232"/>
                </a:cubicBezTo>
                <a:cubicBezTo>
                  <a:pt x="1758469" y="1696377"/>
                  <a:pt x="1750443" y="1689566"/>
                  <a:pt x="1746422" y="1680519"/>
                </a:cubicBezTo>
                <a:cubicBezTo>
                  <a:pt x="1739369" y="1664649"/>
                  <a:pt x="1735438" y="1647568"/>
                  <a:pt x="1729946" y="1631092"/>
                </a:cubicBezTo>
                <a:lnTo>
                  <a:pt x="1721708" y="1606378"/>
                </a:lnTo>
                <a:lnTo>
                  <a:pt x="1713470" y="1581665"/>
                </a:lnTo>
                <a:cubicBezTo>
                  <a:pt x="1716216" y="1570681"/>
                  <a:pt x="1716645" y="1558840"/>
                  <a:pt x="1721708" y="1548713"/>
                </a:cubicBezTo>
                <a:cubicBezTo>
                  <a:pt x="1745735" y="1500659"/>
                  <a:pt x="1745392" y="1505464"/>
                  <a:pt x="1779373" y="1482810"/>
                </a:cubicBezTo>
                <a:cubicBezTo>
                  <a:pt x="1817816" y="1425145"/>
                  <a:pt x="1795848" y="1444366"/>
                  <a:pt x="1837038" y="1416908"/>
                </a:cubicBezTo>
                <a:cubicBezTo>
                  <a:pt x="1851515" y="1373476"/>
                  <a:pt x="1835708" y="1408619"/>
                  <a:pt x="1869989" y="1367481"/>
                </a:cubicBezTo>
                <a:cubicBezTo>
                  <a:pt x="1904313" y="1326292"/>
                  <a:pt x="1865871" y="1356496"/>
                  <a:pt x="1911178" y="1326292"/>
                </a:cubicBezTo>
                <a:cubicBezTo>
                  <a:pt x="1916670" y="1318054"/>
                  <a:pt x="1920653" y="1308579"/>
                  <a:pt x="1927654" y="1301578"/>
                </a:cubicBezTo>
                <a:cubicBezTo>
                  <a:pt x="1934655" y="1294577"/>
                  <a:pt x="1945848" y="1292553"/>
                  <a:pt x="1952368" y="1285102"/>
                </a:cubicBezTo>
                <a:cubicBezTo>
                  <a:pt x="2019643" y="1208216"/>
                  <a:pt x="1954428" y="1256269"/>
                  <a:pt x="2010032" y="1219200"/>
                </a:cubicBezTo>
                <a:cubicBezTo>
                  <a:pt x="2012778" y="1210962"/>
                  <a:pt x="2014053" y="1202077"/>
                  <a:pt x="2018270" y="1194486"/>
                </a:cubicBezTo>
                <a:cubicBezTo>
                  <a:pt x="2027887" y="1177177"/>
                  <a:pt x="2040238" y="1161535"/>
                  <a:pt x="2051222" y="1145059"/>
                </a:cubicBezTo>
                <a:lnTo>
                  <a:pt x="2067697" y="1120346"/>
                </a:lnTo>
                <a:cubicBezTo>
                  <a:pt x="2073189" y="1112108"/>
                  <a:pt x="2081042" y="1105025"/>
                  <a:pt x="2084173" y="1095632"/>
                </a:cubicBezTo>
                <a:cubicBezTo>
                  <a:pt x="2095542" y="1061526"/>
                  <a:pt x="2087594" y="1078144"/>
                  <a:pt x="2108887" y="1046205"/>
                </a:cubicBezTo>
                <a:lnTo>
                  <a:pt x="2133600" y="972065"/>
                </a:lnTo>
                <a:lnTo>
                  <a:pt x="2141838" y="947351"/>
                </a:lnTo>
                <a:cubicBezTo>
                  <a:pt x="2139092" y="914400"/>
                  <a:pt x="2139036" y="881113"/>
                  <a:pt x="2133600" y="848497"/>
                </a:cubicBezTo>
                <a:cubicBezTo>
                  <a:pt x="2130745" y="831366"/>
                  <a:pt x="2122616" y="815546"/>
                  <a:pt x="2117124" y="799070"/>
                </a:cubicBezTo>
                <a:lnTo>
                  <a:pt x="2108887" y="774356"/>
                </a:lnTo>
                <a:lnTo>
                  <a:pt x="2100649" y="749643"/>
                </a:lnTo>
                <a:cubicBezTo>
                  <a:pt x="2093948" y="729541"/>
                  <a:pt x="2091906" y="716187"/>
                  <a:pt x="2075935" y="700216"/>
                </a:cubicBezTo>
                <a:cubicBezTo>
                  <a:pt x="2068934" y="693215"/>
                  <a:pt x="2059460" y="689232"/>
                  <a:pt x="2051222" y="683740"/>
                </a:cubicBezTo>
                <a:cubicBezTo>
                  <a:pt x="2035184" y="635628"/>
                  <a:pt x="2055532" y="679813"/>
                  <a:pt x="2018270" y="642551"/>
                </a:cubicBezTo>
                <a:cubicBezTo>
                  <a:pt x="1963351" y="587632"/>
                  <a:pt x="2042987" y="645299"/>
                  <a:pt x="1977081" y="601362"/>
                </a:cubicBezTo>
                <a:cubicBezTo>
                  <a:pt x="1918203" y="513045"/>
                  <a:pt x="2009895" y="647082"/>
                  <a:pt x="1935892" y="551935"/>
                </a:cubicBezTo>
                <a:cubicBezTo>
                  <a:pt x="1923735" y="536305"/>
                  <a:pt x="1913925" y="518984"/>
                  <a:pt x="1902941" y="502508"/>
                </a:cubicBezTo>
                <a:lnTo>
                  <a:pt x="1853514" y="428367"/>
                </a:lnTo>
                <a:lnTo>
                  <a:pt x="1820562" y="378940"/>
                </a:lnTo>
                <a:cubicBezTo>
                  <a:pt x="1815070" y="370702"/>
                  <a:pt x="1807218" y="363619"/>
                  <a:pt x="1804087" y="354227"/>
                </a:cubicBezTo>
                <a:cubicBezTo>
                  <a:pt x="1801341" y="345989"/>
                  <a:pt x="1800066" y="337104"/>
                  <a:pt x="1795849" y="329513"/>
                </a:cubicBezTo>
                <a:cubicBezTo>
                  <a:pt x="1786232" y="312204"/>
                  <a:pt x="1773881" y="296562"/>
                  <a:pt x="1762897" y="280086"/>
                </a:cubicBezTo>
                <a:cubicBezTo>
                  <a:pt x="1757405" y="271848"/>
                  <a:pt x="1749553" y="264765"/>
                  <a:pt x="1746422" y="255373"/>
                </a:cubicBezTo>
                <a:cubicBezTo>
                  <a:pt x="1731922" y="211873"/>
                  <a:pt x="1743001" y="237886"/>
                  <a:pt x="1705232" y="181232"/>
                </a:cubicBezTo>
                <a:cubicBezTo>
                  <a:pt x="1705231" y="181230"/>
                  <a:pt x="1672282" y="131806"/>
                  <a:pt x="1672281" y="131805"/>
                </a:cubicBezTo>
                <a:lnTo>
                  <a:pt x="1647568" y="115329"/>
                </a:lnTo>
                <a:cubicBezTo>
                  <a:pt x="1644822" y="107091"/>
                  <a:pt x="1645470" y="96756"/>
                  <a:pt x="1639330" y="90616"/>
                </a:cubicBezTo>
                <a:cubicBezTo>
                  <a:pt x="1611004" y="62290"/>
                  <a:pt x="1596266" y="59786"/>
                  <a:pt x="1565189" y="49427"/>
                </a:cubicBezTo>
                <a:cubicBezTo>
                  <a:pt x="1548713" y="38443"/>
                  <a:pt x="1534547" y="22737"/>
                  <a:pt x="1515762" y="16475"/>
                </a:cubicBezTo>
                <a:lnTo>
                  <a:pt x="1466335" y="0"/>
                </a:lnTo>
                <a:cubicBezTo>
                  <a:pt x="1416908" y="2746"/>
                  <a:pt x="1367175" y="2098"/>
                  <a:pt x="1318054" y="8238"/>
                </a:cubicBezTo>
                <a:cubicBezTo>
                  <a:pt x="1300821" y="10392"/>
                  <a:pt x="1285103" y="19221"/>
                  <a:pt x="1268627" y="24713"/>
                </a:cubicBezTo>
                <a:lnTo>
                  <a:pt x="1243914" y="32951"/>
                </a:lnTo>
                <a:cubicBezTo>
                  <a:pt x="1238422" y="41189"/>
                  <a:pt x="1234439" y="50664"/>
                  <a:pt x="1227438" y="57665"/>
                </a:cubicBezTo>
                <a:cubicBezTo>
                  <a:pt x="1220437" y="64666"/>
                  <a:pt x="1209244" y="66689"/>
                  <a:pt x="1202724" y="74140"/>
                </a:cubicBezTo>
                <a:cubicBezTo>
                  <a:pt x="1189685" y="89042"/>
                  <a:pt x="1180757" y="107091"/>
                  <a:pt x="1169773" y="123567"/>
                </a:cubicBezTo>
                <a:lnTo>
                  <a:pt x="1153297" y="148281"/>
                </a:lnTo>
                <a:lnTo>
                  <a:pt x="1120346" y="197708"/>
                </a:lnTo>
                <a:lnTo>
                  <a:pt x="1103870" y="222421"/>
                </a:lnTo>
                <a:cubicBezTo>
                  <a:pt x="1101124" y="230659"/>
                  <a:pt x="1099849" y="239544"/>
                  <a:pt x="1095632" y="247135"/>
                </a:cubicBezTo>
                <a:cubicBezTo>
                  <a:pt x="1086016" y="264444"/>
                  <a:pt x="1068943" y="277777"/>
                  <a:pt x="1062681" y="296562"/>
                </a:cubicBezTo>
                <a:cubicBezTo>
                  <a:pt x="1059935" y="304800"/>
                  <a:pt x="1058326" y="313508"/>
                  <a:pt x="1054443" y="321275"/>
                </a:cubicBezTo>
                <a:cubicBezTo>
                  <a:pt x="1050015" y="330130"/>
                  <a:pt x="1041989" y="336942"/>
                  <a:pt x="1037968" y="345989"/>
                </a:cubicBezTo>
                <a:cubicBezTo>
                  <a:pt x="1030915" y="361859"/>
                  <a:pt x="1026984" y="378940"/>
                  <a:pt x="1021492" y="395416"/>
                </a:cubicBezTo>
                <a:lnTo>
                  <a:pt x="996778" y="469556"/>
                </a:lnTo>
                <a:lnTo>
                  <a:pt x="988541" y="494270"/>
                </a:lnTo>
                <a:cubicBezTo>
                  <a:pt x="985795" y="502508"/>
                  <a:pt x="982409" y="510559"/>
                  <a:pt x="980303" y="518983"/>
                </a:cubicBezTo>
                <a:cubicBezTo>
                  <a:pt x="974811" y="540951"/>
                  <a:pt x="970988" y="563404"/>
                  <a:pt x="963827" y="584886"/>
                </a:cubicBezTo>
                <a:cubicBezTo>
                  <a:pt x="961081" y="593124"/>
                  <a:pt x="957975" y="601251"/>
                  <a:pt x="955589" y="609600"/>
                </a:cubicBezTo>
                <a:cubicBezTo>
                  <a:pt x="930688" y="696753"/>
                  <a:pt x="970030" y="574512"/>
                  <a:pt x="930876" y="691978"/>
                </a:cubicBezTo>
                <a:cubicBezTo>
                  <a:pt x="928130" y="700216"/>
                  <a:pt x="927455" y="709467"/>
                  <a:pt x="922638" y="716692"/>
                </a:cubicBezTo>
                <a:lnTo>
                  <a:pt x="906162" y="741405"/>
                </a:lnTo>
                <a:cubicBezTo>
                  <a:pt x="903416" y="749643"/>
                  <a:pt x="902141" y="758528"/>
                  <a:pt x="897924" y="766119"/>
                </a:cubicBezTo>
                <a:cubicBezTo>
                  <a:pt x="888308" y="783428"/>
                  <a:pt x="871235" y="796761"/>
                  <a:pt x="864973" y="815546"/>
                </a:cubicBezTo>
                <a:cubicBezTo>
                  <a:pt x="850473" y="859044"/>
                  <a:pt x="861551" y="833034"/>
                  <a:pt x="823784" y="889686"/>
                </a:cubicBezTo>
                <a:cubicBezTo>
                  <a:pt x="818292" y="897924"/>
                  <a:pt x="810439" y="905007"/>
                  <a:pt x="807308" y="914400"/>
                </a:cubicBezTo>
                <a:cubicBezTo>
                  <a:pt x="804562" y="922638"/>
                  <a:pt x="803287" y="931522"/>
                  <a:pt x="799070" y="939113"/>
                </a:cubicBezTo>
                <a:cubicBezTo>
                  <a:pt x="799067" y="939118"/>
                  <a:pt x="757882" y="1000895"/>
                  <a:pt x="749643" y="1013254"/>
                </a:cubicBezTo>
                <a:lnTo>
                  <a:pt x="700216" y="1087394"/>
                </a:lnTo>
                <a:lnTo>
                  <a:pt x="683741" y="1112108"/>
                </a:lnTo>
                <a:lnTo>
                  <a:pt x="667265" y="1136821"/>
                </a:lnTo>
                <a:cubicBezTo>
                  <a:pt x="652766" y="1180319"/>
                  <a:pt x="663843" y="1154312"/>
                  <a:pt x="626076" y="1210962"/>
                </a:cubicBezTo>
                <a:lnTo>
                  <a:pt x="560173" y="1309816"/>
                </a:lnTo>
                <a:lnTo>
                  <a:pt x="527222" y="1359243"/>
                </a:lnTo>
                <a:lnTo>
                  <a:pt x="510746" y="1383956"/>
                </a:lnTo>
                <a:cubicBezTo>
                  <a:pt x="490040" y="1446074"/>
                  <a:pt x="520379" y="1371916"/>
                  <a:pt x="477795" y="1425146"/>
                </a:cubicBezTo>
                <a:cubicBezTo>
                  <a:pt x="472371" y="1431927"/>
                  <a:pt x="473774" y="1442268"/>
                  <a:pt x="469557" y="1449859"/>
                </a:cubicBezTo>
                <a:cubicBezTo>
                  <a:pt x="459940" y="1467168"/>
                  <a:pt x="447589" y="1482810"/>
                  <a:pt x="436605" y="1499286"/>
                </a:cubicBezTo>
                <a:cubicBezTo>
                  <a:pt x="431113" y="1507524"/>
                  <a:pt x="427131" y="1516999"/>
                  <a:pt x="420130" y="1524000"/>
                </a:cubicBezTo>
                <a:cubicBezTo>
                  <a:pt x="411892" y="1532238"/>
                  <a:pt x="402568" y="1539517"/>
                  <a:pt x="395416" y="1548713"/>
                </a:cubicBezTo>
                <a:cubicBezTo>
                  <a:pt x="383259" y="1564343"/>
                  <a:pt x="373449" y="1581664"/>
                  <a:pt x="362465" y="1598140"/>
                </a:cubicBezTo>
                <a:lnTo>
                  <a:pt x="345989" y="1622854"/>
                </a:lnTo>
                <a:cubicBezTo>
                  <a:pt x="340497" y="1631092"/>
                  <a:pt x="337752" y="1642075"/>
                  <a:pt x="329514" y="1647567"/>
                </a:cubicBezTo>
                <a:lnTo>
                  <a:pt x="304800" y="1664043"/>
                </a:lnTo>
                <a:lnTo>
                  <a:pt x="271849" y="1713470"/>
                </a:lnTo>
                <a:cubicBezTo>
                  <a:pt x="266357" y="1721708"/>
                  <a:pt x="262374" y="1731182"/>
                  <a:pt x="255373" y="1738183"/>
                </a:cubicBezTo>
                <a:cubicBezTo>
                  <a:pt x="247135" y="1746421"/>
                  <a:pt x="237812" y="1753701"/>
                  <a:pt x="230659" y="1762897"/>
                </a:cubicBezTo>
                <a:cubicBezTo>
                  <a:pt x="218502" y="1778527"/>
                  <a:pt x="208692" y="1795848"/>
                  <a:pt x="197708" y="1812324"/>
                </a:cubicBezTo>
                <a:cubicBezTo>
                  <a:pt x="192216" y="1820562"/>
                  <a:pt x="189470" y="1831546"/>
                  <a:pt x="181232" y="1837038"/>
                </a:cubicBezTo>
                <a:lnTo>
                  <a:pt x="156519" y="1853513"/>
                </a:lnTo>
                <a:cubicBezTo>
                  <a:pt x="153773" y="1861751"/>
                  <a:pt x="152498" y="1870636"/>
                  <a:pt x="148281" y="1878227"/>
                </a:cubicBezTo>
                <a:cubicBezTo>
                  <a:pt x="148270" y="1878247"/>
                  <a:pt x="107098" y="1940001"/>
                  <a:pt x="98854" y="1952367"/>
                </a:cubicBezTo>
                <a:lnTo>
                  <a:pt x="65903" y="2001794"/>
                </a:lnTo>
                <a:cubicBezTo>
                  <a:pt x="54534" y="2035901"/>
                  <a:pt x="62482" y="2019283"/>
                  <a:pt x="41189" y="2051221"/>
                </a:cubicBezTo>
                <a:cubicBezTo>
                  <a:pt x="35697" y="2067697"/>
                  <a:pt x="28926" y="2083800"/>
                  <a:pt x="24714" y="2100648"/>
                </a:cubicBezTo>
                <a:cubicBezTo>
                  <a:pt x="6132" y="2174975"/>
                  <a:pt x="15399" y="2145069"/>
                  <a:pt x="0" y="2191265"/>
                </a:cubicBezTo>
                <a:cubicBezTo>
                  <a:pt x="7095" y="2255120"/>
                  <a:pt x="-11561" y="2259625"/>
                  <a:pt x="32951" y="2281881"/>
                </a:cubicBezTo>
                <a:cubicBezTo>
                  <a:pt x="40718" y="2285764"/>
                  <a:pt x="49315" y="2287734"/>
                  <a:pt x="57665" y="2290119"/>
                </a:cubicBezTo>
                <a:cubicBezTo>
                  <a:pt x="68551" y="2293229"/>
                  <a:pt x="79546" y="2295984"/>
                  <a:pt x="90616" y="2298356"/>
                </a:cubicBezTo>
                <a:cubicBezTo>
                  <a:pt x="117998" y="2304223"/>
                  <a:pt x="172995" y="2314832"/>
                  <a:pt x="172995" y="2314832"/>
                </a:cubicBezTo>
                <a:cubicBezTo>
                  <a:pt x="230660" y="2312086"/>
                  <a:pt x="288429" y="2311022"/>
                  <a:pt x="345989" y="2306594"/>
                </a:cubicBezTo>
                <a:cubicBezTo>
                  <a:pt x="359949" y="2305520"/>
                  <a:pt x="373367" y="2300658"/>
                  <a:pt x="387178" y="2298356"/>
                </a:cubicBezTo>
                <a:cubicBezTo>
                  <a:pt x="406331" y="2295164"/>
                  <a:pt x="425523" y="2292051"/>
                  <a:pt x="444843" y="2290119"/>
                </a:cubicBezTo>
                <a:cubicBezTo>
                  <a:pt x="480468" y="2286557"/>
                  <a:pt x="516184" y="2283814"/>
                  <a:pt x="551935" y="2281881"/>
                </a:cubicBezTo>
                <a:cubicBezTo>
                  <a:pt x="825295" y="2267104"/>
                  <a:pt x="1049119" y="2269484"/>
                  <a:pt x="1342768" y="2265405"/>
                </a:cubicBezTo>
                <a:cubicBezTo>
                  <a:pt x="1557740" y="2248868"/>
                  <a:pt x="1343815" y="2261247"/>
                  <a:pt x="1672281" y="2265405"/>
                </a:cubicBezTo>
                <a:cubicBezTo>
                  <a:pt x="1815059" y="2267212"/>
                  <a:pt x="2052594" y="2250303"/>
                  <a:pt x="2125362" y="2232454"/>
                </a:cubicBezTo>
                <a:close/>
              </a:path>
            </a:pathLst>
          </a:custGeom>
          <a:solidFill>
            <a:srgbClr val="F8CBA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Savannah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8F449B-1864-4497-8721-A893C9ABF168}"/>
              </a:ext>
            </a:extLst>
          </p:cNvPr>
          <p:cNvSpPr/>
          <p:nvPr/>
        </p:nvSpPr>
        <p:spPr>
          <a:xfrm>
            <a:off x="5376020" y="3739978"/>
            <a:ext cx="2968910" cy="2225387"/>
          </a:xfrm>
          <a:custGeom>
            <a:avLst/>
            <a:gdLst>
              <a:gd name="connsiteX0" fmla="*/ 3288 w 2968910"/>
              <a:gd name="connsiteY0" fmla="*/ 313038 h 2225387"/>
              <a:gd name="connsiteX1" fmla="*/ 44477 w 2968910"/>
              <a:gd name="connsiteY1" fmla="*/ 345990 h 2225387"/>
              <a:gd name="connsiteX2" fmla="*/ 85666 w 2968910"/>
              <a:gd name="connsiteY2" fmla="*/ 387179 h 2225387"/>
              <a:gd name="connsiteX3" fmla="*/ 126856 w 2968910"/>
              <a:gd name="connsiteY3" fmla="*/ 428368 h 2225387"/>
              <a:gd name="connsiteX4" fmla="*/ 168045 w 2968910"/>
              <a:gd name="connsiteY4" fmla="*/ 469557 h 2225387"/>
              <a:gd name="connsiteX5" fmla="*/ 184521 w 2968910"/>
              <a:gd name="connsiteY5" fmla="*/ 494271 h 2225387"/>
              <a:gd name="connsiteX6" fmla="*/ 209234 w 2968910"/>
              <a:gd name="connsiteY6" fmla="*/ 510746 h 2225387"/>
              <a:gd name="connsiteX7" fmla="*/ 266899 w 2968910"/>
              <a:gd name="connsiteY7" fmla="*/ 576649 h 2225387"/>
              <a:gd name="connsiteX8" fmla="*/ 332802 w 2968910"/>
              <a:gd name="connsiteY8" fmla="*/ 675503 h 2225387"/>
              <a:gd name="connsiteX9" fmla="*/ 349277 w 2968910"/>
              <a:gd name="connsiteY9" fmla="*/ 700217 h 2225387"/>
              <a:gd name="connsiteX10" fmla="*/ 365753 w 2968910"/>
              <a:gd name="connsiteY10" fmla="*/ 724930 h 2225387"/>
              <a:gd name="connsiteX11" fmla="*/ 390466 w 2968910"/>
              <a:gd name="connsiteY11" fmla="*/ 799071 h 2225387"/>
              <a:gd name="connsiteX12" fmla="*/ 398704 w 2968910"/>
              <a:gd name="connsiteY12" fmla="*/ 823784 h 2225387"/>
              <a:gd name="connsiteX13" fmla="*/ 406942 w 2968910"/>
              <a:gd name="connsiteY13" fmla="*/ 848498 h 2225387"/>
              <a:gd name="connsiteX14" fmla="*/ 390466 w 2968910"/>
              <a:gd name="connsiteY14" fmla="*/ 1037968 h 2225387"/>
              <a:gd name="connsiteX15" fmla="*/ 373991 w 2968910"/>
              <a:gd name="connsiteY15" fmla="*/ 1087395 h 2225387"/>
              <a:gd name="connsiteX16" fmla="*/ 332802 w 2968910"/>
              <a:gd name="connsiteY16" fmla="*/ 1161536 h 2225387"/>
              <a:gd name="connsiteX17" fmla="*/ 308088 w 2968910"/>
              <a:gd name="connsiteY17" fmla="*/ 1178011 h 2225387"/>
              <a:gd name="connsiteX18" fmla="*/ 275137 w 2968910"/>
              <a:gd name="connsiteY18" fmla="*/ 1219200 h 2225387"/>
              <a:gd name="connsiteX19" fmla="*/ 233948 w 2968910"/>
              <a:gd name="connsiteY19" fmla="*/ 1260390 h 2225387"/>
              <a:gd name="connsiteX20" fmla="*/ 168045 w 2968910"/>
              <a:gd name="connsiteY20" fmla="*/ 1318054 h 2225387"/>
              <a:gd name="connsiteX21" fmla="*/ 143331 w 2968910"/>
              <a:gd name="connsiteY21" fmla="*/ 1342768 h 2225387"/>
              <a:gd name="connsiteX22" fmla="*/ 93904 w 2968910"/>
              <a:gd name="connsiteY22" fmla="*/ 1375719 h 2225387"/>
              <a:gd name="connsiteX23" fmla="*/ 60953 w 2968910"/>
              <a:gd name="connsiteY23" fmla="*/ 1425146 h 2225387"/>
              <a:gd name="connsiteX24" fmla="*/ 44477 w 2968910"/>
              <a:gd name="connsiteY24" fmla="*/ 1449860 h 2225387"/>
              <a:gd name="connsiteX25" fmla="*/ 28002 w 2968910"/>
              <a:gd name="connsiteY25" fmla="*/ 1499287 h 2225387"/>
              <a:gd name="connsiteX26" fmla="*/ 36239 w 2968910"/>
              <a:gd name="connsiteY26" fmla="*/ 1647568 h 2225387"/>
              <a:gd name="connsiteX27" fmla="*/ 52715 w 2968910"/>
              <a:gd name="connsiteY27" fmla="*/ 1696995 h 2225387"/>
              <a:gd name="connsiteX28" fmla="*/ 69191 w 2968910"/>
              <a:gd name="connsiteY28" fmla="*/ 1746422 h 2225387"/>
              <a:gd name="connsiteX29" fmla="*/ 77429 w 2968910"/>
              <a:gd name="connsiteY29" fmla="*/ 1771136 h 2225387"/>
              <a:gd name="connsiteX30" fmla="*/ 93904 w 2968910"/>
              <a:gd name="connsiteY30" fmla="*/ 1795849 h 2225387"/>
              <a:gd name="connsiteX31" fmla="*/ 118618 w 2968910"/>
              <a:gd name="connsiteY31" fmla="*/ 1845276 h 2225387"/>
              <a:gd name="connsiteX32" fmla="*/ 159807 w 2968910"/>
              <a:gd name="connsiteY32" fmla="*/ 1919417 h 2225387"/>
              <a:gd name="connsiteX33" fmla="*/ 192758 w 2968910"/>
              <a:gd name="connsiteY33" fmla="*/ 1968844 h 2225387"/>
              <a:gd name="connsiteX34" fmla="*/ 209234 w 2968910"/>
              <a:gd name="connsiteY34" fmla="*/ 1993557 h 2225387"/>
              <a:gd name="connsiteX35" fmla="*/ 233948 w 2968910"/>
              <a:gd name="connsiteY35" fmla="*/ 2010033 h 2225387"/>
              <a:gd name="connsiteX36" fmla="*/ 299850 w 2968910"/>
              <a:gd name="connsiteY36" fmla="*/ 2067698 h 2225387"/>
              <a:gd name="connsiteX37" fmla="*/ 324564 w 2968910"/>
              <a:gd name="connsiteY37" fmla="*/ 2084173 h 2225387"/>
              <a:gd name="connsiteX38" fmla="*/ 349277 w 2968910"/>
              <a:gd name="connsiteY38" fmla="*/ 2100649 h 2225387"/>
              <a:gd name="connsiteX39" fmla="*/ 423418 w 2968910"/>
              <a:gd name="connsiteY39" fmla="*/ 2125363 h 2225387"/>
              <a:gd name="connsiteX40" fmla="*/ 489321 w 2968910"/>
              <a:gd name="connsiteY40" fmla="*/ 2141838 h 2225387"/>
              <a:gd name="connsiteX41" fmla="*/ 711742 w 2968910"/>
              <a:gd name="connsiteY41" fmla="*/ 2150076 h 2225387"/>
              <a:gd name="connsiteX42" fmla="*/ 876499 w 2968910"/>
              <a:gd name="connsiteY42" fmla="*/ 2166552 h 2225387"/>
              <a:gd name="connsiteX43" fmla="*/ 950639 w 2968910"/>
              <a:gd name="connsiteY43" fmla="*/ 2174790 h 2225387"/>
              <a:gd name="connsiteX44" fmla="*/ 1313104 w 2968910"/>
              <a:gd name="connsiteY44" fmla="*/ 2183027 h 2225387"/>
              <a:gd name="connsiteX45" fmla="*/ 1552002 w 2968910"/>
              <a:gd name="connsiteY45" fmla="*/ 2199503 h 2225387"/>
              <a:gd name="connsiteX46" fmla="*/ 1807375 w 2968910"/>
              <a:gd name="connsiteY46" fmla="*/ 2191265 h 2225387"/>
              <a:gd name="connsiteX47" fmla="*/ 1889753 w 2968910"/>
              <a:gd name="connsiteY47" fmla="*/ 2183027 h 2225387"/>
              <a:gd name="connsiteX48" fmla="*/ 2169839 w 2968910"/>
              <a:gd name="connsiteY48" fmla="*/ 2199503 h 2225387"/>
              <a:gd name="connsiteX49" fmla="*/ 2243980 w 2968910"/>
              <a:gd name="connsiteY49" fmla="*/ 2207741 h 2225387"/>
              <a:gd name="connsiteX50" fmla="*/ 2614683 w 2968910"/>
              <a:gd name="connsiteY50" fmla="*/ 2215979 h 2225387"/>
              <a:gd name="connsiteX51" fmla="*/ 2697061 w 2968910"/>
              <a:gd name="connsiteY51" fmla="*/ 2224217 h 2225387"/>
              <a:gd name="connsiteX52" fmla="*/ 2944196 w 2968910"/>
              <a:gd name="connsiteY52" fmla="*/ 2207741 h 2225387"/>
              <a:gd name="connsiteX53" fmla="*/ 2968910 w 2968910"/>
              <a:gd name="connsiteY53" fmla="*/ 2141838 h 2225387"/>
              <a:gd name="connsiteX54" fmla="*/ 2960672 w 2968910"/>
              <a:gd name="connsiteY54" fmla="*/ 2010033 h 2225387"/>
              <a:gd name="connsiteX55" fmla="*/ 2927721 w 2968910"/>
              <a:gd name="connsiteY55" fmla="*/ 1894703 h 2225387"/>
              <a:gd name="connsiteX56" fmla="*/ 2919483 w 2968910"/>
              <a:gd name="connsiteY56" fmla="*/ 1869990 h 2225387"/>
              <a:gd name="connsiteX57" fmla="*/ 2911245 w 2968910"/>
              <a:gd name="connsiteY57" fmla="*/ 1845276 h 2225387"/>
              <a:gd name="connsiteX58" fmla="*/ 2894769 w 2968910"/>
              <a:gd name="connsiteY58" fmla="*/ 1820563 h 2225387"/>
              <a:gd name="connsiteX59" fmla="*/ 2878294 w 2968910"/>
              <a:gd name="connsiteY59" fmla="*/ 1771136 h 2225387"/>
              <a:gd name="connsiteX60" fmla="*/ 2861818 w 2968910"/>
              <a:gd name="connsiteY60" fmla="*/ 1746422 h 2225387"/>
              <a:gd name="connsiteX61" fmla="*/ 2837104 w 2968910"/>
              <a:gd name="connsiteY61" fmla="*/ 1696995 h 2225387"/>
              <a:gd name="connsiteX62" fmla="*/ 2828866 w 2968910"/>
              <a:gd name="connsiteY62" fmla="*/ 1672281 h 2225387"/>
              <a:gd name="connsiteX63" fmla="*/ 2812391 w 2968910"/>
              <a:gd name="connsiteY63" fmla="*/ 1647568 h 2225387"/>
              <a:gd name="connsiteX64" fmla="*/ 2779439 w 2968910"/>
              <a:gd name="connsiteY64" fmla="*/ 1573427 h 2225387"/>
              <a:gd name="connsiteX65" fmla="*/ 2754726 w 2968910"/>
              <a:gd name="connsiteY65" fmla="*/ 1524000 h 2225387"/>
              <a:gd name="connsiteX66" fmla="*/ 2730012 w 2968910"/>
              <a:gd name="connsiteY66" fmla="*/ 1474573 h 2225387"/>
              <a:gd name="connsiteX67" fmla="*/ 2721775 w 2968910"/>
              <a:gd name="connsiteY67" fmla="*/ 1449860 h 2225387"/>
              <a:gd name="connsiteX68" fmla="*/ 2688823 w 2968910"/>
              <a:gd name="connsiteY68" fmla="*/ 1400433 h 2225387"/>
              <a:gd name="connsiteX69" fmla="*/ 2655872 w 2968910"/>
              <a:gd name="connsiteY69" fmla="*/ 1351006 h 2225387"/>
              <a:gd name="connsiteX70" fmla="*/ 2622921 w 2968910"/>
              <a:gd name="connsiteY70" fmla="*/ 1301579 h 2225387"/>
              <a:gd name="connsiteX71" fmla="*/ 2606445 w 2968910"/>
              <a:gd name="connsiteY71" fmla="*/ 1276865 h 2225387"/>
              <a:gd name="connsiteX72" fmla="*/ 2589969 w 2968910"/>
              <a:gd name="connsiteY72" fmla="*/ 1252152 h 2225387"/>
              <a:gd name="connsiteX73" fmla="*/ 2581731 w 2968910"/>
              <a:gd name="connsiteY73" fmla="*/ 1227438 h 2225387"/>
              <a:gd name="connsiteX74" fmla="*/ 2532304 w 2968910"/>
              <a:gd name="connsiteY74" fmla="*/ 1153298 h 2225387"/>
              <a:gd name="connsiteX75" fmla="*/ 2515829 w 2968910"/>
              <a:gd name="connsiteY75" fmla="*/ 1128584 h 2225387"/>
              <a:gd name="connsiteX76" fmla="*/ 2491115 w 2968910"/>
              <a:gd name="connsiteY76" fmla="*/ 1079157 h 2225387"/>
              <a:gd name="connsiteX77" fmla="*/ 2482877 w 2968910"/>
              <a:gd name="connsiteY77" fmla="*/ 1054444 h 2225387"/>
              <a:gd name="connsiteX78" fmla="*/ 2449926 w 2968910"/>
              <a:gd name="connsiteY78" fmla="*/ 1005017 h 2225387"/>
              <a:gd name="connsiteX79" fmla="*/ 2433450 w 2968910"/>
              <a:gd name="connsiteY79" fmla="*/ 980303 h 2225387"/>
              <a:gd name="connsiteX80" fmla="*/ 2425212 w 2968910"/>
              <a:gd name="connsiteY80" fmla="*/ 955590 h 2225387"/>
              <a:gd name="connsiteX81" fmla="*/ 2392261 w 2968910"/>
              <a:gd name="connsiteY81" fmla="*/ 906163 h 2225387"/>
              <a:gd name="connsiteX82" fmla="*/ 2384023 w 2968910"/>
              <a:gd name="connsiteY82" fmla="*/ 881449 h 2225387"/>
              <a:gd name="connsiteX83" fmla="*/ 2334596 w 2968910"/>
              <a:gd name="connsiteY83" fmla="*/ 807308 h 2225387"/>
              <a:gd name="connsiteX84" fmla="*/ 2318121 w 2968910"/>
              <a:gd name="connsiteY84" fmla="*/ 782595 h 2225387"/>
              <a:gd name="connsiteX85" fmla="*/ 2276931 w 2968910"/>
              <a:gd name="connsiteY85" fmla="*/ 708454 h 2225387"/>
              <a:gd name="connsiteX86" fmla="*/ 2260456 w 2968910"/>
              <a:gd name="connsiteY86" fmla="*/ 683741 h 2225387"/>
              <a:gd name="connsiteX87" fmla="*/ 2243980 w 2968910"/>
              <a:gd name="connsiteY87" fmla="*/ 659027 h 2225387"/>
              <a:gd name="connsiteX88" fmla="*/ 2202791 w 2968910"/>
              <a:gd name="connsiteY88" fmla="*/ 584887 h 2225387"/>
              <a:gd name="connsiteX89" fmla="*/ 2186315 w 2968910"/>
              <a:gd name="connsiteY89" fmla="*/ 560173 h 2225387"/>
              <a:gd name="connsiteX90" fmla="*/ 2178077 w 2968910"/>
              <a:gd name="connsiteY90" fmla="*/ 535460 h 2225387"/>
              <a:gd name="connsiteX91" fmla="*/ 2136888 w 2968910"/>
              <a:gd name="connsiteY91" fmla="*/ 486033 h 2225387"/>
              <a:gd name="connsiteX92" fmla="*/ 2095699 w 2968910"/>
              <a:gd name="connsiteY92" fmla="*/ 411892 h 2225387"/>
              <a:gd name="connsiteX93" fmla="*/ 2029796 w 2968910"/>
              <a:gd name="connsiteY93" fmla="*/ 313038 h 2225387"/>
              <a:gd name="connsiteX94" fmla="*/ 2013321 w 2968910"/>
              <a:gd name="connsiteY94" fmla="*/ 288325 h 2225387"/>
              <a:gd name="connsiteX95" fmla="*/ 2005083 w 2968910"/>
              <a:gd name="connsiteY95" fmla="*/ 263611 h 2225387"/>
              <a:gd name="connsiteX96" fmla="*/ 1980369 w 2968910"/>
              <a:gd name="connsiteY96" fmla="*/ 247136 h 2225387"/>
              <a:gd name="connsiteX97" fmla="*/ 1939180 w 2968910"/>
              <a:gd name="connsiteY97" fmla="*/ 172995 h 2225387"/>
              <a:gd name="connsiteX98" fmla="*/ 1914466 w 2968910"/>
              <a:gd name="connsiteY98" fmla="*/ 156519 h 2225387"/>
              <a:gd name="connsiteX99" fmla="*/ 1848564 w 2968910"/>
              <a:gd name="connsiteY99" fmla="*/ 98854 h 2225387"/>
              <a:gd name="connsiteX100" fmla="*/ 1823850 w 2968910"/>
              <a:gd name="connsiteY100" fmla="*/ 82379 h 2225387"/>
              <a:gd name="connsiteX101" fmla="*/ 1774423 w 2968910"/>
              <a:gd name="connsiteY101" fmla="*/ 65903 h 2225387"/>
              <a:gd name="connsiteX102" fmla="*/ 1700283 w 2968910"/>
              <a:gd name="connsiteY102" fmla="*/ 32952 h 2225387"/>
              <a:gd name="connsiteX103" fmla="*/ 1650856 w 2968910"/>
              <a:gd name="connsiteY103" fmla="*/ 16476 h 2225387"/>
              <a:gd name="connsiteX104" fmla="*/ 1626142 w 2968910"/>
              <a:gd name="connsiteY104" fmla="*/ 8238 h 2225387"/>
              <a:gd name="connsiteX105" fmla="*/ 1584953 w 2968910"/>
              <a:gd name="connsiteY105" fmla="*/ 0 h 2225387"/>
              <a:gd name="connsiteX106" fmla="*/ 983591 w 2968910"/>
              <a:gd name="connsiteY106" fmla="*/ 8238 h 2225387"/>
              <a:gd name="connsiteX107" fmla="*/ 884737 w 2968910"/>
              <a:gd name="connsiteY107" fmla="*/ 16476 h 2225387"/>
              <a:gd name="connsiteX108" fmla="*/ 769407 w 2968910"/>
              <a:gd name="connsiteY108" fmla="*/ 24714 h 2225387"/>
              <a:gd name="connsiteX109" fmla="*/ 324564 w 2968910"/>
              <a:gd name="connsiteY109" fmla="*/ 32952 h 2225387"/>
              <a:gd name="connsiteX110" fmla="*/ 184521 w 2968910"/>
              <a:gd name="connsiteY110" fmla="*/ 49427 h 2225387"/>
              <a:gd name="connsiteX111" fmla="*/ 93904 w 2968910"/>
              <a:gd name="connsiteY111" fmla="*/ 74141 h 2225387"/>
              <a:gd name="connsiteX112" fmla="*/ 44477 w 2968910"/>
              <a:gd name="connsiteY112" fmla="*/ 107092 h 2225387"/>
              <a:gd name="connsiteX113" fmla="*/ 28002 w 2968910"/>
              <a:gd name="connsiteY113" fmla="*/ 131806 h 2225387"/>
              <a:gd name="connsiteX114" fmla="*/ 11526 w 2968910"/>
              <a:gd name="connsiteY114" fmla="*/ 189471 h 2225387"/>
              <a:gd name="connsiteX115" fmla="*/ 3288 w 2968910"/>
              <a:gd name="connsiteY115" fmla="*/ 313038 h 222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968910" h="2225387">
                <a:moveTo>
                  <a:pt x="3288" y="313038"/>
                </a:moveTo>
                <a:cubicBezTo>
                  <a:pt x="8780" y="339125"/>
                  <a:pt x="32044" y="333557"/>
                  <a:pt x="44477" y="345990"/>
                </a:cubicBezTo>
                <a:cubicBezTo>
                  <a:pt x="99396" y="400909"/>
                  <a:pt x="19765" y="343243"/>
                  <a:pt x="85666" y="387179"/>
                </a:cubicBezTo>
                <a:cubicBezTo>
                  <a:pt x="129604" y="453083"/>
                  <a:pt x="71934" y="373446"/>
                  <a:pt x="126856" y="428368"/>
                </a:cubicBezTo>
                <a:cubicBezTo>
                  <a:pt x="181775" y="483287"/>
                  <a:pt x="102139" y="425620"/>
                  <a:pt x="168045" y="469557"/>
                </a:cubicBezTo>
                <a:cubicBezTo>
                  <a:pt x="173537" y="477795"/>
                  <a:pt x="177520" y="487270"/>
                  <a:pt x="184521" y="494271"/>
                </a:cubicBezTo>
                <a:cubicBezTo>
                  <a:pt x="191522" y="501272"/>
                  <a:pt x="202715" y="503295"/>
                  <a:pt x="209234" y="510746"/>
                </a:cubicBezTo>
                <a:cubicBezTo>
                  <a:pt x="276510" y="587633"/>
                  <a:pt x="211293" y="539578"/>
                  <a:pt x="266899" y="576649"/>
                </a:cubicBezTo>
                <a:lnTo>
                  <a:pt x="332802" y="675503"/>
                </a:lnTo>
                <a:lnTo>
                  <a:pt x="349277" y="700217"/>
                </a:lnTo>
                <a:lnTo>
                  <a:pt x="365753" y="724930"/>
                </a:lnTo>
                <a:lnTo>
                  <a:pt x="390466" y="799071"/>
                </a:lnTo>
                <a:lnTo>
                  <a:pt x="398704" y="823784"/>
                </a:lnTo>
                <a:lnTo>
                  <a:pt x="406942" y="848498"/>
                </a:lnTo>
                <a:cubicBezTo>
                  <a:pt x="403829" y="904529"/>
                  <a:pt x="406743" y="978283"/>
                  <a:pt x="390466" y="1037968"/>
                </a:cubicBezTo>
                <a:cubicBezTo>
                  <a:pt x="385897" y="1054723"/>
                  <a:pt x="379483" y="1070919"/>
                  <a:pt x="373991" y="1087395"/>
                </a:cubicBezTo>
                <a:cubicBezTo>
                  <a:pt x="365407" y="1113146"/>
                  <a:pt x="357078" y="1145353"/>
                  <a:pt x="332802" y="1161536"/>
                </a:cubicBezTo>
                <a:lnTo>
                  <a:pt x="308088" y="1178011"/>
                </a:lnTo>
                <a:cubicBezTo>
                  <a:pt x="292050" y="1226124"/>
                  <a:pt x="312399" y="1181938"/>
                  <a:pt x="275137" y="1219200"/>
                </a:cubicBezTo>
                <a:cubicBezTo>
                  <a:pt x="220215" y="1274122"/>
                  <a:pt x="299852" y="1216452"/>
                  <a:pt x="233948" y="1260390"/>
                </a:cubicBezTo>
                <a:cubicBezTo>
                  <a:pt x="187264" y="1330414"/>
                  <a:pt x="264158" y="1221941"/>
                  <a:pt x="168045" y="1318054"/>
                </a:cubicBezTo>
                <a:cubicBezTo>
                  <a:pt x="159807" y="1326292"/>
                  <a:pt x="152527" y="1335615"/>
                  <a:pt x="143331" y="1342768"/>
                </a:cubicBezTo>
                <a:cubicBezTo>
                  <a:pt x="127701" y="1354925"/>
                  <a:pt x="93904" y="1375719"/>
                  <a:pt x="93904" y="1375719"/>
                </a:cubicBezTo>
                <a:lnTo>
                  <a:pt x="60953" y="1425146"/>
                </a:lnTo>
                <a:cubicBezTo>
                  <a:pt x="55461" y="1433384"/>
                  <a:pt x="47608" y="1440467"/>
                  <a:pt x="44477" y="1449860"/>
                </a:cubicBezTo>
                <a:lnTo>
                  <a:pt x="28002" y="1499287"/>
                </a:lnTo>
                <a:cubicBezTo>
                  <a:pt x="30748" y="1548714"/>
                  <a:pt x="30099" y="1598447"/>
                  <a:pt x="36239" y="1647568"/>
                </a:cubicBezTo>
                <a:cubicBezTo>
                  <a:pt x="38393" y="1664801"/>
                  <a:pt x="47223" y="1680519"/>
                  <a:pt x="52715" y="1696995"/>
                </a:cubicBezTo>
                <a:lnTo>
                  <a:pt x="69191" y="1746422"/>
                </a:lnTo>
                <a:cubicBezTo>
                  <a:pt x="71937" y="1754660"/>
                  <a:pt x="72612" y="1763911"/>
                  <a:pt x="77429" y="1771136"/>
                </a:cubicBezTo>
                <a:cubicBezTo>
                  <a:pt x="82921" y="1779374"/>
                  <a:pt x="89476" y="1786994"/>
                  <a:pt x="93904" y="1795849"/>
                </a:cubicBezTo>
                <a:cubicBezTo>
                  <a:pt x="128005" y="1864052"/>
                  <a:pt x="71407" y="1774463"/>
                  <a:pt x="118618" y="1845276"/>
                </a:cubicBezTo>
                <a:cubicBezTo>
                  <a:pt x="133117" y="1888774"/>
                  <a:pt x="122040" y="1862767"/>
                  <a:pt x="159807" y="1919417"/>
                </a:cubicBezTo>
                <a:lnTo>
                  <a:pt x="192758" y="1968844"/>
                </a:lnTo>
                <a:cubicBezTo>
                  <a:pt x="198250" y="1977082"/>
                  <a:pt x="200996" y="1988065"/>
                  <a:pt x="209234" y="1993557"/>
                </a:cubicBezTo>
                <a:lnTo>
                  <a:pt x="233948" y="2010033"/>
                </a:lnTo>
                <a:cubicBezTo>
                  <a:pt x="261406" y="2051221"/>
                  <a:pt x="242187" y="2029256"/>
                  <a:pt x="299850" y="2067698"/>
                </a:cubicBezTo>
                <a:lnTo>
                  <a:pt x="324564" y="2084173"/>
                </a:lnTo>
                <a:cubicBezTo>
                  <a:pt x="332802" y="2089665"/>
                  <a:pt x="339885" y="2097518"/>
                  <a:pt x="349277" y="2100649"/>
                </a:cubicBezTo>
                <a:lnTo>
                  <a:pt x="423418" y="2125363"/>
                </a:lnTo>
                <a:cubicBezTo>
                  <a:pt x="445763" y="2132811"/>
                  <a:pt x="464855" y="2140309"/>
                  <a:pt x="489321" y="2141838"/>
                </a:cubicBezTo>
                <a:cubicBezTo>
                  <a:pt x="563368" y="2146466"/>
                  <a:pt x="637602" y="2147330"/>
                  <a:pt x="711742" y="2150076"/>
                </a:cubicBezTo>
                <a:cubicBezTo>
                  <a:pt x="893432" y="2170264"/>
                  <a:pt x="666706" y="2145572"/>
                  <a:pt x="876499" y="2166552"/>
                </a:cubicBezTo>
                <a:cubicBezTo>
                  <a:pt x="901241" y="2169026"/>
                  <a:pt x="925791" y="2173852"/>
                  <a:pt x="950639" y="2174790"/>
                </a:cubicBezTo>
                <a:cubicBezTo>
                  <a:pt x="1071406" y="2179347"/>
                  <a:pt x="1192282" y="2180281"/>
                  <a:pt x="1313104" y="2183027"/>
                </a:cubicBezTo>
                <a:cubicBezTo>
                  <a:pt x="1386162" y="2189669"/>
                  <a:pt x="1482561" y="2199503"/>
                  <a:pt x="1552002" y="2199503"/>
                </a:cubicBezTo>
                <a:cubicBezTo>
                  <a:pt x="1637171" y="2199503"/>
                  <a:pt x="1722251" y="2194011"/>
                  <a:pt x="1807375" y="2191265"/>
                </a:cubicBezTo>
                <a:cubicBezTo>
                  <a:pt x="1834834" y="2188519"/>
                  <a:pt x="1862157" y="2183027"/>
                  <a:pt x="1889753" y="2183027"/>
                </a:cubicBezTo>
                <a:cubicBezTo>
                  <a:pt x="1948318" y="2183027"/>
                  <a:pt x="2098332" y="2193002"/>
                  <a:pt x="2169839" y="2199503"/>
                </a:cubicBezTo>
                <a:cubicBezTo>
                  <a:pt x="2194603" y="2201754"/>
                  <a:pt x="2219131" y="2206821"/>
                  <a:pt x="2243980" y="2207741"/>
                </a:cubicBezTo>
                <a:cubicBezTo>
                  <a:pt x="2367493" y="2212316"/>
                  <a:pt x="2491115" y="2213233"/>
                  <a:pt x="2614683" y="2215979"/>
                </a:cubicBezTo>
                <a:cubicBezTo>
                  <a:pt x="2642142" y="2218725"/>
                  <a:pt x="2669465" y="2224217"/>
                  <a:pt x="2697061" y="2224217"/>
                </a:cubicBezTo>
                <a:cubicBezTo>
                  <a:pt x="2887867" y="2224217"/>
                  <a:pt x="2847428" y="2231934"/>
                  <a:pt x="2944196" y="2207741"/>
                </a:cubicBezTo>
                <a:cubicBezTo>
                  <a:pt x="2961240" y="2182174"/>
                  <a:pt x="2968910" y="2177466"/>
                  <a:pt x="2968910" y="2141838"/>
                </a:cubicBezTo>
                <a:cubicBezTo>
                  <a:pt x="2968910" y="2097817"/>
                  <a:pt x="2966132" y="2053714"/>
                  <a:pt x="2960672" y="2010033"/>
                </a:cubicBezTo>
                <a:cubicBezTo>
                  <a:pt x="2956535" y="1976939"/>
                  <a:pt x="2938662" y="1927527"/>
                  <a:pt x="2927721" y="1894703"/>
                </a:cubicBezTo>
                <a:lnTo>
                  <a:pt x="2919483" y="1869990"/>
                </a:lnTo>
                <a:cubicBezTo>
                  <a:pt x="2916737" y="1861752"/>
                  <a:pt x="2916062" y="1852501"/>
                  <a:pt x="2911245" y="1845276"/>
                </a:cubicBezTo>
                <a:lnTo>
                  <a:pt x="2894769" y="1820563"/>
                </a:lnTo>
                <a:cubicBezTo>
                  <a:pt x="2889277" y="1804087"/>
                  <a:pt x="2887927" y="1785586"/>
                  <a:pt x="2878294" y="1771136"/>
                </a:cubicBezTo>
                <a:cubicBezTo>
                  <a:pt x="2872802" y="1762898"/>
                  <a:pt x="2866246" y="1755278"/>
                  <a:pt x="2861818" y="1746422"/>
                </a:cubicBezTo>
                <a:cubicBezTo>
                  <a:pt x="2827714" y="1678215"/>
                  <a:pt x="2884318" y="1767813"/>
                  <a:pt x="2837104" y="1696995"/>
                </a:cubicBezTo>
                <a:cubicBezTo>
                  <a:pt x="2834358" y="1688757"/>
                  <a:pt x="2832749" y="1680048"/>
                  <a:pt x="2828866" y="1672281"/>
                </a:cubicBezTo>
                <a:cubicBezTo>
                  <a:pt x="2824438" y="1663426"/>
                  <a:pt x="2816412" y="1656615"/>
                  <a:pt x="2812391" y="1647568"/>
                </a:cubicBezTo>
                <a:cubicBezTo>
                  <a:pt x="2773179" y="1559341"/>
                  <a:pt x="2816725" y="1629356"/>
                  <a:pt x="2779439" y="1573427"/>
                </a:cubicBezTo>
                <a:cubicBezTo>
                  <a:pt x="2758738" y="1511318"/>
                  <a:pt x="2786661" y="1587869"/>
                  <a:pt x="2754726" y="1524000"/>
                </a:cubicBezTo>
                <a:cubicBezTo>
                  <a:pt x="2720619" y="1455787"/>
                  <a:pt x="2777231" y="1545401"/>
                  <a:pt x="2730012" y="1474573"/>
                </a:cubicBezTo>
                <a:cubicBezTo>
                  <a:pt x="2727266" y="1466335"/>
                  <a:pt x="2725992" y="1457450"/>
                  <a:pt x="2721775" y="1449860"/>
                </a:cubicBezTo>
                <a:cubicBezTo>
                  <a:pt x="2712159" y="1432550"/>
                  <a:pt x="2688823" y="1400433"/>
                  <a:pt x="2688823" y="1400433"/>
                </a:cubicBezTo>
                <a:cubicBezTo>
                  <a:pt x="2673068" y="1353168"/>
                  <a:pt x="2691868" y="1397286"/>
                  <a:pt x="2655872" y="1351006"/>
                </a:cubicBezTo>
                <a:cubicBezTo>
                  <a:pt x="2643715" y="1335376"/>
                  <a:pt x="2633905" y="1318055"/>
                  <a:pt x="2622921" y="1301579"/>
                </a:cubicBezTo>
                <a:lnTo>
                  <a:pt x="2606445" y="1276865"/>
                </a:lnTo>
                <a:lnTo>
                  <a:pt x="2589969" y="1252152"/>
                </a:lnTo>
                <a:cubicBezTo>
                  <a:pt x="2587223" y="1243914"/>
                  <a:pt x="2585948" y="1235029"/>
                  <a:pt x="2581731" y="1227438"/>
                </a:cubicBezTo>
                <a:cubicBezTo>
                  <a:pt x="2581717" y="1227413"/>
                  <a:pt x="2540550" y="1165667"/>
                  <a:pt x="2532304" y="1153298"/>
                </a:cubicBezTo>
                <a:cubicBezTo>
                  <a:pt x="2526812" y="1145060"/>
                  <a:pt x="2518960" y="1137977"/>
                  <a:pt x="2515829" y="1128584"/>
                </a:cubicBezTo>
                <a:cubicBezTo>
                  <a:pt x="2495123" y="1066468"/>
                  <a:pt x="2523054" y="1143034"/>
                  <a:pt x="2491115" y="1079157"/>
                </a:cubicBezTo>
                <a:cubicBezTo>
                  <a:pt x="2487232" y="1071390"/>
                  <a:pt x="2487094" y="1062035"/>
                  <a:pt x="2482877" y="1054444"/>
                </a:cubicBezTo>
                <a:cubicBezTo>
                  <a:pt x="2473261" y="1037135"/>
                  <a:pt x="2460910" y="1021493"/>
                  <a:pt x="2449926" y="1005017"/>
                </a:cubicBezTo>
                <a:cubicBezTo>
                  <a:pt x="2444434" y="996779"/>
                  <a:pt x="2436581" y="989696"/>
                  <a:pt x="2433450" y="980303"/>
                </a:cubicBezTo>
                <a:cubicBezTo>
                  <a:pt x="2430704" y="972065"/>
                  <a:pt x="2429429" y="963181"/>
                  <a:pt x="2425212" y="955590"/>
                </a:cubicBezTo>
                <a:cubicBezTo>
                  <a:pt x="2415596" y="938281"/>
                  <a:pt x="2392261" y="906163"/>
                  <a:pt x="2392261" y="906163"/>
                </a:cubicBezTo>
                <a:cubicBezTo>
                  <a:pt x="2389515" y="897925"/>
                  <a:pt x="2388240" y="889040"/>
                  <a:pt x="2384023" y="881449"/>
                </a:cubicBezTo>
                <a:cubicBezTo>
                  <a:pt x="2384020" y="881444"/>
                  <a:pt x="2342835" y="819667"/>
                  <a:pt x="2334596" y="807308"/>
                </a:cubicBezTo>
                <a:cubicBezTo>
                  <a:pt x="2329104" y="799070"/>
                  <a:pt x="2321252" y="791987"/>
                  <a:pt x="2318121" y="782595"/>
                </a:cubicBezTo>
                <a:cubicBezTo>
                  <a:pt x="2303621" y="739095"/>
                  <a:pt x="2314700" y="765108"/>
                  <a:pt x="2276931" y="708454"/>
                </a:cubicBezTo>
                <a:lnTo>
                  <a:pt x="2260456" y="683741"/>
                </a:lnTo>
                <a:cubicBezTo>
                  <a:pt x="2254964" y="675503"/>
                  <a:pt x="2247111" y="668420"/>
                  <a:pt x="2243980" y="659027"/>
                </a:cubicBezTo>
                <a:cubicBezTo>
                  <a:pt x="2229480" y="615529"/>
                  <a:pt x="2240558" y="641539"/>
                  <a:pt x="2202791" y="584887"/>
                </a:cubicBezTo>
                <a:cubicBezTo>
                  <a:pt x="2197299" y="576649"/>
                  <a:pt x="2189446" y="569566"/>
                  <a:pt x="2186315" y="560173"/>
                </a:cubicBezTo>
                <a:cubicBezTo>
                  <a:pt x="2183569" y="551935"/>
                  <a:pt x="2181960" y="543227"/>
                  <a:pt x="2178077" y="535460"/>
                </a:cubicBezTo>
                <a:cubicBezTo>
                  <a:pt x="2166606" y="512518"/>
                  <a:pt x="2155110" y="504255"/>
                  <a:pt x="2136888" y="486033"/>
                </a:cubicBezTo>
                <a:cubicBezTo>
                  <a:pt x="2122389" y="442535"/>
                  <a:pt x="2133466" y="468542"/>
                  <a:pt x="2095699" y="411892"/>
                </a:cubicBezTo>
                <a:lnTo>
                  <a:pt x="2029796" y="313038"/>
                </a:lnTo>
                <a:cubicBezTo>
                  <a:pt x="2024304" y="304800"/>
                  <a:pt x="2016452" y="297717"/>
                  <a:pt x="2013321" y="288325"/>
                </a:cubicBezTo>
                <a:cubicBezTo>
                  <a:pt x="2010575" y="280087"/>
                  <a:pt x="2010508" y="270392"/>
                  <a:pt x="2005083" y="263611"/>
                </a:cubicBezTo>
                <a:cubicBezTo>
                  <a:pt x="1998898" y="255880"/>
                  <a:pt x="1988607" y="252628"/>
                  <a:pt x="1980369" y="247136"/>
                </a:cubicBezTo>
                <a:cubicBezTo>
                  <a:pt x="1971785" y="221383"/>
                  <a:pt x="1963459" y="189181"/>
                  <a:pt x="1939180" y="172995"/>
                </a:cubicBezTo>
                <a:lnTo>
                  <a:pt x="1914466" y="156519"/>
                </a:lnTo>
                <a:cubicBezTo>
                  <a:pt x="1887008" y="115331"/>
                  <a:pt x="1906227" y="137296"/>
                  <a:pt x="1848564" y="98854"/>
                </a:cubicBezTo>
                <a:cubicBezTo>
                  <a:pt x="1840326" y="93362"/>
                  <a:pt x="1833243" y="85510"/>
                  <a:pt x="1823850" y="82379"/>
                </a:cubicBezTo>
                <a:lnTo>
                  <a:pt x="1774423" y="65903"/>
                </a:lnTo>
                <a:cubicBezTo>
                  <a:pt x="1735260" y="39793"/>
                  <a:pt x="1759103" y="52558"/>
                  <a:pt x="1700283" y="32952"/>
                </a:cubicBezTo>
                <a:lnTo>
                  <a:pt x="1650856" y="16476"/>
                </a:lnTo>
                <a:cubicBezTo>
                  <a:pt x="1642618" y="13730"/>
                  <a:pt x="1634657" y="9941"/>
                  <a:pt x="1626142" y="8238"/>
                </a:cubicBezTo>
                <a:lnTo>
                  <a:pt x="1584953" y="0"/>
                </a:lnTo>
                <a:lnTo>
                  <a:pt x="983591" y="8238"/>
                </a:lnTo>
                <a:cubicBezTo>
                  <a:pt x="950535" y="9016"/>
                  <a:pt x="917705" y="13940"/>
                  <a:pt x="884737" y="16476"/>
                </a:cubicBezTo>
                <a:cubicBezTo>
                  <a:pt x="846309" y="19432"/>
                  <a:pt x="807932" y="23581"/>
                  <a:pt x="769407" y="24714"/>
                </a:cubicBezTo>
                <a:cubicBezTo>
                  <a:pt x="621165" y="29074"/>
                  <a:pt x="472845" y="30206"/>
                  <a:pt x="324564" y="32952"/>
                </a:cubicBezTo>
                <a:cubicBezTo>
                  <a:pt x="291900" y="36218"/>
                  <a:pt x="220932" y="42145"/>
                  <a:pt x="184521" y="49427"/>
                </a:cubicBezTo>
                <a:cubicBezTo>
                  <a:pt x="138070" y="58717"/>
                  <a:pt x="129410" y="62306"/>
                  <a:pt x="93904" y="74141"/>
                </a:cubicBezTo>
                <a:cubicBezTo>
                  <a:pt x="77428" y="85125"/>
                  <a:pt x="55460" y="90616"/>
                  <a:pt x="44477" y="107092"/>
                </a:cubicBezTo>
                <a:cubicBezTo>
                  <a:pt x="38985" y="115330"/>
                  <a:pt x="32430" y="122951"/>
                  <a:pt x="28002" y="131806"/>
                </a:cubicBezTo>
                <a:cubicBezTo>
                  <a:pt x="22767" y="142277"/>
                  <a:pt x="13286" y="180671"/>
                  <a:pt x="11526" y="189471"/>
                </a:cubicBezTo>
                <a:cubicBezTo>
                  <a:pt x="-1678" y="255489"/>
                  <a:pt x="-2204" y="286951"/>
                  <a:pt x="3288" y="313038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Grassland</a:t>
            </a:r>
          </a:p>
        </p:txBody>
      </p:sp>
    </p:spTree>
    <p:extLst>
      <p:ext uri="{BB962C8B-B14F-4D97-AF65-F5344CB8AC3E}">
        <p14:creationId xmlns:p14="http://schemas.microsoft.com/office/powerpoint/2010/main" val="31642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80450C12-00D8-4ADE-A01E-F773A3D7047F}"/>
              </a:ext>
            </a:extLst>
          </p:cNvPr>
          <p:cNvSpPr/>
          <p:nvPr/>
        </p:nvSpPr>
        <p:spPr>
          <a:xfrm>
            <a:off x="9222261" y="1573427"/>
            <a:ext cx="1820562" cy="1820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8506-D49D-4E60-B110-528E0E05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CF60-D7F6-4B86-951D-216A6F71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Desert</a:t>
            </a:r>
          </a:p>
          <a:p>
            <a:r>
              <a:rPr lang="en-US" dirty="0"/>
              <a:t>Tundra</a:t>
            </a:r>
          </a:p>
          <a:p>
            <a:r>
              <a:rPr lang="en-US" dirty="0"/>
              <a:t>Snow</a:t>
            </a:r>
          </a:p>
          <a:p>
            <a:r>
              <a:rPr lang="en-US" dirty="0"/>
              <a:t>Grassland</a:t>
            </a:r>
          </a:p>
          <a:p>
            <a:r>
              <a:rPr lang="en-US" dirty="0"/>
              <a:t>Savannah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BF6563-6E6A-43A3-9A87-333AA1455421}"/>
              </a:ext>
            </a:extLst>
          </p:cNvPr>
          <p:cNvCxnSpPr/>
          <p:nvPr/>
        </p:nvCxnSpPr>
        <p:spPr>
          <a:xfrm flipV="1">
            <a:off x="5577016" y="2982098"/>
            <a:ext cx="0" cy="129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F4381-8884-497B-BFA1-B6969937CBD2}"/>
              </a:ext>
            </a:extLst>
          </p:cNvPr>
          <p:cNvCxnSpPr>
            <a:cxnSpLocks/>
          </p:cNvCxnSpPr>
          <p:nvPr/>
        </p:nvCxnSpPr>
        <p:spPr>
          <a:xfrm>
            <a:off x="5577016" y="4275438"/>
            <a:ext cx="255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F5753-F527-49BC-AB84-FE1D7CA777BA}"/>
              </a:ext>
            </a:extLst>
          </p:cNvPr>
          <p:cNvSpPr txBox="1"/>
          <p:nvPr/>
        </p:nvSpPr>
        <p:spPr>
          <a:xfrm>
            <a:off x="8008213" y="4275438"/>
            <a:ext cx="304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365E5-EB19-40CB-ACFF-3BBC4485AACA}"/>
              </a:ext>
            </a:extLst>
          </p:cNvPr>
          <p:cNvSpPr txBox="1"/>
          <p:nvPr/>
        </p:nvSpPr>
        <p:spPr>
          <a:xfrm>
            <a:off x="4621427" y="2612766"/>
            <a:ext cx="134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Moisture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895091-31CC-44B7-8715-B41C170F230B}"/>
              </a:ext>
            </a:extLst>
          </p:cNvPr>
          <p:cNvSpPr/>
          <p:nvPr/>
        </p:nvSpPr>
        <p:spPr>
          <a:xfrm>
            <a:off x="5610999" y="3566984"/>
            <a:ext cx="2397211" cy="190157"/>
          </a:xfrm>
          <a:custGeom>
            <a:avLst/>
            <a:gdLst>
              <a:gd name="connsiteX0" fmla="*/ 0 w 2397211"/>
              <a:gd name="connsiteY0" fmla="*/ 0 h 799070"/>
              <a:gd name="connsiteX1" fmla="*/ 57665 w 2397211"/>
              <a:gd name="connsiteY1" fmla="*/ 90616 h 799070"/>
              <a:gd name="connsiteX2" fmla="*/ 74141 w 2397211"/>
              <a:gd name="connsiteY2" fmla="*/ 115330 h 799070"/>
              <a:gd name="connsiteX3" fmla="*/ 98854 w 2397211"/>
              <a:gd name="connsiteY3" fmla="*/ 164757 h 799070"/>
              <a:gd name="connsiteX4" fmla="*/ 107092 w 2397211"/>
              <a:gd name="connsiteY4" fmla="*/ 189470 h 799070"/>
              <a:gd name="connsiteX5" fmla="*/ 123568 w 2397211"/>
              <a:gd name="connsiteY5" fmla="*/ 214184 h 799070"/>
              <a:gd name="connsiteX6" fmla="*/ 140044 w 2397211"/>
              <a:gd name="connsiteY6" fmla="*/ 263611 h 799070"/>
              <a:gd name="connsiteX7" fmla="*/ 156519 w 2397211"/>
              <a:gd name="connsiteY7" fmla="*/ 288325 h 799070"/>
              <a:gd name="connsiteX8" fmla="*/ 189471 w 2397211"/>
              <a:gd name="connsiteY8" fmla="*/ 362465 h 799070"/>
              <a:gd name="connsiteX9" fmla="*/ 214184 w 2397211"/>
              <a:gd name="connsiteY9" fmla="*/ 411892 h 799070"/>
              <a:gd name="connsiteX10" fmla="*/ 238898 w 2397211"/>
              <a:gd name="connsiteY10" fmla="*/ 461319 h 799070"/>
              <a:gd name="connsiteX11" fmla="*/ 280087 w 2397211"/>
              <a:gd name="connsiteY11" fmla="*/ 535460 h 799070"/>
              <a:gd name="connsiteX12" fmla="*/ 329514 w 2397211"/>
              <a:gd name="connsiteY12" fmla="*/ 609600 h 799070"/>
              <a:gd name="connsiteX13" fmla="*/ 345990 w 2397211"/>
              <a:gd name="connsiteY13" fmla="*/ 634314 h 799070"/>
              <a:gd name="connsiteX14" fmla="*/ 370703 w 2397211"/>
              <a:gd name="connsiteY14" fmla="*/ 659027 h 799070"/>
              <a:gd name="connsiteX15" fmla="*/ 387179 w 2397211"/>
              <a:gd name="connsiteY15" fmla="*/ 683741 h 799070"/>
              <a:gd name="connsiteX16" fmla="*/ 411892 w 2397211"/>
              <a:gd name="connsiteY16" fmla="*/ 691979 h 799070"/>
              <a:gd name="connsiteX17" fmla="*/ 436606 w 2397211"/>
              <a:gd name="connsiteY17" fmla="*/ 708454 h 799070"/>
              <a:gd name="connsiteX18" fmla="*/ 461319 w 2397211"/>
              <a:gd name="connsiteY18" fmla="*/ 716692 h 799070"/>
              <a:gd name="connsiteX19" fmla="*/ 486033 w 2397211"/>
              <a:gd name="connsiteY19" fmla="*/ 733168 h 799070"/>
              <a:gd name="connsiteX20" fmla="*/ 510746 w 2397211"/>
              <a:gd name="connsiteY20" fmla="*/ 741406 h 799070"/>
              <a:gd name="connsiteX21" fmla="*/ 535460 w 2397211"/>
              <a:gd name="connsiteY21" fmla="*/ 757881 h 799070"/>
              <a:gd name="connsiteX22" fmla="*/ 584887 w 2397211"/>
              <a:gd name="connsiteY22" fmla="*/ 774357 h 799070"/>
              <a:gd name="connsiteX23" fmla="*/ 609600 w 2397211"/>
              <a:gd name="connsiteY23" fmla="*/ 782595 h 799070"/>
              <a:gd name="connsiteX24" fmla="*/ 634314 w 2397211"/>
              <a:gd name="connsiteY24" fmla="*/ 790833 h 799070"/>
              <a:gd name="connsiteX25" fmla="*/ 700217 w 2397211"/>
              <a:gd name="connsiteY25" fmla="*/ 799070 h 799070"/>
              <a:gd name="connsiteX26" fmla="*/ 766119 w 2397211"/>
              <a:gd name="connsiteY26" fmla="*/ 790833 h 799070"/>
              <a:gd name="connsiteX27" fmla="*/ 815546 w 2397211"/>
              <a:gd name="connsiteY27" fmla="*/ 774357 h 799070"/>
              <a:gd name="connsiteX28" fmla="*/ 840260 w 2397211"/>
              <a:gd name="connsiteY28" fmla="*/ 749643 h 799070"/>
              <a:gd name="connsiteX29" fmla="*/ 864973 w 2397211"/>
              <a:gd name="connsiteY29" fmla="*/ 741406 h 799070"/>
              <a:gd name="connsiteX30" fmla="*/ 881449 w 2397211"/>
              <a:gd name="connsiteY30" fmla="*/ 716692 h 799070"/>
              <a:gd name="connsiteX31" fmla="*/ 906163 w 2397211"/>
              <a:gd name="connsiteY31" fmla="*/ 700216 h 799070"/>
              <a:gd name="connsiteX32" fmla="*/ 939114 w 2397211"/>
              <a:gd name="connsiteY32" fmla="*/ 650789 h 799070"/>
              <a:gd name="connsiteX33" fmla="*/ 955590 w 2397211"/>
              <a:gd name="connsiteY33" fmla="*/ 626076 h 799070"/>
              <a:gd name="connsiteX34" fmla="*/ 980303 w 2397211"/>
              <a:gd name="connsiteY34" fmla="*/ 576649 h 799070"/>
              <a:gd name="connsiteX35" fmla="*/ 1005017 w 2397211"/>
              <a:gd name="connsiteY35" fmla="*/ 494270 h 799070"/>
              <a:gd name="connsiteX36" fmla="*/ 1013254 w 2397211"/>
              <a:gd name="connsiteY36" fmla="*/ 444843 h 799070"/>
              <a:gd name="connsiteX37" fmla="*/ 1046206 w 2397211"/>
              <a:gd name="connsiteY37" fmla="*/ 329514 h 799070"/>
              <a:gd name="connsiteX38" fmla="*/ 1062681 w 2397211"/>
              <a:gd name="connsiteY38" fmla="*/ 280087 h 799070"/>
              <a:gd name="connsiteX39" fmla="*/ 1070919 w 2397211"/>
              <a:gd name="connsiteY39" fmla="*/ 255373 h 799070"/>
              <a:gd name="connsiteX40" fmla="*/ 1087395 w 2397211"/>
              <a:gd name="connsiteY40" fmla="*/ 230660 h 799070"/>
              <a:gd name="connsiteX41" fmla="*/ 1120346 w 2397211"/>
              <a:gd name="connsiteY41" fmla="*/ 189470 h 799070"/>
              <a:gd name="connsiteX42" fmla="*/ 1128584 w 2397211"/>
              <a:gd name="connsiteY42" fmla="*/ 164757 h 799070"/>
              <a:gd name="connsiteX43" fmla="*/ 1178011 w 2397211"/>
              <a:gd name="connsiteY43" fmla="*/ 148281 h 799070"/>
              <a:gd name="connsiteX44" fmla="*/ 1202725 w 2397211"/>
              <a:gd name="connsiteY44" fmla="*/ 140043 h 799070"/>
              <a:gd name="connsiteX45" fmla="*/ 1285103 w 2397211"/>
              <a:gd name="connsiteY45" fmla="*/ 164757 h 799070"/>
              <a:gd name="connsiteX46" fmla="*/ 1334530 w 2397211"/>
              <a:gd name="connsiteY46" fmla="*/ 197708 h 799070"/>
              <a:gd name="connsiteX47" fmla="*/ 1367481 w 2397211"/>
              <a:gd name="connsiteY47" fmla="*/ 271849 h 799070"/>
              <a:gd name="connsiteX48" fmla="*/ 1400433 w 2397211"/>
              <a:gd name="connsiteY48" fmla="*/ 370703 h 799070"/>
              <a:gd name="connsiteX49" fmla="*/ 1425146 w 2397211"/>
              <a:gd name="connsiteY49" fmla="*/ 420130 h 799070"/>
              <a:gd name="connsiteX50" fmla="*/ 1441622 w 2397211"/>
              <a:gd name="connsiteY50" fmla="*/ 469557 h 799070"/>
              <a:gd name="connsiteX51" fmla="*/ 1466336 w 2397211"/>
              <a:gd name="connsiteY51" fmla="*/ 543697 h 799070"/>
              <a:gd name="connsiteX52" fmla="*/ 1491049 w 2397211"/>
              <a:gd name="connsiteY52" fmla="*/ 617838 h 799070"/>
              <a:gd name="connsiteX53" fmla="*/ 1499287 w 2397211"/>
              <a:gd name="connsiteY53" fmla="*/ 642552 h 799070"/>
              <a:gd name="connsiteX54" fmla="*/ 1532238 w 2397211"/>
              <a:gd name="connsiteY54" fmla="*/ 691979 h 799070"/>
              <a:gd name="connsiteX55" fmla="*/ 1548714 w 2397211"/>
              <a:gd name="connsiteY55" fmla="*/ 716692 h 799070"/>
              <a:gd name="connsiteX56" fmla="*/ 1556952 w 2397211"/>
              <a:gd name="connsiteY56" fmla="*/ 741406 h 799070"/>
              <a:gd name="connsiteX57" fmla="*/ 1631092 w 2397211"/>
              <a:gd name="connsiteY57" fmla="*/ 766119 h 799070"/>
              <a:gd name="connsiteX58" fmla="*/ 1762898 w 2397211"/>
              <a:gd name="connsiteY58" fmla="*/ 741406 h 799070"/>
              <a:gd name="connsiteX59" fmla="*/ 1787611 w 2397211"/>
              <a:gd name="connsiteY59" fmla="*/ 733168 h 799070"/>
              <a:gd name="connsiteX60" fmla="*/ 1812325 w 2397211"/>
              <a:gd name="connsiteY60" fmla="*/ 724930 h 799070"/>
              <a:gd name="connsiteX61" fmla="*/ 1861752 w 2397211"/>
              <a:gd name="connsiteY61" fmla="*/ 691979 h 799070"/>
              <a:gd name="connsiteX62" fmla="*/ 1886465 w 2397211"/>
              <a:gd name="connsiteY62" fmla="*/ 675503 h 799070"/>
              <a:gd name="connsiteX63" fmla="*/ 1902941 w 2397211"/>
              <a:gd name="connsiteY63" fmla="*/ 650789 h 799070"/>
              <a:gd name="connsiteX64" fmla="*/ 1927654 w 2397211"/>
              <a:gd name="connsiteY64" fmla="*/ 634314 h 799070"/>
              <a:gd name="connsiteX65" fmla="*/ 1985319 w 2397211"/>
              <a:gd name="connsiteY65" fmla="*/ 568411 h 799070"/>
              <a:gd name="connsiteX66" fmla="*/ 2018271 w 2397211"/>
              <a:gd name="connsiteY66" fmla="*/ 527222 h 799070"/>
              <a:gd name="connsiteX67" fmla="*/ 2051222 w 2397211"/>
              <a:gd name="connsiteY67" fmla="*/ 486033 h 799070"/>
              <a:gd name="connsiteX68" fmla="*/ 2100649 w 2397211"/>
              <a:gd name="connsiteY68" fmla="*/ 411892 h 799070"/>
              <a:gd name="connsiteX69" fmla="*/ 2117125 w 2397211"/>
              <a:gd name="connsiteY69" fmla="*/ 387179 h 799070"/>
              <a:gd name="connsiteX70" fmla="*/ 2141838 w 2397211"/>
              <a:gd name="connsiteY70" fmla="*/ 362465 h 799070"/>
              <a:gd name="connsiteX71" fmla="*/ 2174790 w 2397211"/>
              <a:gd name="connsiteY71" fmla="*/ 313038 h 799070"/>
              <a:gd name="connsiteX72" fmla="*/ 2207741 w 2397211"/>
              <a:gd name="connsiteY72" fmla="*/ 263611 h 799070"/>
              <a:gd name="connsiteX73" fmla="*/ 2224217 w 2397211"/>
              <a:gd name="connsiteY73" fmla="*/ 238897 h 799070"/>
              <a:gd name="connsiteX74" fmla="*/ 2248930 w 2397211"/>
              <a:gd name="connsiteY74" fmla="*/ 214184 h 799070"/>
              <a:gd name="connsiteX75" fmla="*/ 2273644 w 2397211"/>
              <a:gd name="connsiteY75" fmla="*/ 164757 h 799070"/>
              <a:gd name="connsiteX76" fmla="*/ 2331309 w 2397211"/>
              <a:gd name="connsiteY76" fmla="*/ 98854 h 799070"/>
              <a:gd name="connsiteX77" fmla="*/ 2364260 w 2397211"/>
              <a:gd name="connsiteY77" fmla="*/ 57665 h 799070"/>
              <a:gd name="connsiteX78" fmla="*/ 2380736 w 2397211"/>
              <a:gd name="connsiteY78" fmla="*/ 32952 h 799070"/>
              <a:gd name="connsiteX79" fmla="*/ 2397211 w 2397211"/>
              <a:gd name="connsiteY79" fmla="*/ 16476 h 79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397211" h="799070">
                <a:moveTo>
                  <a:pt x="0" y="0"/>
                </a:moveTo>
                <a:cubicBezTo>
                  <a:pt x="46425" y="74279"/>
                  <a:pt x="26825" y="44356"/>
                  <a:pt x="57665" y="90616"/>
                </a:cubicBezTo>
                <a:cubicBezTo>
                  <a:pt x="63157" y="98854"/>
                  <a:pt x="71010" y="105937"/>
                  <a:pt x="74141" y="115330"/>
                </a:cubicBezTo>
                <a:cubicBezTo>
                  <a:pt x="94847" y="177446"/>
                  <a:pt x="66916" y="100880"/>
                  <a:pt x="98854" y="164757"/>
                </a:cubicBezTo>
                <a:cubicBezTo>
                  <a:pt x="102737" y="172524"/>
                  <a:pt x="103209" y="181703"/>
                  <a:pt x="107092" y="189470"/>
                </a:cubicBezTo>
                <a:cubicBezTo>
                  <a:pt x="111520" y="198326"/>
                  <a:pt x="119547" y="205137"/>
                  <a:pt x="123568" y="214184"/>
                </a:cubicBezTo>
                <a:cubicBezTo>
                  <a:pt x="130621" y="230054"/>
                  <a:pt x="130411" y="249161"/>
                  <a:pt x="140044" y="263611"/>
                </a:cubicBezTo>
                <a:cubicBezTo>
                  <a:pt x="145536" y="271849"/>
                  <a:pt x="152498" y="279278"/>
                  <a:pt x="156519" y="288325"/>
                </a:cubicBezTo>
                <a:cubicBezTo>
                  <a:pt x="195728" y="376546"/>
                  <a:pt x="152187" y="306541"/>
                  <a:pt x="189471" y="362465"/>
                </a:cubicBezTo>
                <a:cubicBezTo>
                  <a:pt x="210178" y="424585"/>
                  <a:pt x="182246" y="348014"/>
                  <a:pt x="214184" y="411892"/>
                </a:cubicBezTo>
                <a:cubicBezTo>
                  <a:pt x="248285" y="480095"/>
                  <a:pt x="191687" y="390506"/>
                  <a:pt x="238898" y="461319"/>
                </a:cubicBezTo>
                <a:cubicBezTo>
                  <a:pt x="253397" y="504817"/>
                  <a:pt x="242320" y="478810"/>
                  <a:pt x="280087" y="535460"/>
                </a:cubicBezTo>
                <a:lnTo>
                  <a:pt x="329514" y="609600"/>
                </a:lnTo>
                <a:cubicBezTo>
                  <a:pt x="335006" y="617838"/>
                  <a:pt x="338989" y="627313"/>
                  <a:pt x="345990" y="634314"/>
                </a:cubicBezTo>
                <a:cubicBezTo>
                  <a:pt x="354228" y="642552"/>
                  <a:pt x="363245" y="650077"/>
                  <a:pt x="370703" y="659027"/>
                </a:cubicBezTo>
                <a:cubicBezTo>
                  <a:pt x="377041" y="666633"/>
                  <a:pt x="379448" y="677556"/>
                  <a:pt x="387179" y="683741"/>
                </a:cubicBezTo>
                <a:cubicBezTo>
                  <a:pt x="393959" y="689165"/>
                  <a:pt x="404125" y="688096"/>
                  <a:pt x="411892" y="691979"/>
                </a:cubicBezTo>
                <a:cubicBezTo>
                  <a:pt x="420747" y="696407"/>
                  <a:pt x="427751" y="704026"/>
                  <a:pt x="436606" y="708454"/>
                </a:cubicBezTo>
                <a:cubicBezTo>
                  <a:pt x="444373" y="712337"/>
                  <a:pt x="453552" y="712809"/>
                  <a:pt x="461319" y="716692"/>
                </a:cubicBezTo>
                <a:cubicBezTo>
                  <a:pt x="470175" y="721120"/>
                  <a:pt x="477177" y="728740"/>
                  <a:pt x="486033" y="733168"/>
                </a:cubicBezTo>
                <a:cubicBezTo>
                  <a:pt x="493800" y="737051"/>
                  <a:pt x="502979" y="737523"/>
                  <a:pt x="510746" y="741406"/>
                </a:cubicBezTo>
                <a:cubicBezTo>
                  <a:pt x="519601" y="745834"/>
                  <a:pt x="526413" y="753860"/>
                  <a:pt x="535460" y="757881"/>
                </a:cubicBezTo>
                <a:cubicBezTo>
                  <a:pt x="551330" y="764934"/>
                  <a:pt x="568411" y="768865"/>
                  <a:pt x="584887" y="774357"/>
                </a:cubicBezTo>
                <a:lnTo>
                  <a:pt x="609600" y="782595"/>
                </a:lnTo>
                <a:cubicBezTo>
                  <a:pt x="617838" y="785341"/>
                  <a:pt x="625697" y="789756"/>
                  <a:pt x="634314" y="790833"/>
                </a:cubicBezTo>
                <a:lnTo>
                  <a:pt x="700217" y="799070"/>
                </a:lnTo>
                <a:cubicBezTo>
                  <a:pt x="722184" y="796324"/>
                  <a:pt x="744472" y="795472"/>
                  <a:pt x="766119" y="790833"/>
                </a:cubicBezTo>
                <a:cubicBezTo>
                  <a:pt x="783100" y="787194"/>
                  <a:pt x="815546" y="774357"/>
                  <a:pt x="815546" y="774357"/>
                </a:cubicBezTo>
                <a:cubicBezTo>
                  <a:pt x="823784" y="766119"/>
                  <a:pt x="830566" y="756105"/>
                  <a:pt x="840260" y="749643"/>
                </a:cubicBezTo>
                <a:cubicBezTo>
                  <a:pt x="847485" y="744826"/>
                  <a:pt x="858193" y="746830"/>
                  <a:pt x="864973" y="741406"/>
                </a:cubicBezTo>
                <a:cubicBezTo>
                  <a:pt x="872704" y="735221"/>
                  <a:pt x="874448" y="723693"/>
                  <a:pt x="881449" y="716692"/>
                </a:cubicBezTo>
                <a:cubicBezTo>
                  <a:pt x="888450" y="709691"/>
                  <a:pt x="897925" y="705708"/>
                  <a:pt x="906163" y="700216"/>
                </a:cubicBezTo>
                <a:lnTo>
                  <a:pt x="939114" y="650789"/>
                </a:lnTo>
                <a:lnTo>
                  <a:pt x="955590" y="626076"/>
                </a:lnTo>
                <a:cubicBezTo>
                  <a:pt x="985622" y="535968"/>
                  <a:pt x="937729" y="672437"/>
                  <a:pt x="980303" y="576649"/>
                </a:cubicBezTo>
                <a:cubicBezTo>
                  <a:pt x="987945" y="559456"/>
                  <a:pt x="1000660" y="516054"/>
                  <a:pt x="1005017" y="494270"/>
                </a:cubicBezTo>
                <a:cubicBezTo>
                  <a:pt x="1008293" y="477891"/>
                  <a:pt x="1009754" y="461175"/>
                  <a:pt x="1013254" y="444843"/>
                </a:cubicBezTo>
                <a:cubicBezTo>
                  <a:pt x="1025665" y="386922"/>
                  <a:pt x="1028917" y="381379"/>
                  <a:pt x="1046206" y="329514"/>
                </a:cubicBezTo>
                <a:lnTo>
                  <a:pt x="1062681" y="280087"/>
                </a:lnTo>
                <a:cubicBezTo>
                  <a:pt x="1065427" y="271849"/>
                  <a:pt x="1066102" y="262598"/>
                  <a:pt x="1070919" y="255373"/>
                </a:cubicBezTo>
                <a:lnTo>
                  <a:pt x="1087395" y="230660"/>
                </a:lnTo>
                <a:cubicBezTo>
                  <a:pt x="1108101" y="168542"/>
                  <a:pt x="1077762" y="242700"/>
                  <a:pt x="1120346" y="189470"/>
                </a:cubicBezTo>
                <a:cubicBezTo>
                  <a:pt x="1125770" y="182689"/>
                  <a:pt x="1121518" y="169804"/>
                  <a:pt x="1128584" y="164757"/>
                </a:cubicBezTo>
                <a:cubicBezTo>
                  <a:pt x="1142716" y="154663"/>
                  <a:pt x="1161535" y="153773"/>
                  <a:pt x="1178011" y="148281"/>
                </a:cubicBezTo>
                <a:lnTo>
                  <a:pt x="1202725" y="140043"/>
                </a:lnTo>
                <a:cubicBezTo>
                  <a:pt x="1221145" y="144648"/>
                  <a:pt x="1273069" y="156735"/>
                  <a:pt x="1285103" y="164757"/>
                </a:cubicBezTo>
                <a:lnTo>
                  <a:pt x="1334530" y="197708"/>
                </a:lnTo>
                <a:cubicBezTo>
                  <a:pt x="1360640" y="236873"/>
                  <a:pt x="1347874" y="213028"/>
                  <a:pt x="1367481" y="271849"/>
                </a:cubicBezTo>
                <a:lnTo>
                  <a:pt x="1400433" y="370703"/>
                </a:lnTo>
                <a:cubicBezTo>
                  <a:pt x="1430476" y="460829"/>
                  <a:pt x="1382563" y="324316"/>
                  <a:pt x="1425146" y="420130"/>
                </a:cubicBezTo>
                <a:cubicBezTo>
                  <a:pt x="1432199" y="436000"/>
                  <a:pt x="1436130" y="453081"/>
                  <a:pt x="1441622" y="469557"/>
                </a:cubicBezTo>
                <a:lnTo>
                  <a:pt x="1466336" y="543697"/>
                </a:lnTo>
                <a:lnTo>
                  <a:pt x="1491049" y="617838"/>
                </a:lnTo>
                <a:cubicBezTo>
                  <a:pt x="1493795" y="626076"/>
                  <a:pt x="1494470" y="635327"/>
                  <a:pt x="1499287" y="642552"/>
                </a:cubicBezTo>
                <a:lnTo>
                  <a:pt x="1532238" y="691979"/>
                </a:lnTo>
                <a:lnTo>
                  <a:pt x="1548714" y="716692"/>
                </a:lnTo>
                <a:cubicBezTo>
                  <a:pt x="1551460" y="724930"/>
                  <a:pt x="1551527" y="734625"/>
                  <a:pt x="1556952" y="741406"/>
                </a:cubicBezTo>
                <a:cubicBezTo>
                  <a:pt x="1574772" y="763681"/>
                  <a:pt x="1606976" y="762100"/>
                  <a:pt x="1631092" y="766119"/>
                </a:cubicBezTo>
                <a:cubicBezTo>
                  <a:pt x="1730747" y="756153"/>
                  <a:pt x="1687293" y="766607"/>
                  <a:pt x="1762898" y="741406"/>
                </a:cubicBezTo>
                <a:lnTo>
                  <a:pt x="1787611" y="733168"/>
                </a:lnTo>
                <a:lnTo>
                  <a:pt x="1812325" y="724930"/>
                </a:lnTo>
                <a:lnTo>
                  <a:pt x="1861752" y="691979"/>
                </a:lnTo>
                <a:lnTo>
                  <a:pt x="1886465" y="675503"/>
                </a:lnTo>
                <a:cubicBezTo>
                  <a:pt x="1891957" y="667265"/>
                  <a:pt x="1895940" y="657790"/>
                  <a:pt x="1902941" y="650789"/>
                </a:cubicBezTo>
                <a:cubicBezTo>
                  <a:pt x="1909942" y="643788"/>
                  <a:pt x="1921135" y="641765"/>
                  <a:pt x="1927654" y="634314"/>
                </a:cubicBezTo>
                <a:cubicBezTo>
                  <a:pt x="1994932" y="557426"/>
                  <a:pt x="1929714" y="605483"/>
                  <a:pt x="1985319" y="568411"/>
                </a:cubicBezTo>
                <a:cubicBezTo>
                  <a:pt x="2006026" y="506291"/>
                  <a:pt x="1975685" y="580453"/>
                  <a:pt x="2018271" y="527222"/>
                </a:cubicBezTo>
                <a:cubicBezTo>
                  <a:pt x="2063748" y="470378"/>
                  <a:pt x="1980397" y="533249"/>
                  <a:pt x="2051222" y="486033"/>
                </a:cubicBezTo>
                <a:lnTo>
                  <a:pt x="2100649" y="411892"/>
                </a:lnTo>
                <a:cubicBezTo>
                  <a:pt x="2106141" y="403654"/>
                  <a:pt x="2110124" y="394180"/>
                  <a:pt x="2117125" y="387179"/>
                </a:cubicBezTo>
                <a:cubicBezTo>
                  <a:pt x="2125363" y="378941"/>
                  <a:pt x="2134686" y="371661"/>
                  <a:pt x="2141838" y="362465"/>
                </a:cubicBezTo>
                <a:cubicBezTo>
                  <a:pt x="2153995" y="346835"/>
                  <a:pt x="2163806" y="329514"/>
                  <a:pt x="2174790" y="313038"/>
                </a:cubicBezTo>
                <a:lnTo>
                  <a:pt x="2207741" y="263611"/>
                </a:lnTo>
                <a:cubicBezTo>
                  <a:pt x="2213233" y="255373"/>
                  <a:pt x="2217216" y="245898"/>
                  <a:pt x="2224217" y="238897"/>
                </a:cubicBezTo>
                <a:cubicBezTo>
                  <a:pt x="2232455" y="230659"/>
                  <a:pt x="2241472" y="223134"/>
                  <a:pt x="2248930" y="214184"/>
                </a:cubicBezTo>
                <a:cubicBezTo>
                  <a:pt x="2285501" y="170299"/>
                  <a:pt x="2248876" y="209340"/>
                  <a:pt x="2273644" y="164757"/>
                </a:cubicBezTo>
                <a:cubicBezTo>
                  <a:pt x="2301912" y="113876"/>
                  <a:pt x="2295207" y="122922"/>
                  <a:pt x="2331309" y="98854"/>
                </a:cubicBezTo>
                <a:cubicBezTo>
                  <a:pt x="2347344" y="50744"/>
                  <a:pt x="2326999" y="94925"/>
                  <a:pt x="2364260" y="57665"/>
                </a:cubicBezTo>
                <a:cubicBezTo>
                  <a:pt x="2371261" y="50664"/>
                  <a:pt x="2374551" y="40683"/>
                  <a:pt x="2380736" y="32952"/>
                </a:cubicBezTo>
                <a:cubicBezTo>
                  <a:pt x="2385588" y="26887"/>
                  <a:pt x="2391719" y="21968"/>
                  <a:pt x="2397211" y="16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B8141-8BEC-45C2-8C80-3725D6EAB281}"/>
              </a:ext>
            </a:extLst>
          </p:cNvPr>
          <p:cNvCxnSpPr>
            <a:cxnSpLocks/>
          </p:cNvCxnSpPr>
          <p:nvPr/>
        </p:nvCxnSpPr>
        <p:spPr>
          <a:xfrm flipV="1">
            <a:off x="10120186" y="1212572"/>
            <a:ext cx="12356" cy="2416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9C9E6B-EF62-4A8D-9673-F7A651182B3E}"/>
              </a:ext>
            </a:extLst>
          </p:cNvPr>
          <p:cNvSpPr txBox="1"/>
          <p:nvPr/>
        </p:nvSpPr>
        <p:spPr>
          <a:xfrm>
            <a:off x="10121220" y="3429000"/>
            <a:ext cx="114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0D75D-ECAF-4E44-8DD5-A00F4375C573}"/>
              </a:ext>
            </a:extLst>
          </p:cNvPr>
          <p:cNvSpPr txBox="1"/>
          <p:nvPr/>
        </p:nvSpPr>
        <p:spPr>
          <a:xfrm>
            <a:off x="10120186" y="1157416"/>
            <a:ext cx="114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4EE6B4-D3A8-453A-98AE-987D6D56D98D}"/>
              </a:ext>
            </a:extLst>
          </p:cNvPr>
          <p:cNvCxnSpPr/>
          <p:nvPr/>
        </p:nvCxnSpPr>
        <p:spPr>
          <a:xfrm flipV="1">
            <a:off x="5577016" y="4818383"/>
            <a:ext cx="0" cy="129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58C9D2-EBA4-49FB-8DC2-7696BFD2F906}"/>
              </a:ext>
            </a:extLst>
          </p:cNvPr>
          <p:cNvCxnSpPr>
            <a:cxnSpLocks/>
          </p:cNvCxnSpPr>
          <p:nvPr/>
        </p:nvCxnSpPr>
        <p:spPr>
          <a:xfrm>
            <a:off x="5577016" y="6111723"/>
            <a:ext cx="2557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681C87-5480-4036-A799-446B7287ECBF}"/>
              </a:ext>
            </a:extLst>
          </p:cNvPr>
          <p:cNvSpPr txBox="1"/>
          <p:nvPr/>
        </p:nvSpPr>
        <p:spPr>
          <a:xfrm>
            <a:off x="8008213" y="6111723"/>
            <a:ext cx="1679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C6DD92-F721-4A33-B88D-305B7554A2E9}"/>
              </a:ext>
            </a:extLst>
          </p:cNvPr>
          <p:cNvSpPr txBox="1"/>
          <p:nvPr/>
        </p:nvSpPr>
        <p:spPr>
          <a:xfrm>
            <a:off x="4621427" y="4449051"/>
            <a:ext cx="134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Moisture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7963714-548E-477E-9742-BCDDECB71368}"/>
              </a:ext>
            </a:extLst>
          </p:cNvPr>
          <p:cNvSpPr/>
          <p:nvPr/>
        </p:nvSpPr>
        <p:spPr>
          <a:xfrm>
            <a:off x="5642919" y="4695569"/>
            <a:ext cx="2380735" cy="1293339"/>
          </a:xfrm>
          <a:custGeom>
            <a:avLst/>
            <a:gdLst>
              <a:gd name="connsiteX0" fmla="*/ 0 w 2380735"/>
              <a:gd name="connsiteY0" fmla="*/ 0 h 980303"/>
              <a:gd name="connsiteX1" fmla="*/ 41189 w 2380735"/>
              <a:gd name="connsiteY1" fmla="*/ 32952 h 980303"/>
              <a:gd name="connsiteX2" fmla="*/ 57665 w 2380735"/>
              <a:gd name="connsiteY2" fmla="*/ 82379 h 980303"/>
              <a:gd name="connsiteX3" fmla="*/ 65903 w 2380735"/>
              <a:gd name="connsiteY3" fmla="*/ 107092 h 980303"/>
              <a:gd name="connsiteX4" fmla="*/ 82378 w 2380735"/>
              <a:gd name="connsiteY4" fmla="*/ 131806 h 980303"/>
              <a:gd name="connsiteX5" fmla="*/ 98854 w 2380735"/>
              <a:gd name="connsiteY5" fmla="*/ 181233 h 980303"/>
              <a:gd name="connsiteX6" fmla="*/ 115330 w 2380735"/>
              <a:gd name="connsiteY6" fmla="*/ 230660 h 980303"/>
              <a:gd name="connsiteX7" fmla="*/ 131805 w 2380735"/>
              <a:gd name="connsiteY7" fmla="*/ 280087 h 980303"/>
              <a:gd name="connsiteX8" fmla="*/ 140043 w 2380735"/>
              <a:gd name="connsiteY8" fmla="*/ 304800 h 980303"/>
              <a:gd name="connsiteX9" fmla="*/ 238897 w 2380735"/>
              <a:gd name="connsiteY9" fmla="*/ 453081 h 980303"/>
              <a:gd name="connsiteX10" fmla="*/ 255373 w 2380735"/>
              <a:gd name="connsiteY10" fmla="*/ 477795 h 980303"/>
              <a:gd name="connsiteX11" fmla="*/ 304800 w 2380735"/>
              <a:gd name="connsiteY11" fmla="*/ 510746 h 980303"/>
              <a:gd name="connsiteX12" fmla="*/ 321276 w 2380735"/>
              <a:gd name="connsiteY12" fmla="*/ 535460 h 980303"/>
              <a:gd name="connsiteX13" fmla="*/ 345989 w 2380735"/>
              <a:gd name="connsiteY13" fmla="*/ 543698 h 980303"/>
              <a:gd name="connsiteX14" fmla="*/ 395416 w 2380735"/>
              <a:gd name="connsiteY14" fmla="*/ 576649 h 980303"/>
              <a:gd name="connsiteX15" fmla="*/ 469557 w 2380735"/>
              <a:gd name="connsiteY15" fmla="*/ 626076 h 980303"/>
              <a:gd name="connsiteX16" fmla="*/ 494270 w 2380735"/>
              <a:gd name="connsiteY16" fmla="*/ 642552 h 980303"/>
              <a:gd name="connsiteX17" fmla="*/ 518984 w 2380735"/>
              <a:gd name="connsiteY17" fmla="*/ 650790 h 980303"/>
              <a:gd name="connsiteX18" fmla="*/ 543697 w 2380735"/>
              <a:gd name="connsiteY18" fmla="*/ 667265 h 980303"/>
              <a:gd name="connsiteX19" fmla="*/ 593124 w 2380735"/>
              <a:gd name="connsiteY19" fmla="*/ 683741 h 980303"/>
              <a:gd name="connsiteX20" fmla="*/ 691978 w 2380735"/>
              <a:gd name="connsiteY20" fmla="*/ 716692 h 980303"/>
              <a:gd name="connsiteX21" fmla="*/ 840259 w 2380735"/>
              <a:gd name="connsiteY21" fmla="*/ 766119 h 980303"/>
              <a:gd name="connsiteX22" fmla="*/ 889686 w 2380735"/>
              <a:gd name="connsiteY22" fmla="*/ 782595 h 980303"/>
              <a:gd name="connsiteX23" fmla="*/ 914400 w 2380735"/>
              <a:gd name="connsiteY23" fmla="*/ 790833 h 980303"/>
              <a:gd name="connsiteX24" fmla="*/ 1046205 w 2380735"/>
              <a:gd name="connsiteY24" fmla="*/ 823784 h 980303"/>
              <a:gd name="connsiteX25" fmla="*/ 1079157 w 2380735"/>
              <a:gd name="connsiteY25" fmla="*/ 832022 h 980303"/>
              <a:gd name="connsiteX26" fmla="*/ 1112108 w 2380735"/>
              <a:gd name="connsiteY26" fmla="*/ 840260 h 980303"/>
              <a:gd name="connsiteX27" fmla="*/ 1194486 w 2380735"/>
              <a:gd name="connsiteY27" fmla="*/ 856736 h 980303"/>
              <a:gd name="connsiteX28" fmla="*/ 1334530 w 2380735"/>
              <a:gd name="connsiteY28" fmla="*/ 881449 h 980303"/>
              <a:gd name="connsiteX29" fmla="*/ 1408670 w 2380735"/>
              <a:gd name="connsiteY29" fmla="*/ 889687 h 980303"/>
              <a:gd name="connsiteX30" fmla="*/ 1540476 w 2380735"/>
              <a:gd name="connsiteY30" fmla="*/ 897925 h 980303"/>
              <a:gd name="connsiteX31" fmla="*/ 1655805 w 2380735"/>
              <a:gd name="connsiteY31" fmla="*/ 906163 h 980303"/>
              <a:gd name="connsiteX32" fmla="*/ 1886465 w 2380735"/>
              <a:gd name="connsiteY32" fmla="*/ 930876 h 980303"/>
              <a:gd name="connsiteX33" fmla="*/ 1993557 w 2380735"/>
              <a:gd name="connsiteY33" fmla="*/ 947352 h 980303"/>
              <a:gd name="connsiteX34" fmla="*/ 2117124 w 2380735"/>
              <a:gd name="connsiteY34" fmla="*/ 963827 h 980303"/>
              <a:gd name="connsiteX35" fmla="*/ 2298357 w 2380735"/>
              <a:gd name="connsiteY35" fmla="*/ 980303 h 980303"/>
              <a:gd name="connsiteX36" fmla="*/ 2380735 w 2380735"/>
              <a:gd name="connsiteY36" fmla="*/ 980303 h 98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80735" h="980303">
                <a:moveTo>
                  <a:pt x="0" y="0"/>
                </a:moveTo>
                <a:cubicBezTo>
                  <a:pt x="13730" y="10984"/>
                  <a:pt x="31106" y="18548"/>
                  <a:pt x="41189" y="32952"/>
                </a:cubicBezTo>
                <a:cubicBezTo>
                  <a:pt x="51148" y="47180"/>
                  <a:pt x="52173" y="65903"/>
                  <a:pt x="57665" y="82379"/>
                </a:cubicBezTo>
                <a:cubicBezTo>
                  <a:pt x="60411" y="90617"/>
                  <a:pt x="61087" y="99867"/>
                  <a:pt x="65903" y="107092"/>
                </a:cubicBezTo>
                <a:cubicBezTo>
                  <a:pt x="71395" y="115330"/>
                  <a:pt x="78357" y="122759"/>
                  <a:pt x="82378" y="131806"/>
                </a:cubicBezTo>
                <a:cubicBezTo>
                  <a:pt x="89431" y="147676"/>
                  <a:pt x="93362" y="164757"/>
                  <a:pt x="98854" y="181233"/>
                </a:cubicBezTo>
                <a:lnTo>
                  <a:pt x="115330" y="230660"/>
                </a:lnTo>
                <a:lnTo>
                  <a:pt x="131805" y="280087"/>
                </a:lnTo>
                <a:cubicBezTo>
                  <a:pt x="134551" y="288325"/>
                  <a:pt x="135226" y="297575"/>
                  <a:pt x="140043" y="304800"/>
                </a:cubicBezTo>
                <a:lnTo>
                  <a:pt x="238897" y="453081"/>
                </a:lnTo>
                <a:cubicBezTo>
                  <a:pt x="244389" y="461319"/>
                  <a:pt x="247135" y="472303"/>
                  <a:pt x="255373" y="477795"/>
                </a:cubicBezTo>
                <a:lnTo>
                  <a:pt x="304800" y="510746"/>
                </a:lnTo>
                <a:cubicBezTo>
                  <a:pt x="310292" y="518984"/>
                  <a:pt x="313545" y="529275"/>
                  <a:pt x="321276" y="535460"/>
                </a:cubicBezTo>
                <a:cubicBezTo>
                  <a:pt x="328056" y="540884"/>
                  <a:pt x="338398" y="539481"/>
                  <a:pt x="345989" y="543698"/>
                </a:cubicBezTo>
                <a:cubicBezTo>
                  <a:pt x="363298" y="553314"/>
                  <a:pt x="378940" y="565665"/>
                  <a:pt x="395416" y="576649"/>
                </a:cubicBezTo>
                <a:lnTo>
                  <a:pt x="469557" y="626076"/>
                </a:lnTo>
                <a:cubicBezTo>
                  <a:pt x="477795" y="631568"/>
                  <a:pt x="484877" y="639421"/>
                  <a:pt x="494270" y="642552"/>
                </a:cubicBezTo>
                <a:cubicBezTo>
                  <a:pt x="502508" y="645298"/>
                  <a:pt x="511217" y="646907"/>
                  <a:pt x="518984" y="650790"/>
                </a:cubicBezTo>
                <a:cubicBezTo>
                  <a:pt x="527839" y="655218"/>
                  <a:pt x="534650" y="663244"/>
                  <a:pt x="543697" y="667265"/>
                </a:cubicBezTo>
                <a:cubicBezTo>
                  <a:pt x="559567" y="674318"/>
                  <a:pt x="576648" y="678249"/>
                  <a:pt x="593124" y="683741"/>
                </a:cubicBezTo>
                <a:lnTo>
                  <a:pt x="691978" y="716692"/>
                </a:lnTo>
                <a:lnTo>
                  <a:pt x="840259" y="766119"/>
                </a:lnTo>
                <a:lnTo>
                  <a:pt x="889686" y="782595"/>
                </a:lnTo>
                <a:cubicBezTo>
                  <a:pt x="897924" y="785341"/>
                  <a:pt x="905976" y="788727"/>
                  <a:pt x="914400" y="790833"/>
                </a:cubicBezTo>
                <a:lnTo>
                  <a:pt x="1046205" y="823784"/>
                </a:lnTo>
                <a:lnTo>
                  <a:pt x="1079157" y="832022"/>
                </a:lnTo>
                <a:cubicBezTo>
                  <a:pt x="1090141" y="834768"/>
                  <a:pt x="1101006" y="838040"/>
                  <a:pt x="1112108" y="840260"/>
                </a:cubicBezTo>
                <a:lnTo>
                  <a:pt x="1194486" y="856736"/>
                </a:lnTo>
                <a:cubicBezTo>
                  <a:pt x="1238900" y="865619"/>
                  <a:pt x="1292326" y="876760"/>
                  <a:pt x="1334530" y="881449"/>
                </a:cubicBezTo>
                <a:cubicBezTo>
                  <a:pt x="1359243" y="884195"/>
                  <a:pt x="1383884" y="887704"/>
                  <a:pt x="1408670" y="889687"/>
                </a:cubicBezTo>
                <a:cubicBezTo>
                  <a:pt x="1452551" y="893198"/>
                  <a:pt x="1496552" y="894997"/>
                  <a:pt x="1540476" y="897925"/>
                </a:cubicBezTo>
                <a:lnTo>
                  <a:pt x="1655805" y="906163"/>
                </a:lnTo>
                <a:cubicBezTo>
                  <a:pt x="1732885" y="912329"/>
                  <a:pt x="1809818" y="920656"/>
                  <a:pt x="1886465" y="930876"/>
                </a:cubicBezTo>
                <a:cubicBezTo>
                  <a:pt x="1976042" y="942820"/>
                  <a:pt x="1911750" y="934766"/>
                  <a:pt x="1993557" y="947352"/>
                </a:cubicBezTo>
                <a:cubicBezTo>
                  <a:pt x="2022232" y="951764"/>
                  <a:pt x="2089996" y="961114"/>
                  <a:pt x="2117124" y="963827"/>
                </a:cubicBezTo>
                <a:cubicBezTo>
                  <a:pt x="2177483" y="969863"/>
                  <a:pt x="2237697" y="980303"/>
                  <a:pt x="2298357" y="980303"/>
                </a:cubicBezTo>
                <a:lnTo>
                  <a:pt x="2380735" y="9803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Biomes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Johnson</dc:creator>
  <cp:lastModifiedBy>Tyler Johnson</cp:lastModifiedBy>
  <cp:revision>5</cp:revision>
  <dcterms:created xsi:type="dcterms:W3CDTF">2021-04-21T04:15:51Z</dcterms:created>
  <dcterms:modified xsi:type="dcterms:W3CDTF">2021-04-21T05:38:07Z</dcterms:modified>
</cp:coreProperties>
</file>