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68"/>
  </p:normalViewPr>
  <p:slideViewPr>
    <p:cSldViewPr snapToGrid="0" snapToObjects="1">
      <p:cViewPr>
        <p:scale>
          <a:sx n="100" d="100"/>
          <a:sy n="100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5FE6-A029-914D-9D37-A35CF3B5B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1F305-2E66-2C41-BE36-5615640C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6AD6-651B-BD4A-9398-F4C1DF66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F8A7-E354-7E4B-8EC3-532EB622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E219-AD9B-4440-8B27-61DCEB2F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3E28-F6D2-B843-9256-A5E9E0CA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A5AE9-0C55-5F41-A684-07F0326B7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C6B7-2484-D041-8394-4A3F93CD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5883-95F7-B74D-AAF4-8825095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3F8B2-807C-EF43-8454-2EAF3A9F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71250-DD55-3242-894E-9693E8A3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1AD11-9577-2648-814B-159E38A81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CBFDD-48A6-C745-9341-EC025F9A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5A17-4B98-9943-97E0-A6341A1C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AAA6-3BD0-6E4F-AFDA-CEA740E5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3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97B0-663A-EA4C-8F42-3BA8539F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F8E7-4025-8349-A0D5-79B1456D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2C85-5E6A-3344-93FD-25E664EA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B739-9159-F14B-9EBE-5CCFE9AF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08CA-B24D-A146-AC08-54DE5842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EA79-B06C-2E44-A45A-ABDC0F8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AA63-F48C-7B40-9376-09ABC093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E6CFB-AD99-7F43-9E64-851EBE50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52D4-796B-1F43-9B72-20BC0A3F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4632-CD44-C448-B101-349DA49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B2B7-BDA8-824A-BF43-2EADF410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50E3-13ED-5744-BB1B-7B0E5DEDE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388EB-4F7E-1148-A517-39592BFD3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04DDD-115B-9A4C-9647-29AC4214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F2DE-1816-764D-95DE-932E4602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ECB8D-B0F1-7A44-B362-52EA00B7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7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CD43-4A77-E743-B720-118B4B37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7084-1101-A243-8AE1-05661B3E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B0FFE-430F-9E47-8C6C-5FEE0A37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3705B-2FBB-E546-AEA7-46E7D36A4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393A2-A06F-DD4C-A65E-269AABCD0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2E961-9A83-B04D-92E9-7CCA74F5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1E150-7EE3-5841-98CA-460C69A6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3E9D-A327-004F-9324-B8FA09B0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EA82-933B-E14A-93A7-732B6F76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4DF46-0373-0849-BC34-A72FC4DA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A782E-462C-FF45-B289-20A4C00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ADA3F-324E-3142-9F96-1F0EE244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BECE8-96A9-6840-B8E8-3F7BFD30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642E7-95B1-414A-8F7F-DFBDFAB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3247-44D8-EE4D-A87C-C3097DFA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4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F396-8005-3F40-AD41-6C6E1F77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1AC7-7D3F-D84F-86CB-A5CF817E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AFE4D-B0E7-324E-B166-D65B5002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EA4F-B326-E04F-9EF6-0B388246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B7298-7A86-564B-BB24-E440F7C5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34D2C-BAD1-434F-BB82-BFA1159F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5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BD86-315C-B545-ADCC-7D51E6A2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1FEAF-CAC8-6847-846D-719E2FCAA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FEA7-E926-8449-B648-7E86F99C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BCAEC-C527-C045-A17F-DF932434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F41BD-56C4-904B-B1DE-E92D4DA7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C0E2F-CFD0-854E-BFE1-1F68E285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8CBEE-DF6E-0947-A469-E8E1E74B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BEC6-88E4-3746-ACE9-599F5CE8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00C4F-D3AF-3944-82F3-EA53D4044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0430-6703-4E44-88F1-D5E7124D7736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52DAE-C4E2-6F43-A012-46F35F853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49E3-FFC9-994C-806D-5D0419488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C428-4E6C-6843-B347-684FF78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3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958FAB-2B6F-8546-80F8-83EF99288909}"/>
              </a:ext>
            </a:extLst>
          </p:cNvPr>
          <p:cNvCxnSpPr/>
          <p:nvPr/>
        </p:nvCxnSpPr>
        <p:spPr>
          <a:xfrm>
            <a:off x="1759105" y="4846320"/>
            <a:ext cx="548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E73789-08EF-7144-8B1F-FB4030A8AD71}"/>
              </a:ext>
            </a:extLst>
          </p:cNvPr>
          <p:cNvCxnSpPr>
            <a:cxnSpLocks/>
          </p:cNvCxnSpPr>
          <p:nvPr/>
        </p:nvCxnSpPr>
        <p:spPr>
          <a:xfrm flipV="1">
            <a:off x="1785620" y="299720"/>
            <a:ext cx="0" cy="457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04DBDB-C426-B04E-BBAA-8DC6ADDDA9EA}"/>
              </a:ext>
            </a:extLst>
          </p:cNvPr>
          <p:cNvSpPr txBox="1"/>
          <p:nvPr/>
        </p:nvSpPr>
        <p:spPr>
          <a:xfrm>
            <a:off x="4025900" y="5236769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C035-288D-7747-821F-B0E3A72A770E}"/>
              </a:ext>
            </a:extLst>
          </p:cNvPr>
          <p:cNvSpPr txBox="1"/>
          <p:nvPr/>
        </p:nvSpPr>
        <p:spPr>
          <a:xfrm rot="16200000">
            <a:off x="982550" y="277609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Altitude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115553-A50D-9542-9A47-872D2F332A87}"/>
              </a:ext>
            </a:extLst>
          </p:cNvPr>
          <p:cNvCxnSpPr>
            <a:cxnSpLocks/>
          </p:cNvCxnSpPr>
          <p:nvPr/>
        </p:nvCxnSpPr>
        <p:spPr>
          <a:xfrm flipH="1" flipV="1">
            <a:off x="3614420" y="1188720"/>
            <a:ext cx="1920240" cy="3657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36DD8A-E2D7-D544-8A10-0C4082682611}"/>
              </a:ext>
            </a:extLst>
          </p:cNvPr>
          <p:cNvCxnSpPr>
            <a:cxnSpLocks/>
          </p:cNvCxnSpPr>
          <p:nvPr/>
        </p:nvCxnSpPr>
        <p:spPr>
          <a:xfrm flipH="1" flipV="1">
            <a:off x="3340100" y="1188720"/>
            <a:ext cx="2194560" cy="3657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7A3D52-4855-374D-971F-25F823EC9EE7}"/>
              </a:ext>
            </a:extLst>
          </p:cNvPr>
          <p:cNvCxnSpPr>
            <a:cxnSpLocks/>
          </p:cNvCxnSpPr>
          <p:nvPr/>
        </p:nvCxnSpPr>
        <p:spPr>
          <a:xfrm flipH="1" flipV="1">
            <a:off x="3065780" y="1188720"/>
            <a:ext cx="2468880" cy="3657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BDCF2E-F7CA-704A-9AAA-A2F7FDF16246}"/>
              </a:ext>
            </a:extLst>
          </p:cNvPr>
          <p:cNvCxnSpPr>
            <a:cxnSpLocks/>
          </p:cNvCxnSpPr>
          <p:nvPr/>
        </p:nvCxnSpPr>
        <p:spPr>
          <a:xfrm flipH="1" flipV="1">
            <a:off x="2242820" y="1188720"/>
            <a:ext cx="329184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FA728-E96B-0041-970E-0773C576F320}"/>
              </a:ext>
            </a:extLst>
          </p:cNvPr>
          <p:cNvCxnSpPr>
            <a:cxnSpLocks/>
          </p:cNvCxnSpPr>
          <p:nvPr/>
        </p:nvCxnSpPr>
        <p:spPr>
          <a:xfrm flipH="1" flipV="1">
            <a:off x="1968500" y="1188720"/>
            <a:ext cx="356616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C2960-1243-8C42-9C6E-634996782676}"/>
              </a:ext>
            </a:extLst>
          </p:cNvPr>
          <p:cNvCxnSpPr>
            <a:cxnSpLocks/>
          </p:cNvCxnSpPr>
          <p:nvPr/>
        </p:nvCxnSpPr>
        <p:spPr>
          <a:xfrm flipH="1" flipV="1">
            <a:off x="4437380" y="1188720"/>
            <a:ext cx="1097280" cy="36576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053212-C08A-2949-A5F4-04F3C23913AD}"/>
              </a:ext>
            </a:extLst>
          </p:cNvPr>
          <p:cNvCxnSpPr>
            <a:cxnSpLocks/>
          </p:cNvCxnSpPr>
          <p:nvPr/>
        </p:nvCxnSpPr>
        <p:spPr>
          <a:xfrm flipH="1" flipV="1">
            <a:off x="4711700" y="1188720"/>
            <a:ext cx="822960" cy="36576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6C2141-9890-4F44-8548-3254906AB137}"/>
              </a:ext>
            </a:extLst>
          </p:cNvPr>
          <p:cNvCxnSpPr>
            <a:cxnSpLocks/>
          </p:cNvCxnSpPr>
          <p:nvPr/>
        </p:nvCxnSpPr>
        <p:spPr>
          <a:xfrm flipH="1" flipV="1">
            <a:off x="4986020" y="1188720"/>
            <a:ext cx="548640" cy="36576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256092-8399-9544-AE16-7B4E892D7F0D}"/>
              </a:ext>
            </a:extLst>
          </p:cNvPr>
          <p:cNvCxnSpPr>
            <a:cxnSpLocks/>
          </p:cNvCxnSpPr>
          <p:nvPr/>
        </p:nvCxnSpPr>
        <p:spPr>
          <a:xfrm flipH="1" flipV="1">
            <a:off x="5260340" y="1188720"/>
            <a:ext cx="274320" cy="36576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5E4333-688B-0D41-9600-978BCAD3278A}"/>
              </a:ext>
            </a:extLst>
          </p:cNvPr>
          <p:cNvCxnSpPr>
            <a:cxnSpLocks/>
          </p:cNvCxnSpPr>
          <p:nvPr/>
        </p:nvCxnSpPr>
        <p:spPr>
          <a:xfrm flipH="1" flipV="1">
            <a:off x="5534660" y="1188720"/>
            <a:ext cx="0" cy="36576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F1F768-6A60-F141-B155-06436A84AA2A}"/>
              </a:ext>
            </a:extLst>
          </p:cNvPr>
          <p:cNvCxnSpPr>
            <a:cxnSpLocks/>
          </p:cNvCxnSpPr>
          <p:nvPr/>
        </p:nvCxnSpPr>
        <p:spPr>
          <a:xfrm flipV="1">
            <a:off x="5534660" y="1188720"/>
            <a:ext cx="274320" cy="36576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F36202-F3B5-624D-9D73-02F0581A322C}"/>
              </a:ext>
            </a:extLst>
          </p:cNvPr>
          <p:cNvCxnSpPr>
            <a:cxnSpLocks/>
          </p:cNvCxnSpPr>
          <p:nvPr/>
        </p:nvCxnSpPr>
        <p:spPr>
          <a:xfrm flipV="1">
            <a:off x="5534660" y="1188720"/>
            <a:ext cx="548640" cy="36576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0F7C9C-F0D1-6742-A672-9AEA31238EC3}"/>
              </a:ext>
            </a:extLst>
          </p:cNvPr>
          <p:cNvCxnSpPr>
            <a:cxnSpLocks/>
          </p:cNvCxnSpPr>
          <p:nvPr/>
        </p:nvCxnSpPr>
        <p:spPr>
          <a:xfrm flipV="1">
            <a:off x="5534660" y="1188720"/>
            <a:ext cx="822960" cy="36576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9F40C-C7AC-2B41-A9BD-51DB64FB23FB}"/>
              </a:ext>
            </a:extLst>
          </p:cNvPr>
          <p:cNvCxnSpPr>
            <a:cxnSpLocks/>
          </p:cNvCxnSpPr>
          <p:nvPr/>
        </p:nvCxnSpPr>
        <p:spPr>
          <a:xfrm flipV="1">
            <a:off x="5534660" y="1188720"/>
            <a:ext cx="1097280" cy="36576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32C8A-D094-8B49-A0A8-55EAC4F8FA20}"/>
              </a:ext>
            </a:extLst>
          </p:cNvPr>
          <p:cNvCxnSpPr>
            <a:cxnSpLocks/>
          </p:cNvCxnSpPr>
          <p:nvPr/>
        </p:nvCxnSpPr>
        <p:spPr>
          <a:xfrm flipH="1" flipV="1">
            <a:off x="2517140" y="1188720"/>
            <a:ext cx="301752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042F27-4F93-8546-83BB-7BFAA0A1A030}"/>
              </a:ext>
            </a:extLst>
          </p:cNvPr>
          <p:cNvCxnSpPr>
            <a:cxnSpLocks/>
          </p:cNvCxnSpPr>
          <p:nvPr/>
        </p:nvCxnSpPr>
        <p:spPr>
          <a:xfrm flipH="1" flipV="1">
            <a:off x="4163060" y="1188720"/>
            <a:ext cx="1371600" cy="36576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36509E-6E08-E646-AC59-FCDA2BF59D24}"/>
              </a:ext>
            </a:extLst>
          </p:cNvPr>
          <p:cNvCxnSpPr>
            <a:cxnSpLocks/>
          </p:cNvCxnSpPr>
          <p:nvPr/>
        </p:nvCxnSpPr>
        <p:spPr>
          <a:xfrm flipH="1" flipV="1">
            <a:off x="3888740" y="1188720"/>
            <a:ext cx="1645920" cy="3657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4173EA-BC77-FE46-BFD1-5458202C044B}"/>
              </a:ext>
            </a:extLst>
          </p:cNvPr>
          <p:cNvCxnSpPr/>
          <p:nvPr/>
        </p:nvCxnSpPr>
        <p:spPr>
          <a:xfrm flipH="1" flipV="1">
            <a:off x="2791460" y="1188720"/>
            <a:ext cx="2743200" cy="3657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897492-0F2F-B648-956B-D2511E3E85CC}"/>
              </a:ext>
            </a:extLst>
          </p:cNvPr>
          <p:cNvSpPr txBox="1"/>
          <p:nvPr/>
        </p:nvSpPr>
        <p:spPr>
          <a:xfrm>
            <a:off x="259315" y="4661654"/>
            <a:ext cx="151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km (surface)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EB3E47-3AD8-884C-9E35-A131E5D51E98}"/>
              </a:ext>
            </a:extLst>
          </p:cNvPr>
          <p:cNvSpPr txBox="1"/>
          <p:nvPr/>
        </p:nvSpPr>
        <p:spPr>
          <a:xfrm>
            <a:off x="1134875" y="100405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05A0E-C8A9-2942-86F9-02AB6E3CF69E}"/>
              </a:ext>
            </a:extLst>
          </p:cNvPr>
          <p:cNvSpPr txBox="1"/>
          <p:nvPr/>
        </p:nvSpPr>
        <p:spPr>
          <a:xfrm>
            <a:off x="2517140" y="4870558"/>
            <a:ext cx="3449922" cy="3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10°C            14°C                       20°C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2780B7-27EE-5C44-B259-1821EA12DD3A}"/>
              </a:ext>
            </a:extLst>
          </p:cNvPr>
          <p:cNvCxnSpPr>
            <a:cxnSpLocks/>
          </p:cNvCxnSpPr>
          <p:nvPr/>
        </p:nvCxnSpPr>
        <p:spPr>
          <a:xfrm flipH="1" flipV="1">
            <a:off x="2791460" y="1188720"/>
            <a:ext cx="0" cy="3657600"/>
          </a:xfrm>
          <a:prstGeom prst="line">
            <a:avLst/>
          </a:prstGeom>
          <a:ln w="12700">
            <a:solidFill>
              <a:srgbClr val="CD00C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6B30E3-B3E9-2540-807C-7A99420A2751}"/>
              </a:ext>
            </a:extLst>
          </p:cNvPr>
          <p:cNvCxnSpPr>
            <a:cxnSpLocks/>
          </p:cNvCxnSpPr>
          <p:nvPr/>
        </p:nvCxnSpPr>
        <p:spPr>
          <a:xfrm flipH="1" flipV="1">
            <a:off x="3888740" y="1188720"/>
            <a:ext cx="0" cy="3657600"/>
          </a:xfrm>
          <a:prstGeom prst="line">
            <a:avLst/>
          </a:prstGeom>
          <a:ln w="12700">
            <a:solidFill>
              <a:srgbClr val="CD00C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FD128C-2944-114F-AEE5-4C1E656A321B}"/>
              </a:ext>
            </a:extLst>
          </p:cNvPr>
          <p:cNvCxnSpPr>
            <a:cxnSpLocks/>
          </p:cNvCxnSpPr>
          <p:nvPr/>
        </p:nvCxnSpPr>
        <p:spPr>
          <a:xfrm flipH="1" flipV="1">
            <a:off x="6172200" y="3225800"/>
            <a:ext cx="548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0413DE-97D8-5045-8F3F-C4DFEBD3C6D7}"/>
              </a:ext>
            </a:extLst>
          </p:cNvPr>
          <p:cNvCxnSpPr/>
          <p:nvPr/>
        </p:nvCxnSpPr>
        <p:spPr>
          <a:xfrm flipH="1" flipV="1">
            <a:off x="6172200" y="3500120"/>
            <a:ext cx="5486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F886EB-15FD-704B-B2FB-37997F9959D0}"/>
              </a:ext>
            </a:extLst>
          </p:cNvPr>
          <p:cNvCxnSpPr>
            <a:cxnSpLocks/>
          </p:cNvCxnSpPr>
          <p:nvPr/>
        </p:nvCxnSpPr>
        <p:spPr>
          <a:xfrm flipH="1" flipV="1">
            <a:off x="6172200" y="3774440"/>
            <a:ext cx="54864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08E33C-EABE-DB4F-A6ED-7DC0DBFC7D5A}"/>
              </a:ext>
            </a:extLst>
          </p:cNvPr>
          <p:cNvCxnSpPr>
            <a:cxnSpLocks/>
          </p:cNvCxnSpPr>
          <p:nvPr/>
        </p:nvCxnSpPr>
        <p:spPr>
          <a:xfrm flipH="1" flipV="1">
            <a:off x="6172200" y="4048760"/>
            <a:ext cx="54864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5B9F53-7C7A-D842-8158-1661989F2F20}"/>
              </a:ext>
            </a:extLst>
          </p:cNvPr>
          <p:cNvCxnSpPr>
            <a:cxnSpLocks/>
          </p:cNvCxnSpPr>
          <p:nvPr/>
        </p:nvCxnSpPr>
        <p:spPr>
          <a:xfrm flipH="1" flipV="1">
            <a:off x="6172200" y="4323080"/>
            <a:ext cx="54864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4697B3-DD38-2646-90D2-81362B99F410}"/>
              </a:ext>
            </a:extLst>
          </p:cNvPr>
          <p:cNvSpPr txBox="1"/>
          <p:nvPr/>
        </p:nvSpPr>
        <p:spPr>
          <a:xfrm>
            <a:off x="6720840" y="3035776"/>
            <a:ext cx="55006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Absolutely unstable profiles (&gt;10°C/km)</a:t>
            </a:r>
          </a:p>
          <a:p>
            <a:r>
              <a:rPr lang="en-US" dirty="0"/>
              <a:t>Dry adiabatic rate (10°C/km)</a:t>
            </a:r>
          </a:p>
          <a:p>
            <a:r>
              <a:rPr lang="en-US" dirty="0"/>
              <a:t>Conditionally unstable profiles (between 6 and 10°C/km)</a:t>
            </a:r>
          </a:p>
          <a:p>
            <a:r>
              <a:rPr lang="en-US" dirty="0"/>
              <a:t>Moist adiabatic rate (6°C/km)</a:t>
            </a:r>
          </a:p>
          <a:p>
            <a:r>
              <a:rPr lang="en-US" dirty="0"/>
              <a:t>Absolutely stable profiles (&lt;6°C/km)</a:t>
            </a:r>
          </a:p>
        </p:txBody>
      </p:sp>
    </p:spTree>
    <p:extLst>
      <p:ext uri="{BB962C8B-B14F-4D97-AF65-F5344CB8AC3E}">
        <p14:creationId xmlns:p14="http://schemas.microsoft.com/office/powerpoint/2010/main" val="81069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Drager, Aryeh</dc:creator>
  <cp:lastModifiedBy>Drager, Aryeh</cp:lastModifiedBy>
  <cp:revision>2</cp:revision>
  <dcterms:created xsi:type="dcterms:W3CDTF">2023-09-14T04:18:18Z</dcterms:created>
  <dcterms:modified xsi:type="dcterms:W3CDTF">2023-09-14T04:47:57Z</dcterms:modified>
</cp:coreProperties>
</file>