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2" r:id="rId7"/>
    <p:sldId id="261" r:id="rId8"/>
    <p:sldId id="263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hera Kairuki" initials="WK" lastIdx="1" clrIdx="0">
    <p:extLst>
      <p:ext uri="{19B8F6BF-5375-455C-9EA6-DF929625EA0E}">
        <p15:presenceInfo xmlns:p15="http://schemas.microsoft.com/office/powerpoint/2012/main" userId="Waithera Kairu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A3E08-4BED-4C3A-83C1-FD1BA2CCF48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18D54-3B79-4522-8897-D1A263C3CA74}">
      <dgm:prSet/>
      <dgm:spPr/>
      <dgm:t>
        <a:bodyPr/>
        <a:lstStyle/>
        <a:p>
          <a:r>
            <a: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Manage your carwash efficiently</a:t>
          </a:r>
          <a:endParaRPr lang="en-US"/>
        </a:p>
      </dgm:t>
    </dgm:pt>
    <dgm:pt modelId="{F7CD3EB2-0B02-45BA-B97B-DF4FB96BC826}" type="parTrans" cxnId="{9154B094-921A-4BF1-9906-7A0DD9D9F891}">
      <dgm:prSet/>
      <dgm:spPr/>
      <dgm:t>
        <a:bodyPr/>
        <a:lstStyle/>
        <a:p>
          <a:endParaRPr lang="en-US"/>
        </a:p>
      </dgm:t>
    </dgm:pt>
    <dgm:pt modelId="{67B836C1-D848-474D-BCF9-6EF621539B62}" type="sibTrans" cxnId="{9154B094-921A-4BF1-9906-7A0DD9D9F891}">
      <dgm:prSet/>
      <dgm:spPr/>
      <dgm:t>
        <a:bodyPr/>
        <a:lstStyle/>
        <a:p>
          <a:endParaRPr lang="en-US"/>
        </a:p>
      </dgm:t>
    </dgm:pt>
    <dgm:pt modelId="{206C53F8-9255-4751-910F-FAFD4BB1C1D3}">
      <dgm:prSet/>
      <dgm:spPr/>
      <dgm:t>
        <a:bodyPr/>
        <a:lstStyle/>
        <a:p>
          <a:r>
            <a: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Increase your marketability.</a:t>
          </a:r>
          <a:endParaRPr lang="en-US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1186A49E-E1C4-49A9-8C27-E8EBDCAA7583}" type="parTrans" cxnId="{DE4DA67C-E951-4FAE-9924-0B0354DDAADA}">
      <dgm:prSet/>
      <dgm:spPr/>
      <dgm:t>
        <a:bodyPr/>
        <a:lstStyle/>
        <a:p>
          <a:endParaRPr lang="en-US"/>
        </a:p>
      </dgm:t>
    </dgm:pt>
    <dgm:pt modelId="{9DA4FD38-637C-4B71-A285-65CA033DF005}" type="sibTrans" cxnId="{DE4DA67C-E951-4FAE-9924-0B0354DDAADA}">
      <dgm:prSet/>
      <dgm:spPr/>
      <dgm:t>
        <a:bodyPr/>
        <a:lstStyle/>
        <a:p>
          <a:endParaRPr lang="en-US"/>
        </a:p>
      </dgm:t>
    </dgm:pt>
    <dgm:pt modelId="{396A8E5B-A0CD-4DE9-B76D-EAD283B0ACF3}">
      <dgm:prSet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Schedule vehicles.</a:t>
          </a:r>
        </a:p>
      </dgm:t>
    </dgm:pt>
    <dgm:pt modelId="{28AB11C6-3DB1-4E24-B9DE-081F4D4D124D}" type="parTrans" cxnId="{FC4C5DA3-DBCE-4907-BA90-2DB16A8DE3DB}">
      <dgm:prSet/>
      <dgm:spPr/>
      <dgm:t>
        <a:bodyPr/>
        <a:lstStyle/>
        <a:p>
          <a:endParaRPr lang="en-US"/>
        </a:p>
      </dgm:t>
    </dgm:pt>
    <dgm:pt modelId="{F571C6C3-0515-4301-8748-32F60529370F}" type="sibTrans" cxnId="{FC4C5DA3-DBCE-4907-BA90-2DB16A8DE3DB}">
      <dgm:prSet/>
      <dgm:spPr/>
      <dgm:t>
        <a:bodyPr/>
        <a:lstStyle/>
        <a:p>
          <a:endParaRPr lang="en-US"/>
        </a:p>
      </dgm:t>
    </dgm:pt>
    <dgm:pt modelId="{95CC959D-3A18-4D68-BB39-D41709D5961B}">
      <dgm:prSet/>
      <dgm:spPr/>
      <dgm:t>
        <a:bodyPr/>
        <a:lstStyle/>
        <a:p>
          <a:r>
            <a: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Monitor and Evaluate prompt reports. </a:t>
          </a:r>
          <a:endParaRPr lang="en-US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27C8EA8-294A-4C48-A922-56C421FDBD33}" type="parTrans" cxnId="{4B937A52-54D4-4650-BA46-D9F2EA376F00}">
      <dgm:prSet/>
      <dgm:spPr/>
      <dgm:t>
        <a:bodyPr/>
        <a:lstStyle/>
        <a:p>
          <a:endParaRPr lang="en-US"/>
        </a:p>
      </dgm:t>
    </dgm:pt>
    <dgm:pt modelId="{237C165F-7663-41E0-8969-E732230BB68E}" type="sibTrans" cxnId="{4B937A52-54D4-4650-BA46-D9F2EA376F00}">
      <dgm:prSet/>
      <dgm:spPr/>
      <dgm:t>
        <a:bodyPr/>
        <a:lstStyle/>
        <a:p>
          <a:endParaRPr lang="en-US"/>
        </a:p>
      </dgm:t>
    </dgm:pt>
    <dgm:pt modelId="{452CA215-AE3E-4D9B-9A87-129EA6B7983F}">
      <dgm:prSet/>
      <dgm:spPr/>
      <dgm:t>
        <a:bodyPr/>
        <a:lstStyle/>
        <a:p>
          <a:r>
            <a:rPr lang="en-US" dirty="0"/>
            <a:t>Increased revenues due to adoption of cashless system</a:t>
          </a:r>
        </a:p>
      </dgm:t>
    </dgm:pt>
    <dgm:pt modelId="{69198F57-B115-434A-B24D-2C534E7E294B}" type="parTrans" cxnId="{9D59EBCD-0CFD-42D9-A807-59B99E01EE0D}">
      <dgm:prSet/>
      <dgm:spPr/>
      <dgm:t>
        <a:bodyPr/>
        <a:lstStyle/>
        <a:p>
          <a:endParaRPr lang="en-US"/>
        </a:p>
      </dgm:t>
    </dgm:pt>
    <dgm:pt modelId="{3EC6F1A8-29DC-421A-89AD-3FA1A5634871}" type="sibTrans" cxnId="{9D59EBCD-0CFD-42D9-A807-59B99E01EE0D}">
      <dgm:prSet/>
      <dgm:spPr/>
      <dgm:t>
        <a:bodyPr/>
        <a:lstStyle/>
        <a:p>
          <a:endParaRPr lang="en-US"/>
        </a:p>
      </dgm:t>
    </dgm:pt>
    <dgm:pt modelId="{4F14C570-A017-481F-87CC-B3647E417180}" type="pres">
      <dgm:prSet presAssocID="{E89A3E08-4BED-4C3A-83C1-FD1BA2CCF48B}" presName="linear" presStyleCnt="0">
        <dgm:presLayoutVars>
          <dgm:dir/>
          <dgm:animLvl val="lvl"/>
          <dgm:resizeHandles val="exact"/>
        </dgm:presLayoutVars>
      </dgm:prSet>
      <dgm:spPr/>
    </dgm:pt>
    <dgm:pt modelId="{70672E78-26CA-4D74-AB14-03CCC702B3F1}" type="pres">
      <dgm:prSet presAssocID="{CF918D54-3B79-4522-8897-D1A263C3CA74}" presName="parentLin" presStyleCnt="0"/>
      <dgm:spPr/>
    </dgm:pt>
    <dgm:pt modelId="{451B13D7-D3E8-4777-8E27-D82A0C732530}" type="pres">
      <dgm:prSet presAssocID="{CF918D54-3B79-4522-8897-D1A263C3CA74}" presName="parentLeftMargin" presStyleLbl="node1" presStyleIdx="0" presStyleCnt="5"/>
      <dgm:spPr/>
    </dgm:pt>
    <dgm:pt modelId="{30061901-DA5D-478C-99A5-44B942A32024}" type="pres">
      <dgm:prSet presAssocID="{CF918D54-3B79-4522-8897-D1A263C3CA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A82ECD-5EAD-4B9E-A4FF-6E3C4B6C4A71}" type="pres">
      <dgm:prSet presAssocID="{CF918D54-3B79-4522-8897-D1A263C3CA74}" presName="negativeSpace" presStyleCnt="0"/>
      <dgm:spPr/>
    </dgm:pt>
    <dgm:pt modelId="{4C68720D-3D2F-4F7A-82D8-0BAC79770B89}" type="pres">
      <dgm:prSet presAssocID="{CF918D54-3B79-4522-8897-D1A263C3CA74}" presName="childText" presStyleLbl="conFgAcc1" presStyleIdx="0" presStyleCnt="5">
        <dgm:presLayoutVars>
          <dgm:bulletEnabled val="1"/>
        </dgm:presLayoutVars>
      </dgm:prSet>
      <dgm:spPr/>
    </dgm:pt>
    <dgm:pt modelId="{323F3696-A5A4-4BDE-9669-2516A3F9D412}" type="pres">
      <dgm:prSet presAssocID="{67B836C1-D848-474D-BCF9-6EF621539B62}" presName="spaceBetweenRectangles" presStyleCnt="0"/>
      <dgm:spPr/>
    </dgm:pt>
    <dgm:pt modelId="{FA218631-1B99-4FB2-9345-4FB5904D0E27}" type="pres">
      <dgm:prSet presAssocID="{95CC959D-3A18-4D68-BB39-D41709D5961B}" presName="parentLin" presStyleCnt="0"/>
      <dgm:spPr/>
    </dgm:pt>
    <dgm:pt modelId="{4801FF0A-E54D-42C9-932D-4C65F67F7875}" type="pres">
      <dgm:prSet presAssocID="{95CC959D-3A18-4D68-BB39-D41709D5961B}" presName="parentLeftMargin" presStyleLbl="node1" presStyleIdx="0" presStyleCnt="5"/>
      <dgm:spPr/>
    </dgm:pt>
    <dgm:pt modelId="{CE60BF27-F519-4358-965F-6F98907E8B91}" type="pres">
      <dgm:prSet presAssocID="{95CC959D-3A18-4D68-BB39-D41709D596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A46C2B-E3D7-423D-80C0-1F44C1D33647}" type="pres">
      <dgm:prSet presAssocID="{95CC959D-3A18-4D68-BB39-D41709D5961B}" presName="negativeSpace" presStyleCnt="0"/>
      <dgm:spPr/>
    </dgm:pt>
    <dgm:pt modelId="{9E388AD1-65AB-44BB-A13D-223A17EAD383}" type="pres">
      <dgm:prSet presAssocID="{95CC959D-3A18-4D68-BB39-D41709D5961B}" presName="childText" presStyleLbl="conFgAcc1" presStyleIdx="1" presStyleCnt="5">
        <dgm:presLayoutVars>
          <dgm:bulletEnabled val="1"/>
        </dgm:presLayoutVars>
      </dgm:prSet>
      <dgm:spPr/>
    </dgm:pt>
    <dgm:pt modelId="{99A59700-0362-4915-8B1A-1FEA338522A7}" type="pres">
      <dgm:prSet presAssocID="{237C165F-7663-41E0-8969-E732230BB68E}" presName="spaceBetweenRectangles" presStyleCnt="0"/>
      <dgm:spPr/>
    </dgm:pt>
    <dgm:pt modelId="{343A4486-88E5-43EB-BFA8-180D53DD82BC}" type="pres">
      <dgm:prSet presAssocID="{396A8E5B-A0CD-4DE9-B76D-EAD283B0ACF3}" presName="parentLin" presStyleCnt="0"/>
      <dgm:spPr/>
    </dgm:pt>
    <dgm:pt modelId="{05E2454C-5D75-4993-A36D-A1299871449A}" type="pres">
      <dgm:prSet presAssocID="{396A8E5B-A0CD-4DE9-B76D-EAD283B0ACF3}" presName="parentLeftMargin" presStyleLbl="node1" presStyleIdx="1" presStyleCnt="5"/>
      <dgm:spPr/>
    </dgm:pt>
    <dgm:pt modelId="{2311DF53-371D-479F-B1EB-7F89604845BE}" type="pres">
      <dgm:prSet presAssocID="{396A8E5B-A0CD-4DE9-B76D-EAD283B0AC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21D976-0E8D-481F-ABB0-9259FC9A61AC}" type="pres">
      <dgm:prSet presAssocID="{396A8E5B-A0CD-4DE9-B76D-EAD283B0ACF3}" presName="negativeSpace" presStyleCnt="0"/>
      <dgm:spPr/>
    </dgm:pt>
    <dgm:pt modelId="{4D209F51-4266-4474-8721-2D34919E69FB}" type="pres">
      <dgm:prSet presAssocID="{396A8E5B-A0CD-4DE9-B76D-EAD283B0ACF3}" presName="childText" presStyleLbl="conFgAcc1" presStyleIdx="2" presStyleCnt="5">
        <dgm:presLayoutVars>
          <dgm:bulletEnabled val="1"/>
        </dgm:presLayoutVars>
      </dgm:prSet>
      <dgm:spPr/>
    </dgm:pt>
    <dgm:pt modelId="{428FC2CF-C9D8-4FAA-994F-89C5300100B3}" type="pres">
      <dgm:prSet presAssocID="{F571C6C3-0515-4301-8748-32F60529370F}" presName="spaceBetweenRectangles" presStyleCnt="0"/>
      <dgm:spPr/>
    </dgm:pt>
    <dgm:pt modelId="{5F2C88A2-EE8C-43FA-83BC-4C47FFF9D07C}" type="pres">
      <dgm:prSet presAssocID="{206C53F8-9255-4751-910F-FAFD4BB1C1D3}" presName="parentLin" presStyleCnt="0"/>
      <dgm:spPr/>
    </dgm:pt>
    <dgm:pt modelId="{C7307377-5747-4306-A1ED-E1B6B26C35C7}" type="pres">
      <dgm:prSet presAssocID="{206C53F8-9255-4751-910F-FAFD4BB1C1D3}" presName="parentLeftMargin" presStyleLbl="node1" presStyleIdx="2" presStyleCnt="5"/>
      <dgm:spPr/>
    </dgm:pt>
    <dgm:pt modelId="{556D9002-968C-421E-A088-529E4E20B628}" type="pres">
      <dgm:prSet presAssocID="{206C53F8-9255-4751-910F-FAFD4BB1C1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E4FD32-7DF8-4D2A-8748-92842C261332}" type="pres">
      <dgm:prSet presAssocID="{206C53F8-9255-4751-910F-FAFD4BB1C1D3}" presName="negativeSpace" presStyleCnt="0"/>
      <dgm:spPr/>
    </dgm:pt>
    <dgm:pt modelId="{071F604D-BABE-408A-94B5-B1ED93CFCB32}" type="pres">
      <dgm:prSet presAssocID="{206C53F8-9255-4751-910F-FAFD4BB1C1D3}" presName="childText" presStyleLbl="conFgAcc1" presStyleIdx="3" presStyleCnt="5">
        <dgm:presLayoutVars>
          <dgm:bulletEnabled val="1"/>
        </dgm:presLayoutVars>
      </dgm:prSet>
      <dgm:spPr/>
    </dgm:pt>
    <dgm:pt modelId="{DF0F264A-D0FA-40D1-816F-0F0B2602CC76}" type="pres">
      <dgm:prSet presAssocID="{9DA4FD38-637C-4B71-A285-65CA033DF005}" presName="spaceBetweenRectangles" presStyleCnt="0"/>
      <dgm:spPr/>
    </dgm:pt>
    <dgm:pt modelId="{C09F1E2C-6892-4306-B438-55DA9C4BA14D}" type="pres">
      <dgm:prSet presAssocID="{452CA215-AE3E-4D9B-9A87-129EA6B7983F}" presName="parentLin" presStyleCnt="0"/>
      <dgm:spPr/>
    </dgm:pt>
    <dgm:pt modelId="{8D2FD2BC-0F2B-4255-8355-64F093351530}" type="pres">
      <dgm:prSet presAssocID="{452CA215-AE3E-4D9B-9A87-129EA6B7983F}" presName="parentLeftMargin" presStyleLbl="node1" presStyleIdx="3" presStyleCnt="5"/>
      <dgm:spPr/>
    </dgm:pt>
    <dgm:pt modelId="{8D2F2FAC-0DE4-4C55-8B43-A133DA28AA17}" type="pres">
      <dgm:prSet presAssocID="{452CA215-AE3E-4D9B-9A87-129EA6B7983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3025511-2B92-47F6-9D63-31F757C6B046}" type="pres">
      <dgm:prSet presAssocID="{452CA215-AE3E-4D9B-9A87-129EA6B7983F}" presName="negativeSpace" presStyleCnt="0"/>
      <dgm:spPr/>
    </dgm:pt>
    <dgm:pt modelId="{BA185B03-A13D-49B3-BBAC-710901D0A595}" type="pres">
      <dgm:prSet presAssocID="{452CA215-AE3E-4D9B-9A87-129EA6B7983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3FDA60C-BBA4-41A1-83D0-B8BC305DE911}" type="presOf" srcId="{95CC959D-3A18-4D68-BB39-D41709D5961B}" destId="{CE60BF27-F519-4358-965F-6F98907E8B91}" srcOrd="1" destOrd="0" presId="urn:microsoft.com/office/officeart/2005/8/layout/list1"/>
    <dgm:cxn modelId="{EAC02A18-6B66-4F35-AFE1-18203A2A5A35}" type="presOf" srcId="{396A8E5B-A0CD-4DE9-B76D-EAD283B0ACF3}" destId="{2311DF53-371D-479F-B1EB-7F89604845BE}" srcOrd="1" destOrd="0" presId="urn:microsoft.com/office/officeart/2005/8/layout/list1"/>
    <dgm:cxn modelId="{A8F91C1A-2F7F-4903-AD42-D3E172DFF3CE}" type="presOf" srcId="{206C53F8-9255-4751-910F-FAFD4BB1C1D3}" destId="{556D9002-968C-421E-A088-529E4E20B628}" srcOrd="1" destOrd="0" presId="urn:microsoft.com/office/officeart/2005/8/layout/list1"/>
    <dgm:cxn modelId="{4B937A52-54D4-4650-BA46-D9F2EA376F00}" srcId="{E89A3E08-4BED-4C3A-83C1-FD1BA2CCF48B}" destId="{95CC959D-3A18-4D68-BB39-D41709D5961B}" srcOrd="1" destOrd="0" parTransId="{D27C8EA8-294A-4C48-A922-56C421FDBD33}" sibTransId="{237C165F-7663-41E0-8969-E732230BB68E}"/>
    <dgm:cxn modelId="{4CEDC052-5C5E-4ECC-90C1-5C83F2FE2A3E}" type="presOf" srcId="{452CA215-AE3E-4D9B-9A87-129EA6B7983F}" destId="{8D2F2FAC-0DE4-4C55-8B43-A133DA28AA17}" srcOrd="1" destOrd="0" presId="urn:microsoft.com/office/officeart/2005/8/layout/list1"/>
    <dgm:cxn modelId="{DE4DA67C-E951-4FAE-9924-0B0354DDAADA}" srcId="{E89A3E08-4BED-4C3A-83C1-FD1BA2CCF48B}" destId="{206C53F8-9255-4751-910F-FAFD4BB1C1D3}" srcOrd="3" destOrd="0" parTransId="{1186A49E-E1C4-49A9-8C27-E8EBDCAA7583}" sibTransId="{9DA4FD38-637C-4B71-A285-65CA033DF005}"/>
    <dgm:cxn modelId="{FC1E9F94-5E98-4496-A1A0-00EE622864CC}" type="presOf" srcId="{CF918D54-3B79-4522-8897-D1A263C3CA74}" destId="{451B13D7-D3E8-4777-8E27-D82A0C732530}" srcOrd="0" destOrd="0" presId="urn:microsoft.com/office/officeart/2005/8/layout/list1"/>
    <dgm:cxn modelId="{9154B094-921A-4BF1-9906-7A0DD9D9F891}" srcId="{E89A3E08-4BED-4C3A-83C1-FD1BA2CCF48B}" destId="{CF918D54-3B79-4522-8897-D1A263C3CA74}" srcOrd="0" destOrd="0" parTransId="{F7CD3EB2-0B02-45BA-B97B-DF4FB96BC826}" sibTransId="{67B836C1-D848-474D-BCF9-6EF621539B62}"/>
    <dgm:cxn modelId="{1866829E-DD39-46AA-8A90-B364B32199D4}" type="presOf" srcId="{452CA215-AE3E-4D9B-9A87-129EA6B7983F}" destId="{8D2FD2BC-0F2B-4255-8355-64F093351530}" srcOrd="0" destOrd="0" presId="urn:microsoft.com/office/officeart/2005/8/layout/list1"/>
    <dgm:cxn modelId="{FC4C5DA3-DBCE-4907-BA90-2DB16A8DE3DB}" srcId="{E89A3E08-4BED-4C3A-83C1-FD1BA2CCF48B}" destId="{396A8E5B-A0CD-4DE9-B76D-EAD283B0ACF3}" srcOrd="2" destOrd="0" parTransId="{28AB11C6-3DB1-4E24-B9DE-081F4D4D124D}" sibTransId="{F571C6C3-0515-4301-8748-32F60529370F}"/>
    <dgm:cxn modelId="{D05CA6B1-D660-4337-B8C1-B808B86120CE}" type="presOf" srcId="{E89A3E08-4BED-4C3A-83C1-FD1BA2CCF48B}" destId="{4F14C570-A017-481F-87CC-B3647E417180}" srcOrd="0" destOrd="0" presId="urn:microsoft.com/office/officeart/2005/8/layout/list1"/>
    <dgm:cxn modelId="{9482E9BB-B21E-4820-916B-08417FA41B39}" type="presOf" srcId="{95CC959D-3A18-4D68-BB39-D41709D5961B}" destId="{4801FF0A-E54D-42C9-932D-4C65F67F7875}" srcOrd="0" destOrd="0" presId="urn:microsoft.com/office/officeart/2005/8/layout/list1"/>
    <dgm:cxn modelId="{3B399ABC-4069-43FA-9034-A6716F4F4DEA}" type="presOf" srcId="{396A8E5B-A0CD-4DE9-B76D-EAD283B0ACF3}" destId="{05E2454C-5D75-4993-A36D-A1299871449A}" srcOrd="0" destOrd="0" presId="urn:microsoft.com/office/officeart/2005/8/layout/list1"/>
    <dgm:cxn modelId="{9D59EBCD-0CFD-42D9-A807-59B99E01EE0D}" srcId="{E89A3E08-4BED-4C3A-83C1-FD1BA2CCF48B}" destId="{452CA215-AE3E-4D9B-9A87-129EA6B7983F}" srcOrd="4" destOrd="0" parTransId="{69198F57-B115-434A-B24D-2C534E7E294B}" sibTransId="{3EC6F1A8-29DC-421A-89AD-3FA1A5634871}"/>
    <dgm:cxn modelId="{2D5F00ED-72A1-4029-935E-F36B4F01C513}" type="presOf" srcId="{CF918D54-3B79-4522-8897-D1A263C3CA74}" destId="{30061901-DA5D-478C-99A5-44B942A32024}" srcOrd="1" destOrd="0" presId="urn:microsoft.com/office/officeart/2005/8/layout/list1"/>
    <dgm:cxn modelId="{2C5CAAF8-AE0D-4557-B02A-67BA8A2CB5D3}" type="presOf" srcId="{206C53F8-9255-4751-910F-FAFD4BB1C1D3}" destId="{C7307377-5747-4306-A1ED-E1B6B26C35C7}" srcOrd="0" destOrd="0" presId="urn:microsoft.com/office/officeart/2005/8/layout/list1"/>
    <dgm:cxn modelId="{287739F6-A3ED-4636-9D56-CBF606F2CE9B}" type="presParOf" srcId="{4F14C570-A017-481F-87CC-B3647E417180}" destId="{70672E78-26CA-4D74-AB14-03CCC702B3F1}" srcOrd="0" destOrd="0" presId="urn:microsoft.com/office/officeart/2005/8/layout/list1"/>
    <dgm:cxn modelId="{6903F348-5914-4A5F-8099-AC9575055989}" type="presParOf" srcId="{70672E78-26CA-4D74-AB14-03CCC702B3F1}" destId="{451B13D7-D3E8-4777-8E27-D82A0C732530}" srcOrd="0" destOrd="0" presId="urn:microsoft.com/office/officeart/2005/8/layout/list1"/>
    <dgm:cxn modelId="{E2BE023A-D41A-4636-AC0A-8C009B76DD7D}" type="presParOf" srcId="{70672E78-26CA-4D74-AB14-03CCC702B3F1}" destId="{30061901-DA5D-478C-99A5-44B942A32024}" srcOrd="1" destOrd="0" presId="urn:microsoft.com/office/officeart/2005/8/layout/list1"/>
    <dgm:cxn modelId="{2E9256F9-3000-4032-8F04-4695DD90FB54}" type="presParOf" srcId="{4F14C570-A017-481F-87CC-B3647E417180}" destId="{ADA82ECD-5EAD-4B9E-A4FF-6E3C4B6C4A71}" srcOrd="1" destOrd="0" presId="urn:microsoft.com/office/officeart/2005/8/layout/list1"/>
    <dgm:cxn modelId="{A37D58D9-0D8B-47B7-9C2D-26D39957C4B5}" type="presParOf" srcId="{4F14C570-A017-481F-87CC-B3647E417180}" destId="{4C68720D-3D2F-4F7A-82D8-0BAC79770B89}" srcOrd="2" destOrd="0" presId="urn:microsoft.com/office/officeart/2005/8/layout/list1"/>
    <dgm:cxn modelId="{77D4D68D-5BA7-4581-8B41-EFD8EA36FD98}" type="presParOf" srcId="{4F14C570-A017-481F-87CC-B3647E417180}" destId="{323F3696-A5A4-4BDE-9669-2516A3F9D412}" srcOrd="3" destOrd="0" presId="urn:microsoft.com/office/officeart/2005/8/layout/list1"/>
    <dgm:cxn modelId="{AEFFBEB1-6CA4-45EF-AFA9-46FBC490D3D1}" type="presParOf" srcId="{4F14C570-A017-481F-87CC-B3647E417180}" destId="{FA218631-1B99-4FB2-9345-4FB5904D0E27}" srcOrd="4" destOrd="0" presId="urn:microsoft.com/office/officeart/2005/8/layout/list1"/>
    <dgm:cxn modelId="{177C6C55-2576-4665-8A82-45D0CDCB8E09}" type="presParOf" srcId="{FA218631-1B99-4FB2-9345-4FB5904D0E27}" destId="{4801FF0A-E54D-42C9-932D-4C65F67F7875}" srcOrd="0" destOrd="0" presId="urn:microsoft.com/office/officeart/2005/8/layout/list1"/>
    <dgm:cxn modelId="{31F134CB-DFE2-4767-917F-60C8B321E76D}" type="presParOf" srcId="{FA218631-1B99-4FB2-9345-4FB5904D0E27}" destId="{CE60BF27-F519-4358-965F-6F98907E8B91}" srcOrd="1" destOrd="0" presId="urn:microsoft.com/office/officeart/2005/8/layout/list1"/>
    <dgm:cxn modelId="{7311FFCD-9D0D-49D0-B1C8-B0F774296A3B}" type="presParOf" srcId="{4F14C570-A017-481F-87CC-B3647E417180}" destId="{CBA46C2B-E3D7-423D-80C0-1F44C1D33647}" srcOrd="5" destOrd="0" presId="urn:microsoft.com/office/officeart/2005/8/layout/list1"/>
    <dgm:cxn modelId="{E9AF7E59-48CC-41A3-B329-53AF3EB5393B}" type="presParOf" srcId="{4F14C570-A017-481F-87CC-B3647E417180}" destId="{9E388AD1-65AB-44BB-A13D-223A17EAD383}" srcOrd="6" destOrd="0" presId="urn:microsoft.com/office/officeart/2005/8/layout/list1"/>
    <dgm:cxn modelId="{F7672034-E373-4FCC-8538-A7E1D0B2B69E}" type="presParOf" srcId="{4F14C570-A017-481F-87CC-B3647E417180}" destId="{99A59700-0362-4915-8B1A-1FEA338522A7}" srcOrd="7" destOrd="0" presId="urn:microsoft.com/office/officeart/2005/8/layout/list1"/>
    <dgm:cxn modelId="{F119B706-336E-442B-9364-DD5171FF27A2}" type="presParOf" srcId="{4F14C570-A017-481F-87CC-B3647E417180}" destId="{343A4486-88E5-43EB-BFA8-180D53DD82BC}" srcOrd="8" destOrd="0" presId="urn:microsoft.com/office/officeart/2005/8/layout/list1"/>
    <dgm:cxn modelId="{647F97D0-92A0-41FE-9649-1C89A22848A9}" type="presParOf" srcId="{343A4486-88E5-43EB-BFA8-180D53DD82BC}" destId="{05E2454C-5D75-4993-A36D-A1299871449A}" srcOrd="0" destOrd="0" presId="urn:microsoft.com/office/officeart/2005/8/layout/list1"/>
    <dgm:cxn modelId="{27DDDC1F-3EF4-4275-8306-4C5104D77463}" type="presParOf" srcId="{343A4486-88E5-43EB-BFA8-180D53DD82BC}" destId="{2311DF53-371D-479F-B1EB-7F89604845BE}" srcOrd="1" destOrd="0" presId="urn:microsoft.com/office/officeart/2005/8/layout/list1"/>
    <dgm:cxn modelId="{CF28C084-E7EC-49A0-A79D-BF392AAF91B2}" type="presParOf" srcId="{4F14C570-A017-481F-87CC-B3647E417180}" destId="{8221D976-0E8D-481F-ABB0-9259FC9A61AC}" srcOrd="9" destOrd="0" presId="urn:microsoft.com/office/officeart/2005/8/layout/list1"/>
    <dgm:cxn modelId="{F7BC7E6E-5366-4BA2-9BAD-EFE06429AF57}" type="presParOf" srcId="{4F14C570-A017-481F-87CC-B3647E417180}" destId="{4D209F51-4266-4474-8721-2D34919E69FB}" srcOrd="10" destOrd="0" presId="urn:microsoft.com/office/officeart/2005/8/layout/list1"/>
    <dgm:cxn modelId="{427611FA-6139-41F7-B1C8-A5824D7156EA}" type="presParOf" srcId="{4F14C570-A017-481F-87CC-B3647E417180}" destId="{428FC2CF-C9D8-4FAA-994F-89C5300100B3}" srcOrd="11" destOrd="0" presId="urn:microsoft.com/office/officeart/2005/8/layout/list1"/>
    <dgm:cxn modelId="{4D497DCB-357D-42BF-AD05-09B48E04E5AF}" type="presParOf" srcId="{4F14C570-A017-481F-87CC-B3647E417180}" destId="{5F2C88A2-EE8C-43FA-83BC-4C47FFF9D07C}" srcOrd="12" destOrd="0" presId="urn:microsoft.com/office/officeart/2005/8/layout/list1"/>
    <dgm:cxn modelId="{A549FABB-0C26-4A07-BC8F-2A903D74C1DA}" type="presParOf" srcId="{5F2C88A2-EE8C-43FA-83BC-4C47FFF9D07C}" destId="{C7307377-5747-4306-A1ED-E1B6B26C35C7}" srcOrd="0" destOrd="0" presId="urn:microsoft.com/office/officeart/2005/8/layout/list1"/>
    <dgm:cxn modelId="{0D3218E4-6713-436E-A409-41BE38A32A86}" type="presParOf" srcId="{5F2C88A2-EE8C-43FA-83BC-4C47FFF9D07C}" destId="{556D9002-968C-421E-A088-529E4E20B628}" srcOrd="1" destOrd="0" presId="urn:microsoft.com/office/officeart/2005/8/layout/list1"/>
    <dgm:cxn modelId="{C7C67748-8097-4813-A779-7C0A06D1A1DE}" type="presParOf" srcId="{4F14C570-A017-481F-87CC-B3647E417180}" destId="{96E4FD32-7DF8-4D2A-8748-92842C261332}" srcOrd="13" destOrd="0" presId="urn:microsoft.com/office/officeart/2005/8/layout/list1"/>
    <dgm:cxn modelId="{34EC7999-CE3B-46E4-B39D-2332FF898FDB}" type="presParOf" srcId="{4F14C570-A017-481F-87CC-B3647E417180}" destId="{071F604D-BABE-408A-94B5-B1ED93CFCB32}" srcOrd="14" destOrd="0" presId="urn:microsoft.com/office/officeart/2005/8/layout/list1"/>
    <dgm:cxn modelId="{7E02CD92-C9DC-4A34-90F9-F685E2EAA800}" type="presParOf" srcId="{4F14C570-A017-481F-87CC-B3647E417180}" destId="{DF0F264A-D0FA-40D1-816F-0F0B2602CC76}" srcOrd="15" destOrd="0" presId="urn:microsoft.com/office/officeart/2005/8/layout/list1"/>
    <dgm:cxn modelId="{03884136-6C36-4E44-860B-5F8699796F3F}" type="presParOf" srcId="{4F14C570-A017-481F-87CC-B3647E417180}" destId="{C09F1E2C-6892-4306-B438-55DA9C4BA14D}" srcOrd="16" destOrd="0" presId="urn:microsoft.com/office/officeart/2005/8/layout/list1"/>
    <dgm:cxn modelId="{9BD85B4A-F8DE-4FC2-903C-DB58E9609BA4}" type="presParOf" srcId="{C09F1E2C-6892-4306-B438-55DA9C4BA14D}" destId="{8D2FD2BC-0F2B-4255-8355-64F093351530}" srcOrd="0" destOrd="0" presId="urn:microsoft.com/office/officeart/2005/8/layout/list1"/>
    <dgm:cxn modelId="{D5B4C1F4-746A-4B98-B0D9-825815418D9D}" type="presParOf" srcId="{C09F1E2C-6892-4306-B438-55DA9C4BA14D}" destId="{8D2F2FAC-0DE4-4C55-8B43-A133DA28AA17}" srcOrd="1" destOrd="0" presId="urn:microsoft.com/office/officeart/2005/8/layout/list1"/>
    <dgm:cxn modelId="{7CA2ACFE-4BA6-4816-BBE4-057AA49E30A5}" type="presParOf" srcId="{4F14C570-A017-481F-87CC-B3647E417180}" destId="{33025511-2B92-47F6-9D63-31F757C6B046}" srcOrd="17" destOrd="0" presId="urn:microsoft.com/office/officeart/2005/8/layout/list1"/>
    <dgm:cxn modelId="{6A74B4AF-9139-4204-958E-77487E14DBAE}" type="presParOf" srcId="{4F14C570-A017-481F-87CC-B3647E417180}" destId="{BA185B03-A13D-49B3-BBAC-710901D0A59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58615-0EBD-46C6-80AF-C8302C576E1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FE84CEB-E1A6-463D-9C19-F790EEE99A01}">
      <dgm:prSet phldrT="[Text]"/>
      <dgm:spPr/>
      <dgm:t>
        <a:bodyPr/>
        <a:lstStyle/>
        <a:p>
          <a:r>
            <a:rPr lang="en-US" dirty="0"/>
            <a:t>These are </a:t>
          </a:r>
          <a:r>
            <a:rPr lang="en-US" dirty="0" err="1"/>
            <a:t>Pcarwash</a:t>
          </a:r>
          <a:r>
            <a:rPr lang="en-US" dirty="0"/>
            <a:t> employees, who are professionals, vetted and hold a proven track record</a:t>
          </a:r>
        </a:p>
      </dgm:t>
    </dgm:pt>
    <dgm:pt modelId="{3D9E223E-9FC9-496E-AE6E-6E9FDB1472A1}" type="parTrans" cxnId="{5EC0164B-E6E3-4D10-90E0-EC70E4EA0FED}">
      <dgm:prSet/>
      <dgm:spPr/>
      <dgm:t>
        <a:bodyPr/>
        <a:lstStyle/>
        <a:p>
          <a:endParaRPr lang="en-US"/>
        </a:p>
      </dgm:t>
    </dgm:pt>
    <dgm:pt modelId="{4F6CDD51-CB42-493F-B9D1-6FA2366222C7}" type="sibTrans" cxnId="{5EC0164B-E6E3-4D10-90E0-EC70E4EA0FED}">
      <dgm:prSet/>
      <dgm:spPr/>
      <dgm:t>
        <a:bodyPr/>
        <a:lstStyle/>
        <a:p>
          <a:endParaRPr lang="en-US"/>
        </a:p>
      </dgm:t>
    </dgm:pt>
    <dgm:pt modelId="{CDDD64F6-D195-44C0-9E69-AAA81D061A8E}">
      <dgm:prSet/>
      <dgm:spPr/>
      <dgm:t>
        <a:bodyPr/>
        <a:lstStyle/>
        <a:p>
          <a:r>
            <a:rPr lang="en-US"/>
            <a:t>Our drivers have a KG number plate that insures the car on transit</a:t>
          </a:r>
        </a:p>
      </dgm:t>
    </dgm:pt>
    <dgm:pt modelId="{4ECD46A9-6B03-4EFD-A331-E47C3C0B3A08}" type="parTrans" cxnId="{16F253CB-8E27-4557-9CF0-4720C98828EE}">
      <dgm:prSet/>
      <dgm:spPr/>
      <dgm:t>
        <a:bodyPr/>
        <a:lstStyle/>
        <a:p>
          <a:endParaRPr lang="en-US"/>
        </a:p>
      </dgm:t>
    </dgm:pt>
    <dgm:pt modelId="{024940B9-77C7-4BF3-91CF-48C102430000}" type="sibTrans" cxnId="{16F253CB-8E27-4557-9CF0-4720C98828EE}">
      <dgm:prSet/>
      <dgm:spPr/>
      <dgm:t>
        <a:bodyPr/>
        <a:lstStyle/>
        <a:p>
          <a:endParaRPr lang="en-US"/>
        </a:p>
      </dgm:t>
    </dgm:pt>
    <dgm:pt modelId="{6CC5AFDC-4D48-4264-9510-F1D0E645E700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/>
            <a:t>The App autogenerates a unique QR code for handing and receiving over the vehicle.</a:t>
          </a:r>
        </a:p>
      </dgm:t>
    </dgm:pt>
    <dgm:pt modelId="{CAE25BB3-B5A6-4FEB-AA2B-010B289691AB}" type="parTrans" cxnId="{2C07E246-E772-4A5B-B403-B4116A21FCC7}">
      <dgm:prSet/>
      <dgm:spPr/>
      <dgm:t>
        <a:bodyPr/>
        <a:lstStyle/>
        <a:p>
          <a:endParaRPr lang="en-US"/>
        </a:p>
      </dgm:t>
    </dgm:pt>
    <dgm:pt modelId="{DDBEA482-9E2C-4B67-ABFB-D90CCEC7E085}" type="sibTrans" cxnId="{2C07E246-E772-4A5B-B403-B4116A21FCC7}">
      <dgm:prSet/>
      <dgm:spPr/>
      <dgm:t>
        <a:bodyPr/>
        <a:lstStyle/>
        <a:p>
          <a:endParaRPr lang="en-US"/>
        </a:p>
      </dgm:t>
    </dgm:pt>
    <dgm:pt modelId="{9B3CEF87-EE67-489F-889C-9B4948F6C6CB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US"/>
            <a:t>The customer is able to monitor the progress of the car and communicate with both the driver and the carwash incase of any queries.</a:t>
          </a:r>
        </a:p>
      </dgm:t>
    </dgm:pt>
    <dgm:pt modelId="{362C33E1-67CF-4457-857E-A6FEA35096E0}" type="parTrans" cxnId="{902DAF43-A8BC-404D-8212-D66A8A14372B}">
      <dgm:prSet/>
      <dgm:spPr/>
      <dgm:t>
        <a:bodyPr/>
        <a:lstStyle/>
        <a:p>
          <a:endParaRPr lang="en-US"/>
        </a:p>
      </dgm:t>
    </dgm:pt>
    <dgm:pt modelId="{AE97E89F-25F0-4164-B02E-15341B008FF9}" type="sibTrans" cxnId="{902DAF43-A8BC-404D-8212-D66A8A14372B}">
      <dgm:prSet/>
      <dgm:spPr/>
      <dgm:t>
        <a:bodyPr/>
        <a:lstStyle/>
        <a:p>
          <a:endParaRPr lang="en-US"/>
        </a:p>
      </dgm:t>
    </dgm:pt>
    <dgm:pt modelId="{91A5F39B-BC2D-479C-8158-FC68E1C69747}" type="pres">
      <dgm:prSet presAssocID="{5A958615-0EBD-46C6-80AF-C8302C576E17}" presName="linearFlow" presStyleCnt="0">
        <dgm:presLayoutVars>
          <dgm:dir/>
          <dgm:resizeHandles val="exact"/>
        </dgm:presLayoutVars>
      </dgm:prSet>
      <dgm:spPr/>
    </dgm:pt>
    <dgm:pt modelId="{FBE24E38-E9FA-4157-9A38-9D49E4289D59}" type="pres">
      <dgm:prSet presAssocID="{7FE84CEB-E1A6-463D-9C19-F790EEE99A01}" presName="composite" presStyleCnt="0"/>
      <dgm:spPr/>
    </dgm:pt>
    <dgm:pt modelId="{F1F30CFF-4943-4512-B713-7AA9083C8CDB}" type="pres">
      <dgm:prSet presAssocID="{7FE84CEB-E1A6-463D-9C19-F790EEE99A01}" presName="imgShp" presStyleLbl="fgImgPlace1" presStyleIdx="0" presStyleCnt="4"/>
      <dgm:spPr/>
    </dgm:pt>
    <dgm:pt modelId="{4F94DCB9-C09B-41FC-AC2E-73510874EADE}" type="pres">
      <dgm:prSet presAssocID="{7FE84CEB-E1A6-463D-9C19-F790EEE99A01}" presName="txShp" presStyleLbl="node1" presStyleIdx="0" presStyleCnt="4">
        <dgm:presLayoutVars>
          <dgm:bulletEnabled val="1"/>
        </dgm:presLayoutVars>
      </dgm:prSet>
      <dgm:spPr/>
    </dgm:pt>
    <dgm:pt modelId="{023AB0CC-20AE-482D-9A6A-833E19FC2386}" type="pres">
      <dgm:prSet presAssocID="{4F6CDD51-CB42-493F-B9D1-6FA2366222C7}" presName="spacing" presStyleCnt="0"/>
      <dgm:spPr/>
    </dgm:pt>
    <dgm:pt modelId="{7BD0AA84-6EA0-4928-823D-2A300D1DAB14}" type="pres">
      <dgm:prSet presAssocID="{CDDD64F6-D195-44C0-9E69-AAA81D061A8E}" presName="composite" presStyleCnt="0"/>
      <dgm:spPr/>
    </dgm:pt>
    <dgm:pt modelId="{E359D256-7D5A-4A0E-8075-1DE61970CD67}" type="pres">
      <dgm:prSet presAssocID="{CDDD64F6-D195-44C0-9E69-AAA81D061A8E}" presName="imgShp" presStyleLbl="fgImgPlace1" presStyleIdx="1" presStyleCnt="4"/>
      <dgm:spPr/>
    </dgm:pt>
    <dgm:pt modelId="{646B78E4-81CC-45EC-AD96-08CADBE9D0BA}" type="pres">
      <dgm:prSet presAssocID="{CDDD64F6-D195-44C0-9E69-AAA81D061A8E}" presName="txShp" presStyleLbl="node1" presStyleIdx="1" presStyleCnt="4">
        <dgm:presLayoutVars>
          <dgm:bulletEnabled val="1"/>
        </dgm:presLayoutVars>
      </dgm:prSet>
      <dgm:spPr/>
    </dgm:pt>
    <dgm:pt modelId="{2C3BC919-98A2-4FCF-BFF5-48FCB26A5DE4}" type="pres">
      <dgm:prSet presAssocID="{024940B9-77C7-4BF3-91CF-48C102430000}" presName="spacing" presStyleCnt="0"/>
      <dgm:spPr/>
    </dgm:pt>
    <dgm:pt modelId="{2518C1AA-4D9F-4233-940C-CDCE2295C709}" type="pres">
      <dgm:prSet presAssocID="{6CC5AFDC-4D48-4264-9510-F1D0E645E700}" presName="composite" presStyleCnt="0"/>
      <dgm:spPr/>
    </dgm:pt>
    <dgm:pt modelId="{20E81E06-E139-4C43-919B-B93AA05D7856}" type="pres">
      <dgm:prSet presAssocID="{6CC5AFDC-4D48-4264-9510-F1D0E645E700}" presName="imgShp" presStyleLbl="fgImgPlace1" presStyleIdx="2" presStyleCnt="4"/>
      <dgm:spPr/>
    </dgm:pt>
    <dgm:pt modelId="{3F40238E-0EE6-42C8-AC5E-AB4BCF173C08}" type="pres">
      <dgm:prSet presAssocID="{6CC5AFDC-4D48-4264-9510-F1D0E645E700}" presName="txShp" presStyleLbl="node1" presStyleIdx="2" presStyleCnt="4">
        <dgm:presLayoutVars>
          <dgm:bulletEnabled val="1"/>
        </dgm:presLayoutVars>
      </dgm:prSet>
      <dgm:spPr/>
    </dgm:pt>
    <dgm:pt modelId="{1B2D9FCF-B673-4932-9E6B-3A72417A6A2F}" type="pres">
      <dgm:prSet presAssocID="{DDBEA482-9E2C-4B67-ABFB-D90CCEC7E085}" presName="spacing" presStyleCnt="0"/>
      <dgm:spPr/>
    </dgm:pt>
    <dgm:pt modelId="{0162B261-00BA-477A-A687-C24BD6388AE6}" type="pres">
      <dgm:prSet presAssocID="{9B3CEF87-EE67-489F-889C-9B4948F6C6CB}" presName="composite" presStyleCnt="0"/>
      <dgm:spPr/>
    </dgm:pt>
    <dgm:pt modelId="{8DD97C69-0737-43E6-AC86-F6B8B4616AD9}" type="pres">
      <dgm:prSet presAssocID="{9B3CEF87-EE67-489F-889C-9B4948F6C6CB}" presName="imgShp" presStyleLbl="fgImgPlace1" presStyleIdx="3" presStyleCnt="4"/>
      <dgm:spPr/>
    </dgm:pt>
    <dgm:pt modelId="{3D15E4B6-E1BE-48EB-8461-84F9BF42C7E5}" type="pres">
      <dgm:prSet presAssocID="{9B3CEF87-EE67-489F-889C-9B4948F6C6CB}" presName="txShp" presStyleLbl="node1" presStyleIdx="3" presStyleCnt="4">
        <dgm:presLayoutVars>
          <dgm:bulletEnabled val="1"/>
        </dgm:presLayoutVars>
      </dgm:prSet>
      <dgm:spPr/>
    </dgm:pt>
  </dgm:ptLst>
  <dgm:cxnLst>
    <dgm:cxn modelId="{902DAF43-A8BC-404D-8212-D66A8A14372B}" srcId="{5A958615-0EBD-46C6-80AF-C8302C576E17}" destId="{9B3CEF87-EE67-489F-889C-9B4948F6C6CB}" srcOrd="3" destOrd="0" parTransId="{362C33E1-67CF-4457-857E-A6FEA35096E0}" sibTransId="{AE97E89F-25F0-4164-B02E-15341B008FF9}"/>
    <dgm:cxn modelId="{2C07E246-E772-4A5B-B403-B4116A21FCC7}" srcId="{5A958615-0EBD-46C6-80AF-C8302C576E17}" destId="{6CC5AFDC-4D48-4264-9510-F1D0E645E700}" srcOrd="2" destOrd="0" parTransId="{CAE25BB3-B5A6-4FEB-AA2B-010B289691AB}" sibTransId="{DDBEA482-9E2C-4B67-ABFB-D90CCEC7E085}"/>
    <dgm:cxn modelId="{5EC0164B-E6E3-4D10-90E0-EC70E4EA0FED}" srcId="{5A958615-0EBD-46C6-80AF-C8302C576E17}" destId="{7FE84CEB-E1A6-463D-9C19-F790EEE99A01}" srcOrd="0" destOrd="0" parTransId="{3D9E223E-9FC9-496E-AE6E-6E9FDB1472A1}" sibTransId="{4F6CDD51-CB42-493F-B9D1-6FA2366222C7}"/>
    <dgm:cxn modelId="{7FCB10A3-94F8-4640-867A-708AB0FED46D}" type="presOf" srcId="{7FE84CEB-E1A6-463D-9C19-F790EEE99A01}" destId="{4F94DCB9-C09B-41FC-AC2E-73510874EADE}" srcOrd="0" destOrd="0" presId="urn:microsoft.com/office/officeart/2005/8/layout/vList3"/>
    <dgm:cxn modelId="{9C5C71A5-C276-4F92-ADB1-BB6E33567DAA}" type="presOf" srcId="{6CC5AFDC-4D48-4264-9510-F1D0E645E700}" destId="{3F40238E-0EE6-42C8-AC5E-AB4BCF173C08}" srcOrd="0" destOrd="0" presId="urn:microsoft.com/office/officeart/2005/8/layout/vList3"/>
    <dgm:cxn modelId="{9EFF45BF-4333-46E1-A895-08E89248F034}" type="presOf" srcId="{9B3CEF87-EE67-489F-889C-9B4948F6C6CB}" destId="{3D15E4B6-E1BE-48EB-8461-84F9BF42C7E5}" srcOrd="0" destOrd="0" presId="urn:microsoft.com/office/officeart/2005/8/layout/vList3"/>
    <dgm:cxn modelId="{16F253CB-8E27-4557-9CF0-4720C98828EE}" srcId="{5A958615-0EBD-46C6-80AF-C8302C576E17}" destId="{CDDD64F6-D195-44C0-9E69-AAA81D061A8E}" srcOrd="1" destOrd="0" parTransId="{4ECD46A9-6B03-4EFD-A331-E47C3C0B3A08}" sibTransId="{024940B9-77C7-4BF3-91CF-48C102430000}"/>
    <dgm:cxn modelId="{E12BAED8-8974-4D2B-9F50-095D76D3B335}" type="presOf" srcId="{CDDD64F6-D195-44C0-9E69-AAA81D061A8E}" destId="{646B78E4-81CC-45EC-AD96-08CADBE9D0BA}" srcOrd="0" destOrd="0" presId="urn:microsoft.com/office/officeart/2005/8/layout/vList3"/>
    <dgm:cxn modelId="{324BE4E0-198F-4F7D-AB34-BA967E25F92C}" type="presOf" srcId="{5A958615-0EBD-46C6-80AF-C8302C576E17}" destId="{91A5F39B-BC2D-479C-8158-FC68E1C69747}" srcOrd="0" destOrd="0" presId="urn:microsoft.com/office/officeart/2005/8/layout/vList3"/>
    <dgm:cxn modelId="{840CD165-D627-4BEB-B918-EE51454C95B8}" type="presParOf" srcId="{91A5F39B-BC2D-479C-8158-FC68E1C69747}" destId="{FBE24E38-E9FA-4157-9A38-9D49E4289D59}" srcOrd="0" destOrd="0" presId="urn:microsoft.com/office/officeart/2005/8/layout/vList3"/>
    <dgm:cxn modelId="{3DC32ACE-7619-4647-8427-977A344F4899}" type="presParOf" srcId="{FBE24E38-E9FA-4157-9A38-9D49E4289D59}" destId="{F1F30CFF-4943-4512-B713-7AA9083C8CDB}" srcOrd="0" destOrd="0" presId="urn:microsoft.com/office/officeart/2005/8/layout/vList3"/>
    <dgm:cxn modelId="{369422D3-1933-4F48-B0DD-231477D21B26}" type="presParOf" srcId="{FBE24E38-E9FA-4157-9A38-9D49E4289D59}" destId="{4F94DCB9-C09B-41FC-AC2E-73510874EADE}" srcOrd="1" destOrd="0" presId="urn:microsoft.com/office/officeart/2005/8/layout/vList3"/>
    <dgm:cxn modelId="{AEBB92BA-8E69-45C8-A107-EA8D076F2497}" type="presParOf" srcId="{91A5F39B-BC2D-479C-8158-FC68E1C69747}" destId="{023AB0CC-20AE-482D-9A6A-833E19FC2386}" srcOrd="1" destOrd="0" presId="urn:microsoft.com/office/officeart/2005/8/layout/vList3"/>
    <dgm:cxn modelId="{D53D70F5-B069-4F6C-AC9C-91E62E39F836}" type="presParOf" srcId="{91A5F39B-BC2D-479C-8158-FC68E1C69747}" destId="{7BD0AA84-6EA0-4928-823D-2A300D1DAB14}" srcOrd="2" destOrd="0" presId="urn:microsoft.com/office/officeart/2005/8/layout/vList3"/>
    <dgm:cxn modelId="{5805661A-2FC6-4566-A57E-928ACA39F6FB}" type="presParOf" srcId="{7BD0AA84-6EA0-4928-823D-2A300D1DAB14}" destId="{E359D256-7D5A-4A0E-8075-1DE61970CD67}" srcOrd="0" destOrd="0" presId="urn:microsoft.com/office/officeart/2005/8/layout/vList3"/>
    <dgm:cxn modelId="{DFF4294D-76B6-4587-9DD2-9D5656546428}" type="presParOf" srcId="{7BD0AA84-6EA0-4928-823D-2A300D1DAB14}" destId="{646B78E4-81CC-45EC-AD96-08CADBE9D0BA}" srcOrd="1" destOrd="0" presId="urn:microsoft.com/office/officeart/2005/8/layout/vList3"/>
    <dgm:cxn modelId="{9E5928E6-3581-4467-8DA2-D385F8A39B18}" type="presParOf" srcId="{91A5F39B-BC2D-479C-8158-FC68E1C69747}" destId="{2C3BC919-98A2-4FCF-BFF5-48FCB26A5DE4}" srcOrd="3" destOrd="0" presId="urn:microsoft.com/office/officeart/2005/8/layout/vList3"/>
    <dgm:cxn modelId="{4FBFE1AF-BA70-4DF7-9654-02CA9BB7BC6F}" type="presParOf" srcId="{91A5F39B-BC2D-479C-8158-FC68E1C69747}" destId="{2518C1AA-4D9F-4233-940C-CDCE2295C709}" srcOrd="4" destOrd="0" presId="urn:microsoft.com/office/officeart/2005/8/layout/vList3"/>
    <dgm:cxn modelId="{741C5ACE-1AAD-499A-91D7-494904B9497A}" type="presParOf" srcId="{2518C1AA-4D9F-4233-940C-CDCE2295C709}" destId="{20E81E06-E139-4C43-919B-B93AA05D7856}" srcOrd="0" destOrd="0" presId="urn:microsoft.com/office/officeart/2005/8/layout/vList3"/>
    <dgm:cxn modelId="{3A387B76-0D58-488B-A417-1088E893690F}" type="presParOf" srcId="{2518C1AA-4D9F-4233-940C-CDCE2295C709}" destId="{3F40238E-0EE6-42C8-AC5E-AB4BCF173C08}" srcOrd="1" destOrd="0" presId="urn:microsoft.com/office/officeart/2005/8/layout/vList3"/>
    <dgm:cxn modelId="{D6589DFF-BB1E-4A9E-8CC6-5B1A6EF5D2E1}" type="presParOf" srcId="{91A5F39B-BC2D-479C-8158-FC68E1C69747}" destId="{1B2D9FCF-B673-4932-9E6B-3A72417A6A2F}" srcOrd="5" destOrd="0" presId="urn:microsoft.com/office/officeart/2005/8/layout/vList3"/>
    <dgm:cxn modelId="{00989CDC-0813-4A7B-9A80-EED7E6676654}" type="presParOf" srcId="{91A5F39B-BC2D-479C-8158-FC68E1C69747}" destId="{0162B261-00BA-477A-A687-C24BD6388AE6}" srcOrd="6" destOrd="0" presId="urn:microsoft.com/office/officeart/2005/8/layout/vList3"/>
    <dgm:cxn modelId="{371EA86D-30A1-4A4C-B31D-93B47F970088}" type="presParOf" srcId="{0162B261-00BA-477A-A687-C24BD6388AE6}" destId="{8DD97C69-0737-43E6-AC86-F6B8B4616AD9}" srcOrd="0" destOrd="0" presId="urn:microsoft.com/office/officeart/2005/8/layout/vList3"/>
    <dgm:cxn modelId="{BF7D61B7-9CEB-4DE3-8C49-B67901241ADF}" type="presParOf" srcId="{0162B261-00BA-477A-A687-C24BD6388AE6}" destId="{3D15E4B6-E1BE-48EB-8461-84F9BF42C7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B39013-8DBC-4DA7-8BF3-DC674524E04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408E38-906A-4E3D-8A3E-93D28A008F6A}">
      <dgm:prSet phldrT="[Text]"/>
      <dgm:spPr/>
      <dgm:t>
        <a:bodyPr/>
        <a:lstStyle/>
        <a:p>
          <a:r>
            <a:rPr lang="en-US"/>
            <a:t>CUSTOMER</a:t>
          </a:r>
        </a:p>
      </dgm:t>
    </dgm:pt>
    <dgm:pt modelId="{D67BECB2-2929-4B7B-A156-CE43C03DDD38}" type="parTrans" cxnId="{211F986A-264E-4B3C-B7D5-BECF8C845EED}">
      <dgm:prSet/>
      <dgm:spPr/>
      <dgm:t>
        <a:bodyPr/>
        <a:lstStyle/>
        <a:p>
          <a:endParaRPr lang="en-US"/>
        </a:p>
      </dgm:t>
    </dgm:pt>
    <dgm:pt modelId="{FA8EBFFE-3D24-4492-A2DA-0210E3E59C68}" type="sibTrans" cxnId="{211F986A-264E-4B3C-B7D5-BECF8C845EED}">
      <dgm:prSet/>
      <dgm:spPr/>
      <dgm:t>
        <a:bodyPr/>
        <a:lstStyle/>
        <a:p>
          <a:endParaRPr lang="en-US"/>
        </a:p>
      </dgm:t>
    </dgm:pt>
    <dgm:pt modelId="{924FC09C-878E-4112-9AD1-87EB4A1037D7}">
      <dgm:prSet phldrT="[Text]"/>
      <dgm:spPr/>
      <dgm:t>
        <a:bodyPr/>
        <a:lstStyle/>
        <a:p>
          <a:r>
            <a:rPr lang="en-US" dirty="0"/>
            <a:t>1. ACCEPT REQUEST</a:t>
          </a:r>
        </a:p>
      </dgm:t>
    </dgm:pt>
    <dgm:pt modelId="{6401083B-641A-466D-A09E-289F97B809F8}" type="parTrans" cxnId="{0ECEAFA9-903E-45B0-917D-040642BC8D11}">
      <dgm:prSet/>
      <dgm:spPr/>
      <dgm:t>
        <a:bodyPr/>
        <a:lstStyle/>
        <a:p>
          <a:endParaRPr lang="en-US"/>
        </a:p>
      </dgm:t>
    </dgm:pt>
    <dgm:pt modelId="{D37902B9-7C75-4555-9136-9C8DE9C853F8}" type="sibTrans" cxnId="{0ECEAFA9-903E-45B0-917D-040642BC8D11}">
      <dgm:prSet/>
      <dgm:spPr/>
      <dgm:t>
        <a:bodyPr/>
        <a:lstStyle/>
        <a:p>
          <a:endParaRPr lang="en-US"/>
        </a:p>
      </dgm:t>
    </dgm:pt>
    <dgm:pt modelId="{D99DD87B-88E6-46A6-AC98-44111A03FFA0}">
      <dgm:prSet phldrT="[Text]"/>
      <dgm:spPr/>
      <dgm:t>
        <a:bodyPr/>
        <a:lstStyle/>
        <a:p>
          <a:r>
            <a:rPr lang="en-US" dirty="0"/>
            <a:t>2. RECEIVE CAR</a:t>
          </a:r>
        </a:p>
      </dgm:t>
    </dgm:pt>
    <dgm:pt modelId="{06BD92F6-EB62-46FB-AF51-780AAECDAD8A}" type="parTrans" cxnId="{32F02E60-E1D9-4151-8090-45D941C454D3}">
      <dgm:prSet/>
      <dgm:spPr/>
      <dgm:t>
        <a:bodyPr/>
        <a:lstStyle/>
        <a:p>
          <a:endParaRPr lang="en-US"/>
        </a:p>
      </dgm:t>
    </dgm:pt>
    <dgm:pt modelId="{60FF7372-30DD-408F-91F0-23DF29C5F373}" type="sibTrans" cxnId="{32F02E60-E1D9-4151-8090-45D941C454D3}">
      <dgm:prSet/>
      <dgm:spPr/>
      <dgm:t>
        <a:bodyPr/>
        <a:lstStyle/>
        <a:p>
          <a:endParaRPr lang="en-US"/>
        </a:p>
      </dgm:t>
    </dgm:pt>
    <dgm:pt modelId="{4980DDC2-A743-4F01-9E79-F697FCA9CBA1}">
      <dgm:prSet phldrT="[Text]"/>
      <dgm:spPr/>
      <dgm:t>
        <a:bodyPr/>
        <a:lstStyle/>
        <a:p>
          <a:r>
            <a:rPr lang="en-US" dirty="0"/>
            <a:t>3. START CLEANING</a:t>
          </a:r>
        </a:p>
      </dgm:t>
    </dgm:pt>
    <dgm:pt modelId="{E09B41D8-FC4F-4A22-A3E4-F517BA50095D}" type="parTrans" cxnId="{882A1901-44A5-4A35-9270-8CF41B11BB70}">
      <dgm:prSet/>
      <dgm:spPr/>
      <dgm:t>
        <a:bodyPr/>
        <a:lstStyle/>
        <a:p>
          <a:endParaRPr lang="en-US"/>
        </a:p>
      </dgm:t>
    </dgm:pt>
    <dgm:pt modelId="{AED34788-6129-4DA7-A538-F6C9FC5CA9C2}" type="sibTrans" cxnId="{882A1901-44A5-4A35-9270-8CF41B11BB70}">
      <dgm:prSet/>
      <dgm:spPr/>
      <dgm:t>
        <a:bodyPr/>
        <a:lstStyle/>
        <a:p>
          <a:endParaRPr lang="en-US"/>
        </a:p>
      </dgm:t>
    </dgm:pt>
    <dgm:pt modelId="{85F5471A-42CB-4AF7-BC21-072E9F8FE003}">
      <dgm:prSet phldrT="[Text]"/>
      <dgm:spPr/>
      <dgm:t>
        <a:bodyPr/>
        <a:lstStyle/>
        <a:p>
          <a:r>
            <a:rPr lang="en-US" dirty="0"/>
            <a:t>4. FINISHED CLEANING</a:t>
          </a:r>
        </a:p>
      </dgm:t>
    </dgm:pt>
    <dgm:pt modelId="{E5C79DE6-13C0-469A-B5DE-F4BC94DC1BD0}" type="parTrans" cxnId="{CFEE4CF3-22C9-4A64-836C-9C0DB8A30BC3}">
      <dgm:prSet/>
      <dgm:spPr/>
      <dgm:t>
        <a:bodyPr/>
        <a:lstStyle/>
        <a:p>
          <a:endParaRPr lang="en-US"/>
        </a:p>
      </dgm:t>
    </dgm:pt>
    <dgm:pt modelId="{E197180A-C3EE-4385-81E3-AECC4BE49796}" type="sibTrans" cxnId="{CFEE4CF3-22C9-4A64-836C-9C0DB8A30BC3}">
      <dgm:prSet/>
      <dgm:spPr/>
      <dgm:t>
        <a:bodyPr/>
        <a:lstStyle/>
        <a:p>
          <a:endParaRPr lang="en-US"/>
        </a:p>
      </dgm:t>
    </dgm:pt>
    <dgm:pt modelId="{A855BA7A-BE05-4D85-8B6D-CA7C5FA5FD76}">
      <dgm:prSet/>
      <dgm:spPr/>
      <dgm:t>
        <a:bodyPr/>
        <a:lstStyle/>
        <a:p>
          <a:r>
            <a:rPr lang="en-US" dirty="0"/>
            <a:t>5. RECEIVE PAYMENT </a:t>
          </a:r>
        </a:p>
      </dgm:t>
    </dgm:pt>
    <dgm:pt modelId="{BB8D6FD7-D78E-432A-99E5-72E3E1379FB8}" type="parTrans" cxnId="{FA4F3797-2837-4419-A71C-7B9F4895A372}">
      <dgm:prSet/>
      <dgm:spPr/>
      <dgm:t>
        <a:bodyPr/>
        <a:lstStyle/>
        <a:p>
          <a:endParaRPr lang="en-US"/>
        </a:p>
      </dgm:t>
    </dgm:pt>
    <dgm:pt modelId="{6FE63E02-4014-4076-9FBC-E8AD1500F081}" type="sibTrans" cxnId="{FA4F3797-2837-4419-A71C-7B9F4895A372}">
      <dgm:prSet/>
      <dgm:spPr/>
      <dgm:t>
        <a:bodyPr/>
        <a:lstStyle/>
        <a:p>
          <a:endParaRPr lang="en-US"/>
        </a:p>
      </dgm:t>
    </dgm:pt>
    <dgm:pt modelId="{EEE5203D-C13E-441A-B15D-953F875A60B1}">
      <dgm:prSet/>
      <dgm:spPr/>
      <dgm:t>
        <a:bodyPr/>
        <a:lstStyle/>
        <a:p>
          <a:r>
            <a:rPr lang="en-US" dirty="0"/>
            <a:t>6. HAND OVER CAR</a:t>
          </a:r>
        </a:p>
      </dgm:t>
    </dgm:pt>
    <dgm:pt modelId="{B16C2D38-9E56-4E2E-9442-26E9F59C17B6}" type="parTrans" cxnId="{81DBFB4B-06CE-4EEF-9EAB-802072641231}">
      <dgm:prSet/>
      <dgm:spPr/>
      <dgm:t>
        <a:bodyPr/>
        <a:lstStyle/>
        <a:p>
          <a:endParaRPr lang="en-US"/>
        </a:p>
      </dgm:t>
    </dgm:pt>
    <dgm:pt modelId="{499D2D42-15CA-4B7E-8AFF-5EE2E3480570}" type="sibTrans" cxnId="{81DBFB4B-06CE-4EEF-9EAB-802072641231}">
      <dgm:prSet/>
      <dgm:spPr/>
      <dgm:t>
        <a:bodyPr/>
        <a:lstStyle/>
        <a:p>
          <a:endParaRPr lang="en-US"/>
        </a:p>
      </dgm:t>
    </dgm:pt>
    <dgm:pt modelId="{7A4ABDBB-5FE1-42EE-966B-6638F0A3DDAB}" type="pres">
      <dgm:prSet presAssocID="{86B39013-8DBC-4DA7-8BF3-DC674524E0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6E1C8B1-C9E0-4B5B-B1C7-5AA05711F1E2}" type="pres">
      <dgm:prSet presAssocID="{C4408E38-906A-4E3D-8A3E-93D28A008F6A}" presName="centerShape" presStyleLbl="node0" presStyleIdx="0" presStyleCnt="1"/>
      <dgm:spPr/>
    </dgm:pt>
    <dgm:pt modelId="{26099DDC-0BFB-44D2-9257-1A5B2D3835DE}" type="pres">
      <dgm:prSet presAssocID="{924FC09C-878E-4112-9AD1-87EB4A1037D7}" presName="node" presStyleLbl="node1" presStyleIdx="0" presStyleCnt="6">
        <dgm:presLayoutVars>
          <dgm:bulletEnabled val="1"/>
        </dgm:presLayoutVars>
      </dgm:prSet>
      <dgm:spPr/>
    </dgm:pt>
    <dgm:pt modelId="{F6BEFDCD-4F34-4BD4-B83A-0F4E57904228}" type="pres">
      <dgm:prSet presAssocID="{924FC09C-878E-4112-9AD1-87EB4A1037D7}" presName="dummy" presStyleCnt="0"/>
      <dgm:spPr/>
    </dgm:pt>
    <dgm:pt modelId="{3089684E-1786-48EF-8301-8DA817DEE04A}" type="pres">
      <dgm:prSet presAssocID="{D37902B9-7C75-4555-9136-9C8DE9C853F8}" presName="sibTrans" presStyleLbl="sibTrans2D1" presStyleIdx="0" presStyleCnt="6"/>
      <dgm:spPr/>
    </dgm:pt>
    <dgm:pt modelId="{D2F96952-760C-4793-82CB-8C8557B92DCA}" type="pres">
      <dgm:prSet presAssocID="{D99DD87B-88E6-46A6-AC98-44111A03FFA0}" presName="node" presStyleLbl="node1" presStyleIdx="1" presStyleCnt="6">
        <dgm:presLayoutVars>
          <dgm:bulletEnabled val="1"/>
        </dgm:presLayoutVars>
      </dgm:prSet>
      <dgm:spPr/>
    </dgm:pt>
    <dgm:pt modelId="{A8FFEE05-B78B-4360-906D-32474C9C0B99}" type="pres">
      <dgm:prSet presAssocID="{D99DD87B-88E6-46A6-AC98-44111A03FFA0}" presName="dummy" presStyleCnt="0"/>
      <dgm:spPr/>
    </dgm:pt>
    <dgm:pt modelId="{4CA10148-A4D3-45DB-8CF8-91B5BE6F32D4}" type="pres">
      <dgm:prSet presAssocID="{60FF7372-30DD-408F-91F0-23DF29C5F373}" presName="sibTrans" presStyleLbl="sibTrans2D1" presStyleIdx="1" presStyleCnt="6"/>
      <dgm:spPr/>
    </dgm:pt>
    <dgm:pt modelId="{CE5459D1-8991-48E6-B877-DBA0627BF94A}" type="pres">
      <dgm:prSet presAssocID="{4980DDC2-A743-4F01-9E79-F697FCA9CBA1}" presName="node" presStyleLbl="node1" presStyleIdx="2" presStyleCnt="6">
        <dgm:presLayoutVars>
          <dgm:bulletEnabled val="1"/>
        </dgm:presLayoutVars>
      </dgm:prSet>
      <dgm:spPr/>
    </dgm:pt>
    <dgm:pt modelId="{5EC9F614-66E0-4846-972C-A1AB2AAD3B7E}" type="pres">
      <dgm:prSet presAssocID="{4980DDC2-A743-4F01-9E79-F697FCA9CBA1}" presName="dummy" presStyleCnt="0"/>
      <dgm:spPr/>
    </dgm:pt>
    <dgm:pt modelId="{43052314-3C4A-49DE-80D8-3D82E23EDA09}" type="pres">
      <dgm:prSet presAssocID="{AED34788-6129-4DA7-A538-F6C9FC5CA9C2}" presName="sibTrans" presStyleLbl="sibTrans2D1" presStyleIdx="2" presStyleCnt="6"/>
      <dgm:spPr/>
    </dgm:pt>
    <dgm:pt modelId="{40506007-7D58-4F91-BEE1-58CC9147D2CE}" type="pres">
      <dgm:prSet presAssocID="{85F5471A-42CB-4AF7-BC21-072E9F8FE003}" presName="node" presStyleLbl="node1" presStyleIdx="3" presStyleCnt="6">
        <dgm:presLayoutVars>
          <dgm:bulletEnabled val="1"/>
        </dgm:presLayoutVars>
      </dgm:prSet>
      <dgm:spPr/>
    </dgm:pt>
    <dgm:pt modelId="{A45F7A3C-6488-4B6D-A152-B529161653AB}" type="pres">
      <dgm:prSet presAssocID="{85F5471A-42CB-4AF7-BC21-072E9F8FE003}" presName="dummy" presStyleCnt="0"/>
      <dgm:spPr/>
    </dgm:pt>
    <dgm:pt modelId="{05288B61-C8AA-485B-8317-D4D2B9DB2ADF}" type="pres">
      <dgm:prSet presAssocID="{E197180A-C3EE-4385-81E3-AECC4BE49796}" presName="sibTrans" presStyleLbl="sibTrans2D1" presStyleIdx="3" presStyleCnt="6"/>
      <dgm:spPr/>
    </dgm:pt>
    <dgm:pt modelId="{97A092C2-D38B-4A81-B1A6-4E7FC3798EDE}" type="pres">
      <dgm:prSet presAssocID="{A855BA7A-BE05-4D85-8B6D-CA7C5FA5FD76}" presName="node" presStyleLbl="node1" presStyleIdx="4" presStyleCnt="6">
        <dgm:presLayoutVars>
          <dgm:bulletEnabled val="1"/>
        </dgm:presLayoutVars>
      </dgm:prSet>
      <dgm:spPr/>
    </dgm:pt>
    <dgm:pt modelId="{7C2A0387-5B67-45D7-92CB-A7CB3D30A4C6}" type="pres">
      <dgm:prSet presAssocID="{A855BA7A-BE05-4D85-8B6D-CA7C5FA5FD76}" presName="dummy" presStyleCnt="0"/>
      <dgm:spPr/>
    </dgm:pt>
    <dgm:pt modelId="{7BA06D50-6E7B-4A26-B82B-BC676D539AFF}" type="pres">
      <dgm:prSet presAssocID="{6FE63E02-4014-4076-9FBC-E8AD1500F081}" presName="sibTrans" presStyleLbl="sibTrans2D1" presStyleIdx="4" presStyleCnt="6"/>
      <dgm:spPr/>
    </dgm:pt>
    <dgm:pt modelId="{B56E470A-F647-4E9B-A3F6-616231140829}" type="pres">
      <dgm:prSet presAssocID="{EEE5203D-C13E-441A-B15D-953F875A60B1}" presName="node" presStyleLbl="node1" presStyleIdx="5" presStyleCnt="6">
        <dgm:presLayoutVars>
          <dgm:bulletEnabled val="1"/>
        </dgm:presLayoutVars>
      </dgm:prSet>
      <dgm:spPr/>
    </dgm:pt>
    <dgm:pt modelId="{D19E1E75-F318-4A50-B699-89A6A63261B4}" type="pres">
      <dgm:prSet presAssocID="{EEE5203D-C13E-441A-B15D-953F875A60B1}" presName="dummy" presStyleCnt="0"/>
      <dgm:spPr/>
    </dgm:pt>
    <dgm:pt modelId="{0D3530CB-9C6C-4E30-929A-DC3542C4F8EC}" type="pres">
      <dgm:prSet presAssocID="{499D2D42-15CA-4B7E-8AFF-5EE2E3480570}" presName="sibTrans" presStyleLbl="sibTrans2D1" presStyleIdx="5" presStyleCnt="6"/>
      <dgm:spPr/>
    </dgm:pt>
  </dgm:ptLst>
  <dgm:cxnLst>
    <dgm:cxn modelId="{882A1901-44A5-4A35-9270-8CF41B11BB70}" srcId="{C4408E38-906A-4E3D-8A3E-93D28A008F6A}" destId="{4980DDC2-A743-4F01-9E79-F697FCA9CBA1}" srcOrd="2" destOrd="0" parTransId="{E09B41D8-FC4F-4A22-A3E4-F517BA50095D}" sibTransId="{AED34788-6129-4DA7-A538-F6C9FC5CA9C2}"/>
    <dgm:cxn modelId="{F109B401-02BF-40A4-9469-FA3BBB0A694C}" type="presOf" srcId="{E197180A-C3EE-4385-81E3-AECC4BE49796}" destId="{05288B61-C8AA-485B-8317-D4D2B9DB2ADF}" srcOrd="0" destOrd="0" presId="urn:microsoft.com/office/officeart/2005/8/layout/radial6"/>
    <dgm:cxn modelId="{57CCCF01-BED0-4FFD-A051-93932C4D5415}" type="presOf" srcId="{60FF7372-30DD-408F-91F0-23DF29C5F373}" destId="{4CA10148-A4D3-45DB-8CF8-91B5BE6F32D4}" srcOrd="0" destOrd="0" presId="urn:microsoft.com/office/officeart/2005/8/layout/radial6"/>
    <dgm:cxn modelId="{4CBDA12B-3EC9-4888-8F30-BF9BC03D9B57}" type="presOf" srcId="{A855BA7A-BE05-4D85-8B6D-CA7C5FA5FD76}" destId="{97A092C2-D38B-4A81-B1A6-4E7FC3798EDE}" srcOrd="0" destOrd="0" presId="urn:microsoft.com/office/officeart/2005/8/layout/radial6"/>
    <dgm:cxn modelId="{3541312F-E4E8-4583-ACA3-16652D0EF7A2}" type="presOf" srcId="{499D2D42-15CA-4B7E-8AFF-5EE2E3480570}" destId="{0D3530CB-9C6C-4E30-929A-DC3542C4F8EC}" srcOrd="0" destOrd="0" presId="urn:microsoft.com/office/officeart/2005/8/layout/radial6"/>
    <dgm:cxn modelId="{D45CBF5F-0E8E-4C50-88BB-333F5BDF891E}" type="presOf" srcId="{924FC09C-878E-4112-9AD1-87EB4A1037D7}" destId="{26099DDC-0BFB-44D2-9257-1A5B2D3835DE}" srcOrd="0" destOrd="0" presId="urn:microsoft.com/office/officeart/2005/8/layout/radial6"/>
    <dgm:cxn modelId="{32F02E60-E1D9-4151-8090-45D941C454D3}" srcId="{C4408E38-906A-4E3D-8A3E-93D28A008F6A}" destId="{D99DD87B-88E6-46A6-AC98-44111A03FFA0}" srcOrd="1" destOrd="0" parTransId="{06BD92F6-EB62-46FB-AF51-780AAECDAD8A}" sibTransId="{60FF7372-30DD-408F-91F0-23DF29C5F373}"/>
    <dgm:cxn modelId="{22946767-CB68-48B5-88DB-6745DC3DC1F0}" type="presOf" srcId="{85F5471A-42CB-4AF7-BC21-072E9F8FE003}" destId="{40506007-7D58-4F91-BEE1-58CC9147D2CE}" srcOrd="0" destOrd="0" presId="urn:microsoft.com/office/officeart/2005/8/layout/radial6"/>
    <dgm:cxn modelId="{211F986A-264E-4B3C-B7D5-BECF8C845EED}" srcId="{86B39013-8DBC-4DA7-8BF3-DC674524E04A}" destId="{C4408E38-906A-4E3D-8A3E-93D28A008F6A}" srcOrd="0" destOrd="0" parTransId="{D67BECB2-2929-4B7B-A156-CE43C03DDD38}" sibTransId="{FA8EBFFE-3D24-4492-A2DA-0210E3E59C68}"/>
    <dgm:cxn modelId="{81DBFB4B-06CE-4EEF-9EAB-802072641231}" srcId="{C4408E38-906A-4E3D-8A3E-93D28A008F6A}" destId="{EEE5203D-C13E-441A-B15D-953F875A60B1}" srcOrd="5" destOrd="0" parTransId="{B16C2D38-9E56-4E2E-9442-26E9F59C17B6}" sibTransId="{499D2D42-15CA-4B7E-8AFF-5EE2E3480570}"/>
    <dgm:cxn modelId="{AE0A2854-7233-498F-A9DF-F75F6305381B}" type="presOf" srcId="{D37902B9-7C75-4555-9136-9C8DE9C853F8}" destId="{3089684E-1786-48EF-8301-8DA817DEE04A}" srcOrd="0" destOrd="0" presId="urn:microsoft.com/office/officeart/2005/8/layout/radial6"/>
    <dgm:cxn modelId="{C51A1E8A-A345-40F5-9326-8E94B18D6515}" type="presOf" srcId="{D99DD87B-88E6-46A6-AC98-44111A03FFA0}" destId="{D2F96952-760C-4793-82CB-8C8557B92DCA}" srcOrd="0" destOrd="0" presId="urn:microsoft.com/office/officeart/2005/8/layout/radial6"/>
    <dgm:cxn modelId="{4E0CAB8A-0FE8-4AEA-B645-CA7A5BBC125B}" type="presOf" srcId="{86B39013-8DBC-4DA7-8BF3-DC674524E04A}" destId="{7A4ABDBB-5FE1-42EE-966B-6638F0A3DDAB}" srcOrd="0" destOrd="0" presId="urn:microsoft.com/office/officeart/2005/8/layout/radial6"/>
    <dgm:cxn modelId="{FA4F3797-2837-4419-A71C-7B9F4895A372}" srcId="{C4408E38-906A-4E3D-8A3E-93D28A008F6A}" destId="{A855BA7A-BE05-4D85-8B6D-CA7C5FA5FD76}" srcOrd="4" destOrd="0" parTransId="{BB8D6FD7-D78E-432A-99E5-72E3E1379FB8}" sibTransId="{6FE63E02-4014-4076-9FBC-E8AD1500F081}"/>
    <dgm:cxn modelId="{326BF8A5-6747-48E3-9BFE-D959818CB5B1}" type="presOf" srcId="{6FE63E02-4014-4076-9FBC-E8AD1500F081}" destId="{7BA06D50-6E7B-4A26-B82B-BC676D539AFF}" srcOrd="0" destOrd="0" presId="urn:microsoft.com/office/officeart/2005/8/layout/radial6"/>
    <dgm:cxn modelId="{0ECEAFA9-903E-45B0-917D-040642BC8D11}" srcId="{C4408E38-906A-4E3D-8A3E-93D28A008F6A}" destId="{924FC09C-878E-4112-9AD1-87EB4A1037D7}" srcOrd="0" destOrd="0" parTransId="{6401083B-641A-466D-A09E-289F97B809F8}" sibTransId="{D37902B9-7C75-4555-9136-9C8DE9C853F8}"/>
    <dgm:cxn modelId="{4FF9B4AF-2082-4D9F-A873-E9F105F3F389}" type="presOf" srcId="{4980DDC2-A743-4F01-9E79-F697FCA9CBA1}" destId="{CE5459D1-8991-48E6-B877-DBA0627BF94A}" srcOrd="0" destOrd="0" presId="urn:microsoft.com/office/officeart/2005/8/layout/radial6"/>
    <dgm:cxn modelId="{4B43ABCE-818E-4C02-A775-5CE97CFCE5B0}" type="presOf" srcId="{AED34788-6129-4DA7-A538-F6C9FC5CA9C2}" destId="{43052314-3C4A-49DE-80D8-3D82E23EDA09}" srcOrd="0" destOrd="0" presId="urn:microsoft.com/office/officeart/2005/8/layout/radial6"/>
    <dgm:cxn modelId="{1368DEED-3AAC-416B-ACF4-D64D8C2CE59A}" type="presOf" srcId="{C4408E38-906A-4E3D-8A3E-93D28A008F6A}" destId="{D6E1C8B1-C9E0-4B5B-B1C7-5AA05711F1E2}" srcOrd="0" destOrd="0" presId="urn:microsoft.com/office/officeart/2005/8/layout/radial6"/>
    <dgm:cxn modelId="{CFEE4CF3-22C9-4A64-836C-9C0DB8A30BC3}" srcId="{C4408E38-906A-4E3D-8A3E-93D28A008F6A}" destId="{85F5471A-42CB-4AF7-BC21-072E9F8FE003}" srcOrd="3" destOrd="0" parTransId="{E5C79DE6-13C0-469A-B5DE-F4BC94DC1BD0}" sibTransId="{E197180A-C3EE-4385-81E3-AECC4BE49796}"/>
    <dgm:cxn modelId="{76A408F8-6B6F-4927-BF12-6545F444FD03}" type="presOf" srcId="{EEE5203D-C13E-441A-B15D-953F875A60B1}" destId="{B56E470A-F647-4E9B-A3F6-616231140829}" srcOrd="0" destOrd="0" presId="urn:microsoft.com/office/officeart/2005/8/layout/radial6"/>
    <dgm:cxn modelId="{1520F7EC-978C-4CC6-9C92-F189BA225CE8}" type="presParOf" srcId="{7A4ABDBB-5FE1-42EE-966B-6638F0A3DDAB}" destId="{D6E1C8B1-C9E0-4B5B-B1C7-5AA05711F1E2}" srcOrd="0" destOrd="0" presId="urn:microsoft.com/office/officeart/2005/8/layout/radial6"/>
    <dgm:cxn modelId="{6A34FF96-F534-4549-A79E-3C876EAFF909}" type="presParOf" srcId="{7A4ABDBB-5FE1-42EE-966B-6638F0A3DDAB}" destId="{26099DDC-0BFB-44D2-9257-1A5B2D3835DE}" srcOrd="1" destOrd="0" presId="urn:microsoft.com/office/officeart/2005/8/layout/radial6"/>
    <dgm:cxn modelId="{54DA8B0D-A05B-43DE-AFF2-219EF85274ED}" type="presParOf" srcId="{7A4ABDBB-5FE1-42EE-966B-6638F0A3DDAB}" destId="{F6BEFDCD-4F34-4BD4-B83A-0F4E57904228}" srcOrd="2" destOrd="0" presId="urn:microsoft.com/office/officeart/2005/8/layout/radial6"/>
    <dgm:cxn modelId="{7C027246-8A34-47F7-952D-C13CABFBB807}" type="presParOf" srcId="{7A4ABDBB-5FE1-42EE-966B-6638F0A3DDAB}" destId="{3089684E-1786-48EF-8301-8DA817DEE04A}" srcOrd="3" destOrd="0" presId="urn:microsoft.com/office/officeart/2005/8/layout/radial6"/>
    <dgm:cxn modelId="{15E69023-ADF0-485E-B626-1E338AC7F008}" type="presParOf" srcId="{7A4ABDBB-5FE1-42EE-966B-6638F0A3DDAB}" destId="{D2F96952-760C-4793-82CB-8C8557B92DCA}" srcOrd="4" destOrd="0" presId="urn:microsoft.com/office/officeart/2005/8/layout/radial6"/>
    <dgm:cxn modelId="{F0D4071F-9FCC-4039-872A-5A00687C8E9F}" type="presParOf" srcId="{7A4ABDBB-5FE1-42EE-966B-6638F0A3DDAB}" destId="{A8FFEE05-B78B-4360-906D-32474C9C0B99}" srcOrd="5" destOrd="0" presId="urn:microsoft.com/office/officeart/2005/8/layout/radial6"/>
    <dgm:cxn modelId="{E606EA75-5DAB-4EA1-9237-689B7C74AE31}" type="presParOf" srcId="{7A4ABDBB-5FE1-42EE-966B-6638F0A3DDAB}" destId="{4CA10148-A4D3-45DB-8CF8-91B5BE6F32D4}" srcOrd="6" destOrd="0" presId="urn:microsoft.com/office/officeart/2005/8/layout/radial6"/>
    <dgm:cxn modelId="{B62BF609-1AE2-446A-BC8F-6C1ABE69EA84}" type="presParOf" srcId="{7A4ABDBB-5FE1-42EE-966B-6638F0A3DDAB}" destId="{CE5459D1-8991-48E6-B877-DBA0627BF94A}" srcOrd="7" destOrd="0" presId="urn:microsoft.com/office/officeart/2005/8/layout/radial6"/>
    <dgm:cxn modelId="{6D620FFC-B51B-427C-ADC2-E9D12D0DF27C}" type="presParOf" srcId="{7A4ABDBB-5FE1-42EE-966B-6638F0A3DDAB}" destId="{5EC9F614-66E0-4846-972C-A1AB2AAD3B7E}" srcOrd="8" destOrd="0" presId="urn:microsoft.com/office/officeart/2005/8/layout/radial6"/>
    <dgm:cxn modelId="{DA488797-E5FE-4CFC-9FA1-4EC00B298E4F}" type="presParOf" srcId="{7A4ABDBB-5FE1-42EE-966B-6638F0A3DDAB}" destId="{43052314-3C4A-49DE-80D8-3D82E23EDA09}" srcOrd="9" destOrd="0" presId="urn:microsoft.com/office/officeart/2005/8/layout/radial6"/>
    <dgm:cxn modelId="{22E068D9-2115-4893-92EE-6FDE6CB3B84B}" type="presParOf" srcId="{7A4ABDBB-5FE1-42EE-966B-6638F0A3DDAB}" destId="{40506007-7D58-4F91-BEE1-58CC9147D2CE}" srcOrd="10" destOrd="0" presId="urn:microsoft.com/office/officeart/2005/8/layout/radial6"/>
    <dgm:cxn modelId="{92ACC3D5-75CB-4A30-A6F1-E3413484C681}" type="presParOf" srcId="{7A4ABDBB-5FE1-42EE-966B-6638F0A3DDAB}" destId="{A45F7A3C-6488-4B6D-A152-B529161653AB}" srcOrd="11" destOrd="0" presId="urn:microsoft.com/office/officeart/2005/8/layout/radial6"/>
    <dgm:cxn modelId="{C3293AF1-AF5B-4064-8572-B59D33D050CE}" type="presParOf" srcId="{7A4ABDBB-5FE1-42EE-966B-6638F0A3DDAB}" destId="{05288B61-C8AA-485B-8317-D4D2B9DB2ADF}" srcOrd="12" destOrd="0" presId="urn:microsoft.com/office/officeart/2005/8/layout/radial6"/>
    <dgm:cxn modelId="{DE43EB36-1B3B-4672-B8BA-BF22EADE8D7E}" type="presParOf" srcId="{7A4ABDBB-5FE1-42EE-966B-6638F0A3DDAB}" destId="{97A092C2-D38B-4A81-B1A6-4E7FC3798EDE}" srcOrd="13" destOrd="0" presId="urn:microsoft.com/office/officeart/2005/8/layout/radial6"/>
    <dgm:cxn modelId="{A12B5D75-CBB4-4EB1-AF79-2CCC2539FED9}" type="presParOf" srcId="{7A4ABDBB-5FE1-42EE-966B-6638F0A3DDAB}" destId="{7C2A0387-5B67-45D7-92CB-A7CB3D30A4C6}" srcOrd="14" destOrd="0" presId="urn:microsoft.com/office/officeart/2005/8/layout/radial6"/>
    <dgm:cxn modelId="{D5002C0F-BD92-41F5-B25F-C0C0CE104DEB}" type="presParOf" srcId="{7A4ABDBB-5FE1-42EE-966B-6638F0A3DDAB}" destId="{7BA06D50-6E7B-4A26-B82B-BC676D539AFF}" srcOrd="15" destOrd="0" presId="urn:microsoft.com/office/officeart/2005/8/layout/radial6"/>
    <dgm:cxn modelId="{5448B6D8-3D7E-412C-BF7F-A94113E9362C}" type="presParOf" srcId="{7A4ABDBB-5FE1-42EE-966B-6638F0A3DDAB}" destId="{B56E470A-F647-4E9B-A3F6-616231140829}" srcOrd="16" destOrd="0" presId="urn:microsoft.com/office/officeart/2005/8/layout/radial6"/>
    <dgm:cxn modelId="{E76D88BB-0E40-4B7B-B3AF-B02FE8CC4831}" type="presParOf" srcId="{7A4ABDBB-5FE1-42EE-966B-6638F0A3DDAB}" destId="{D19E1E75-F318-4A50-B699-89A6A63261B4}" srcOrd="17" destOrd="0" presId="urn:microsoft.com/office/officeart/2005/8/layout/radial6"/>
    <dgm:cxn modelId="{77648E7A-B039-4405-AA9A-8F302F7A339A}" type="presParOf" srcId="{7A4ABDBB-5FE1-42EE-966B-6638F0A3DDAB}" destId="{0D3530CB-9C6C-4E30-929A-DC3542C4F8E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13EE49-2D73-4265-95EB-868C78B3C2D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5D467-F758-4AAD-824D-D9B1BBEEC6F4}">
      <dgm:prSet phldrT="[Text]"/>
      <dgm:spPr/>
      <dgm:t>
        <a:bodyPr/>
        <a:lstStyle/>
        <a:p>
          <a:r>
            <a:rPr lang="en-US" dirty="0"/>
            <a:t>Valid business permit</a:t>
          </a:r>
        </a:p>
      </dgm:t>
    </dgm:pt>
    <dgm:pt modelId="{BEF21EEE-6C7D-498C-95A1-980E977E189D}" type="parTrans" cxnId="{383DD7F3-6CA9-4F02-B43F-26CBB40E042E}">
      <dgm:prSet/>
      <dgm:spPr/>
      <dgm:t>
        <a:bodyPr/>
        <a:lstStyle/>
        <a:p>
          <a:endParaRPr lang="en-US"/>
        </a:p>
      </dgm:t>
    </dgm:pt>
    <dgm:pt modelId="{3470AD6E-A23F-4291-B58D-20720FCFDD94}" type="sibTrans" cxnId="{383DD7F3-6CA9-4F02-B43F-26CBB40E042E}">
      <dgm:prSet/>
      <dgm:spPr/>
      <dgm:t>
        <a:bodyPr/>
        <a:lstStyle/>
        <a:p>
          <a:endParaRPr lang="en-US"/>
        </a:p>
      </dgm:t>
    </dgm:pt>
    <dgm:pt modelId="{CB7F023A-FE27-4F24-8ADA-1C49C6BA84F1}">
      <dgm:prSet phldrT="[Text]"/>
      <dgm:spPr/>
      <dgm:t>
        <a:bodyPr/>
        <a:lstStyle/>
        <a:p>
          <a:r>
            <a:rPr lang="en-US" dirty="0"/>
            <a:t>CCTV on premise</a:t>
          </a:r>
        </a:p>
      </dgm:t>
    </dgm:pt>
    <dgm:pt modelId="{3F815990-077C-4D6A-B68D-2D66757F7D7C}" type="parTrans" cxnId="{B6CCD624-C1BE-4F35-8621-CEC3FE20CA77}">
      <dgm:prSet/>
      <dgm:spPr/>
      <dgm:t>
        <a:bodyPr/>
        <a:lstStyle/>
        <a:p>
          <a:endParaRPr lang="en-US"/>
        </a:p>
      </dgm:t>
    </dgm:pt>
    <dgm:pt modelId="{B22FC7C9-28F8-46F2-8636-DFA5C2050B03}" type="sibTrans" cxnId="{B6CCD624-C1BE-4F35-8621-CEC3FE20CA77}">
      <dgm:prSet/>
      <dgm:spPr/>
      <dgm:t>
        <a:bodyPr/>
        <a:lstStyle/>
        <a:p>
          <a:endParaRPr lang="en-US"/>
        </a:p>
      </dgm:t>
    </dgm:pt>
    <dgm:pt modelId="{F830C87D-AF21-4FD1-982D-FE254BBD24A3}">
      <dgm:prSet/>
      <dgm:spPr/>
      <dgm:t>
        <a:bodyPr/>
        <a:lstStyle/>
        <a:p>
          <a:r>
            <a:rPr lang="en-US"/>
            <a:t>Automated machines</a:t>
          </a:r>
          <a:endParaRPr lang="en-US" dirty="0"/>
        </a:p>
      </dgm:t>
    </dgm:pt>
    <dgm:pt modelId="{5AFBD164-20C9-4440-8291-75D4A9FF9D01}" type="parTrans" cxnId="{AE7C8746-1312-4112-B844-06B729523FA2}">
      <dgm:prSet/>
      <dgm:spPr/>
      <dgm:t>
        <a:bodyPr/>
        <a:lstStyle/>
        <a:p>
          <a:endParaRPr lang="en-US"/>
        </a:p>
      </dgm:t>
    </dgm:pt>
    <dgm:pt modelId="{334A602E-221D-4474-AE2F-FD0173266768}" type="sibTrans" cxnId="{AE7C8746-1312-4112-B844-06B729523FA2}">
      <dgm:prSet/>
      <dgm:spPr/>
      <dgm:t>
        <a:bodyPr/>
        <a:lstStyle/>
        <a:p>
          <a:endParaRPr lang="en-US"/>
        </a:p>
      </dgm:t>
    </dgm:pt>
    <dgm:pt modelId="{C5B55C64-436B-47E7-A572-15BA6839E6C7}">
      <dgm:prSet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Smart gadget  </a:t>
          </a:r>
        </a:p>
      </dgm:t>
    </dgm:pt>
    <dgm:pt modelId="{CDAEB44B-0292-452F-A99B-5279A3B02B49}" type="parTrans" cxnId="{B6B6F7F1-2CDE-4928-9E9D-E23B1CB5969E}">
      <dgm:prSet/>
      <dgm:spPr/>
      <dgm:t>
        <a:bodyPr/>
        <a:lstStyle/>
        <a:p>
          <a:endParaRPr lang="en-US"/>
        </a:p>
      </dgm:t>
    </dgm:pt>
    <dgm:pt modelId="{68537A5B-E2ED-457A-A4B4-E1E6CCC26DAB}" type="sibTrans" cxnId="{B6B6F7F1-2CDE-4928-9E9D-E23B1CB5969E}">
      <dgm:prSet/>
      <dgm:spPr/>
      <dgm:t>
        <a:bodyPr/>
        <a:lstStyle/>
        <a:p>
          <a:endParaRPr lang="en-US"/>
        </a:p>
      </dgm:t>
    </dgm:pt>
    <dgm:pt modelId="{A86C2727-6D9F-4584-A6B2-3DB8E3B8DEC9}" type="pres">
      <dgm:prSet presAssocID="{0913EE49-2D73-4265-95EB-868C78B3C2DB}" presName="linear" presStyleCnt="0">
        <dgm:presLayoutVars>
          <dgm:dir/>
          <dgm:resizeHandles val="exact"/>
        </dgm:presLayoutVars>
      </dgm:prSet>
      <dgm:spPr/>
    </dgm:pt>
    <dgm:pt modelId="{DA15F6BB-38E7-4D3B-BB91-93AAE8D61103}" type="pres">
      <dgm:prSet presAssocID="{7E65D467-F758-4AAD-824D-D9B1BBEEC6F4}" presName="comp" presStyleCnt="0"/>
      <dgm:spPr/>
    </dgm:pt>
    <dgm:pt modelId="{61852960-1335-473C-934C-D2A9DF1446F7}" type="pres">
      <dgm:prSet presAssocID="{7E65D467-F758-4AAD-824D-D9B1BBEEC6F4}" presName="box" presStyleLbl="node1" presStyleIdx="0" presStyleCnt="4"/>
      <dgm:spPr/>
    </dgm:pt>
    <dgm:pt modelId="{0EABDF4A-31D9-4258-A89F-2E49398C0762}" type="pres">
      <dgm:prSet presAssocID="{7E65D467-F758-4AAD-824D-D9B1BBEEC6F4}" presName="img" presStyleLbl="fgImgPlace1" presStyleIdx="0" presStyleCnt="4"/>
      <dgm:spPr/>
    </dgm:pt>
    <dgm:pt modelId="{92FCCA7B-08D9-44C3-B3F5-1D24F426881C}" type="pres">
      <dgm:prSet presAssocID="{7E65D467-F758-4AAD-824D-D9B1BBEEC6F4}" presName="text" presStyleLbl="node1" presStyleIdx="0" presStyleCnt="4">
        <dgm:presLayoutVars>
          <dgm:bulletEnabled val="1"/>
        </dgm:presLayoutVars>
      </dgm:prSet>
      <dgm:spPr/>
    </dgm:pt>
    <dgm:pt modelId="{06B6B156-6A58-4AE4-9051-4AFED0136D61}" type="pres">
      <dgm:prSet presAssocID="{3470AD6E-A23F-4291-B58D-20720FCFDD94}" presName="spacer" presStyleCnt="0"/>
      <dgm:spPr/>
    </dgm:pt>
    <dgm:pt modelId="{7D87DFCD-FA23-46B9-80F9-06E3115CF2D3}" type="pres">
      <dgm:prSet presAssocID="{F830C87D-AF21-4FD1-982D-FE254BBD24A3}" presName="comp" presStyleCnt="0"/>
      <dgm:spPr/>
    </dgm:pt>
    <dgm:pt modelId="{E412EFAD-5084-4117-A9DE-A51518A1FD9A}" type="pres">
      <dgm:prSet presAssocID="{F830C87D-AF21-4FD1-982D-FE254BBD24A3}" presName="box" presStyleLbl="node1" presStyleIdx="1" presStyleCnt="4"/>
      <dgm:spPr/>
    </dgm:pt>
    <dgm:pt modelId="{B2027BE1-5AF1-4909-AE1E-050D05BC70EC}" type="pres">
      <dgm:prSet presAssocID="{F830C87D-AF21-4FD1-982D-FE254BBD24A3}" presName="img" presStyleLbl="fgImgPlace1" presStyleIdx="1" presStyleCnt="4"/>
      <dgm:spPr/>
    </dgm:pt>
    <dgm:pt modelId="{4F301E0F-6982-4CAD-9C8F-8AE755F5829B}" type="pres">
      <dgm:prSet presAssocID="{F830C87D-AF21-4FD1-982D-FE254BBD24A3}" presName="text" presStyleLbl="node1" presStyleIdx="1" presStyleCnt="4">
        <dgm:presLayoutVars>
          <dgm:bulletEnabled val="1"/>
        </dgm:presLayoutVars>
      </dgm:prSet>
      <dgm:spPr/>
    </dgm:pt>
    <dgm:pt modelId="{08C21C47-1E75-4FFB-92EC-84755DE673E7}" type="pres">
      <dgm:prSet presAssocID="{334A602E-221D-4474-AE2F-FD0173266768}" presName="spacer" presStyleCnt="0"/>
      <dgm:spPr/>
    </dgm:pt>
    <dgm:pt modelId="{7638A6D1-5B54-4D47-A5B8-141DA0741A6B}" type="pres">
      <dgm:prSet presAssocID="{CB7F023A-FE27-4F24-8ADA-1C49C6BA84F1}" presName="comp" presStyleCnt="0"/>
      <dgm:spPr/>
    </dgm:pt>
    <dgm:pt modelId="{F74E29F2-D192-4A64-8E4E-3D26C83F743F}" type="pres">
      <dgm:prSet presAssocID="{CB7F023A-FE27-4F24-8ADA-1C49C6BA84F1}" presName="box" presStyleLbl="node1" presStyleIdx="2" presStyleCnt="4"/>
      <dgm:spPr/>
    </dgm:pt>
    <dgm:pt modelId="{BE00B0E7-BD60-4782-90F2-03E79D9D1F83}" type="pres">
      <dgm:prSet presAssocID="{CB7F023A-FE27-4F24-8ADA-1C49C6BA84F1}" presName="img" presStyleLbl="fgImgPlace1" presStyleIdx="2" presStyleCnt="4"/>
      <dgm:spPr/>
    </dgm:pt>
    <dgm:pt modelId="{BDC04124-1EF8-457B-9DB8-69429EDE2CD4}" type="pres">
      <dgm:prSet presAssocID="{CB7F023A-FE27-4F24-8ADA-1C49C6BA84F1}" presName="text" presStyleLbl="node1" presStyleIdx="2" presStyleCnt="4">
        <dgm:presLayoutVars>
          <dgm:bulletEnabled val="1"/>
        </dgm:presLayoutVars>
      </dgm:prSet>
      <dgm:spPr/>
    </dgm:pt>
    <dgm:pt modelId="{9B017A3F-508E-4AB5-B644-85E9902AC806}" type="pres">
      <dgm:prSet presAssocID="{B22FC7C9-28F8-46F2-8636-DFA5C2050B03}" presName="spacer" presStyleCnt="0"/>
      <dgm:spPr/>
    </dgm:pt>
    <dgm:pt modelId="{9A6E5B75-62C5-43E7-ADA5-C58BE33EDC70}" type="pres">
      <dgm:prSet presAssocID="{C5B55C64-436B-47E7-A572-15BA6839E6C7}" presName="comp" presStyleCnt="0"/>
      <dgm:spPr/>
    </dgm:pt>
    <dgm:pt modelId="{CD8BE6E8-1CC5-4073-8761-28F1033EF60C}" type="pres">
      <dgm:prSet presAssocID="{C5B55C64-436B-47E7-A572-15BA6839E6C7}" presName="box" presStyleLbl="node1" presStyleIdx="3" presStyleCnt="4"/>
      <dgm:spPr/>
    </dgm:pt>
    <dgm:pt modelId="{4B44A886-E8FA-4FF8-ACED-741C102A9FBE}" type="pres">
      <dgm:prSet presAssocID="{C5B55C64-436B-47E7-A572-15BA6839E6C7}" presName="img" presStyleLbl="fgImgPlace1" presStyleIdx="3" presStyleCnt="4"/>
      <dgm:spPr/>
    </dgm:pt>
    <dgm:pt modelId="{5411700E-DD72-4976-8E8F-3043D3240E11}" type="pres">
      <dgm:prSet presAssocID="{C5B55C64-436B-47E7-A572-15BA6839E6C7}" presName="text" presStyleLbl="node1" presStyleIdx="3" presStyleCnt="4">
        <dgm:presLayoutVars>
          <dgm:bulletEnabled val="1"/>
        </dgm:presLayoutVars>
      </dgm:prSet>
      <dgm:spPr/>
    </dgm:pt>
  </dgm:ptLst>
  <dgm:cxnLst>
    <dgm:cxn modelId="{421A8515-090F-44C3-87B6-72C8F487092D}" type="presOf" srcId="{0913EE49-2D73-4265-95EB-868C78B3C2DB}" destId="{A86C2727-6D9F-4584-A6B2-3DB8E3B8DEC9}" srcOrd="0" destOrd="0" presId="urn:microsoft.com/office/officeart/2005/8/layout/vList4"/>
    <dgm:cxn modelId="{0A16E31A-50D7-4E58-812C-6D53BBFE2C6C}" type="presOf" srcId="{C5B55C64-436B-47E7-A572-15BA6839E6C7}" destId="{CD8BE6E8-1CC5-4073-8761-28F1033EF60C}" srcOrd="0" destOrd="0" presId="urn:microsoft.com/office/officeart/2005/8/layout/vList4"/>
    <dgm:cxn modelId="{15247324-6298-4485-9178-4D23E5DC967A}" type="presOf" srcId="{7E65D467-F758-4AAD-824D-D9B1BBEEC6F4}" destId="{61852960-1335-473C-934C-D2A9DF1446F7}" srcOrd="0" destOrd="0" presId="urn:microsoft.com/office/officeart/2005/8/layout/vList4"/>
    <dgm:cxn modelId="{B6CCD624-C1BE-4F35-8621-CEC3FE20CA77}" srcId="{0913EE49-2D73-4265-95EB-868C78B3C2DB}" destId="{CB7F023A-FE27-4F24-8ADA-1C49C6BA84F1}" srcOrd="2" destOrd="0" parTransId="{3F815990-077C-4D6A-B68D-2D66757F7D7C}" sibTransId="{B22FC7C9-28F8-46F2-8636-DFA5C2050B03}"/>
    <dgm:cxn modelId="{456BFF26-213D-4E46-A07C-A57F59074771}" type="presOf" srcId="{CB7F023A-FE27-4F24-8ADA-1C49C6BA84F1}" destId="{BDC04124-1EF8-457B-9DB8-69429EDE2CD4}" srcOrd="1" destOrd="0" presId="urn:microsoft.com/office/officeart/2005/8/layout/vList4"/>
    <dgm:cxn modelId="{6C7F5540-345F-465B-952E-E83C70963312}" type="presOf" srcId="{C5B55C64-436B-47E7-A572-15BA6839E6C7}" destId="{5411700E-DD72-4976-8E8F-3043D3240E11}" srcOrd="1" destOrd="0" presId="urn:microsoft.com/office/officeart/2005/8/layout/vList4"/>
    <dgm:cxn modelId="{354B825B-A817-4B29-AC09-C49B74703EB3}" type="presOf" srcId="{CB7F023A-FE27-4F24-8ADA-1C49C6BA84F1}" destId="{F74E29F2-D192-4A64-8E4E-3D26C83F743F}" srcOrd="0" destOrd="0" presId="urn:microsoft.com/office/officeart/2005/8/layout/vList4"/>
    <dgm:cxn modelId="{AE7C8746-1312-4112-B844-06B729523FA2}" srcId="{0913EE49-2D73-4265-95EB-868C78B3C2DB}" destId="{F830C87D-AF21-4FD1-982D-FE254BBD24A3}" srcOrd="1" destOrd="0" parTransId="{5AFBD164-20C9-4440-8291-75D4A9FF9D01}" sibTransId="{334A602E-221D-4474-AE2F-FD0173266768}"/>
    <dgm:cxn modelId="{ED5F7296-6334-47FF-AD97-9C8ED9A1850A}" type="presOf" srcId="{F830C87D-AF21-4FD1-982D-FE254BBD24A3}" destId="{E412EFAD-5084-4117-A9DE-A51518A1FD9A}" srcOrd="0" destOrd="0" presId="urn:microsoft.com/office/officeart/2005/8/layout/vList4"/>
    <dgm:cxn modelId="{429FDC97-0334-4B04-9160-5AFD0A915E12}" type="presOf" srcId="{7E65D467-F758-4AAD-824D-D9B1BBEEC6F4}" destId="{92FCCA7B-08D9-44C3-B3F5-1D24F426881C}" srcOrd="1" destOrd="0" presId="urn:microsoft.com/office/officeart/2005/8/layout/vList4"/>
    <dgm:cxn modelId="{B6B6F7F1-2CDE-4928-9E9D-E23B1CB5969E}" srcId="{0913EE49-2D73-4265-95EB-868C78B3C2DB}" destId="{C5B55C64-436B-47E7-A572-15BA6839E6C7}" srcOrd="3" destOrd="0" parTransId="{CDAEB44B-0292-452F-A99B-5279A3B02B49}" sibTransId="{68537A5B-E2ED-457A-A4B4-E1E6CCC26DAB}"/>
    <dgm:cxn modelId="{383DD7F3-6CA9-4F02-B43F-26CBB40E042E}" srcId="{0913EE49-2D73-4265-95EB-868C78B3C2DB}" destId="{7E65D467-F758-4AAD-824D-D9B1BBEEC6F4}" srcOrd="0" destOrd="0" parTransId="{BEF21EEE-6C7D-498C-95A1-980E977E189D}" sibTransId="{3470AD6E-A23F-4291-B58D-20720FCFDD94}"/>
    <dgm:cxn modelId="{E623D2FD-0FE8-406A-B3E8-AD361E4A4BB0}" type="presOf" srcId="{F830C87D-AF21-4FD1-982D-FE254BBD24A3}" destId="{4F301E0F-6982-4CAD-9C8F-8AE755F5829B}" srcOrd="1" destOrd="0" presId="urn:microsoft.com/office/officeart/2005/8/layout/vList4"/>
    <dgm:cxn modelId="{67E15B93-089A-4425-A3F1-3C872B52C1C3}" type="presParOf" srcId="{A86C2727-6D9F-4584-A6B2-3DB8E3B8DEC9}" destId="{DA15F6BB-38E7-4D3B-BB91-93AAE8D61103}" srcOrd="0" destOrd="0" presId="urn:microsoft.com/office/officeart/2005/8/layout/vList4"/>
    <dgm:cxn modelId="{A68468BA-E512-42FB-A0A3-C757B0EC1719}" type="presParOf" srcId="{DA15F6BB-38E7-4D3B-BB91-93AAE8D61103}" destId="{61852960-1335-473C-934C-D2A9DF1446F7}" srcOrd="0" destOrd="0" presId="urn:microsoft.com/office/officeart/2005/8/layout/vList4"/>
    <dgm:cxn modelId="{EE6416D9-B402-4CD5-89D4-6E4A7CCEEC0A}" type="presParOf" srcId="{DA15F6BB-38E7-4D3B-BB91-93AAE8D61103}" destId="{0EABDF4A-31D9-4258-A89F-2E49398C0762}" srcOrd="1" destOrd="0" presId="urn:microsoft.com/office/officeart/2005/8/layout/vList4"/>
    <dgm:cxn modelId="{53C89BEA-7240-4118-8F55-F6400CA91178}" type="presParOf" srcId="{DA15F6BB-38E7-4D3B-BB91-93AAE8D61103}" destId="{92FCCA7B-08D9-44C3-B3F5-1D24F426881C}" srcOrd="2" destOrd="0" presId="urn:microsoft.com/office/officeart/2005/8/layout/vList4"/>
    <dgm:cxn modelId="{E0CE2704-FECA-4557-A0D0-955C264FBE07}" type="presParOf" srcId="{A86C2727-6D9F-4584-A6B2-3DB8E3B8DEC9}" destId="{06B6B156-6A58-4AE4-9051-4AFED0136D61}" srcOrd="1" destOrd="0" presId="urn:microsoft.com/office/officeart/2005/8/layout/vList4"/>
    <dgm:cxn modelId="{89DA88B5-1209-4434-924C-82EB2B794637}" type="presParOf" srcId="{A86C2727-6D9F-4584-A6B2-3DB8E3B8DEC9}" destId="{7D87DFCD-FA23-46B9-80F9-06E3115CF2D3}" srcOrd="2" destOrd="0" presId="urn:microsoft.com/office/officeart/2005/8/layout/vList4"/>
    <dgm:cxn modelId="{79F15525-68CC-48B6-B024-29BFC4E9A549}" type="presParOf" srcId="{7D87DFCD-FA23-46B9-80F9-06E3115CF2D3}" destId="{E412EFAD-5084-4117-A9DE-A51518A1FD9A}" srcOrd="0" destOrd="0" presId="urn:microsoft.com/office/officeart/2005/8/layout/vList4"/>
    <dgm:cxn modelId="{4C030603-5B3D-4B83-B4B0-60718C21736D}" type="presParOf" srcId="{7D87DFCD-FA23-46B9-80F9-06E3115CF2D3}" destId="{B2027BE1-5AF1-4909-AE1E-050D05BC70EC}" srcOrd="1" destOrd="0" presId="urn:microsoft.com/office/officeart/2005/8/layout/vList4"/>
    <dgm:cxn modelId="{EA75CC80-3DE9-43D7-B91A-023D4F318BC5}" type="presParOf" srcId="{7D87DFCD-FA23-46B9-80F9-06E3115CF2D3}" destId="{4F301E0F-6982-4CAD-9C8F-8AE755F5829B}" srcOrd="2" destOrd="0" presId="urn:microsoft.com/office/officeart/2005/8/layout/vList4"/>
    <dgm:cxn modelId="{8D671BC8-88BD-4051-BBB4-012DD63385D3}" type="presParOf" srcId="{A86C2727-6D9F-4584-A6B2-3DB8E3B8DEC9}" destId="{08C21C47-1E75-4FFB-92EC-84755DE673E7}" srcOrd="3" destOrd="0" presId="urn:microsoft.com/office/officeart/2005/8/layout/vList4"/>
    <dgm:cxn modelId="{3CF6237E-7A77-49E2-A41F-58772104CB17}" type="presParOf" srcId="{A86C2727-6D9F-4584-A6B2-3DB8E3B8DEC9}" destId="{7638A6D1-5B54-4D47-A5B8-141DA0741A6B}" srcOrd="4" destOrd="0" presId="urn:microsoft.com/office/officeart/2005/8/layout/vList4"/>
    <dgm:cxn modelId="{31A6F688-8E53-4A8B-8051-7C9D70085F8D}" type="presParOf" srcId="{7638A6D1-5B54-4D47-A5B8-141DA0741A6B}" destId="{F74E29F2-D192-4A64-8E4E-3D26C83F743F}" srcOrd="0" destOrd="0" presId="urn:microsoft.com/office/officeart/2005/8/layout/vList4"/>
    <dgm:cxn modelId="{2E1F7496-6B20-405A-9FE8-9D5779727C4A}" type="presParOf" srcId="{7638A6D1-5B54-4D47-A5B8-141DA0741A6B}" destId="{BE00B0E7-BD60-4782-90F2-03E79D9D1F83}" srcOrd="1" destOrd="0" presId="urn:microsoft.com/office/officeart/2005/8/layout/vList4"/>
    <dgm:cxn modelId="{CA2C7069-2ED9-4BE7-8A01-30B4520E7D7D}" type="presParOf" srcId="{7638A6D1-5B54-4D47-A5B8-141DA0741A6B}" destId="{BDC04124-1EF8-457B-9DB8-69429EDE2CD4}" srcOrd="2" destOrd="0" presId="urn:microsoft.com/office/officeart/2005/8/layout/vList4"/>
    <dgm:cxn modelId="{2776B270-E8D8-4EC3-8E0F-4DD89980973F}" type="presParOf" srcId="{A86C2727-6D9F-4584-A6B2-3DB8E3B8DEC9}" destId="{9B017A3F-508E-4AB5-B644-85E9902AC806}" srcOrd="5" destOrd="0" presId="urn:microsoft.com/office/officeart/2005/8/layout/vList4"/>
    <dgm:cxn modelId="{E4306104-9CA2-4436-8410-CAE4658CC517}" type="presParOf" srcId="{A86C2727-6D9F-4584-A6B2-3DB8E3B8DEC9}" destId="{9A6E5B75-62C5-43E7-ADA5-C58BE33EDC70}" srcOrd="6" destOrd="0" presId="urn:microsoft.com/office/officeart/2005/8/layout/vList4"/>
    <dgm:cxn modelId="{75115D12-047B-4F29-88BC-85305BD30F30}" type="presParOf" srcId="{9A6E5B75-62C5-43E7-ADA5-C58BE33EDC70}" destId="{CD8BE6E8-1CC5-4073-8761-28F1033EF60C}" srcOrd="0" destOrd="0" presId="urn:microsoft.com/office/officeart/2005/8/layout/vList4"/>
    <dgm:cxn modelId="{403A13C8-D4D8-469A-9054-F731EE2455BB}" type="presParOf" srcId="{9A6E5B75-62C5-43E7-ADA5-C58BE33EDC70}" destId="{4B44A886-E8FA-4FF8-ACED-741C102A9FBE}" srcOrd="1" destOrd="0" presId="urn:microsoft.com/office/officeart/2005/8/layout/vList4"/>
    <dgm:cxn modelId="{B6CC644B-EECB-44A0-92AB-1F880E6F8AC7}" type="presParOf" srcId="{9A6E5B75-62C5-43E7-ADA5-C58BE33EDC70}" destId="{5411700E-DD72-4976-8E8F-3043D3240E1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88173C-8EE3-49D6-B17B-300398119B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705BEC-8B85-493A-8A7B-7CDDF50ACE4B}">
      <dgm:prSet phldrT="[Text]"/>
      <dgm:spPr/>
      <dgm:t>
        <a:bodyPr/>
        <a:lstStyle/>
        <a:p>
          <a:pPr>
            <a:buSzPts val="1800"/>
            <a:buNone/>
          </a:pPr>
          <a:r>
            <a:rPr lang="en-US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What are the requirements for registration?</a:t>
          </a:r>
          <a:endParaRPr lang="en-US" dirty="0"/>
        </a:p>
      </dgm:t>
    </dgm:pt>
    <dgm:pt modelId="{A1696207-10E6-45A8-931E-23A6B67D37CF}" type="parTrans" cxnId="{823D0C70-AD5B-4089-B1B3-6D2254507CA0}">
      <dgm:prSet/>
      <dgm:spPr/>
      <dgm:t>
        <a:bodyPr/>
        <a:lstStyle/>
        <a:p>
          <a:endParaRPr lang="en-US"/>
        </a:p>
      </dgm:t>
    </dgm:pt>
    <dgm:pt modelId="{702C7DCD-3A22-4A44-A791-CD0E4DCAA8E5}" type="sibTrans" cxnId="{823D0C70-AD5B-4089-B1B3-6D2254507CA0}">
      <dgm:prSet/>
      <dgm:spPr/>
      <dgm:t>
        <a:bodyPr/>
        <a:lstStyle/>
        <a:p>
          <a:endParaRPr lang="en-US"/>
        </a:p>
      </dgm:t>
    </dgm:pt>
    <dgm:pt modelId="{C80912FF-CB3E-4904-91C7-29322433D4C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 valid Business permit, CCTV on premise, automatic carwash machine and a tablet to install the system</a:t>
          </a:r>
          <a:endParaRPr lang="en-US" dirty="0"/>
        </a:p>
      </dgm:t>
    </dgm:pt>
    <dgm:pt modelId="{F4714BE7-EBCE-42BF-B3D9-B227C434354B}" type="parTrans" cxnId="{7DEF40A0-22A0-4902-A80B-A01DD2347622}">
      <dgm:prSet/>
      <dgm:spPr/>
      <dgm:t>
        <a:bodyPr/>
        <a:lstStyle/>
        <a:p>
          <a:endParaRPr lang="en-US"/>
        </a:p>
      </dgm:t>
    </dgm:pt>
    <dgm:pt modelId="{0B0A8DE3-9EC0-4A9C-9874-4B3B2691A903}" type="sibTrans" cxnId="{7DEF40A0-22A0-4902-A80B-A01DD2347622}">
      <dgm:prSet/>
      <dgm:spPr/>
      <dgm:t>
        <a:bodyPr/>
        <a:lstStyle/>
        <a:p>
          <a:endParaRPr lang="en-US"/>
        </a:p>
      </dgm:t>
    </dgm:pt>
    <dgm:pt modelId="{1613BF15-A5AF-4EB9-8B54-91F6CBC3D425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Can the Carwash drivers pick the client’s vehicles?</a:t>
          </a:r>
          <a:endParaRPr lang="en-US" dirty="0"/>
        </a:p>
      </dgm:t>
    </dgm:pt>
    <dgm:pt modelId="{DB720C0E-4935-4251-AEFD-C2CB23F4E399}" type="parTrans" cxnId="{CABD4F11-1AF3-48F7-98A9-69CFCE6711B9}">
      <dgm:prSet/>
      <dgm:spPr/>
      <dgm:t>
        <a:bodyPr/>
        <a:lstStyle/>
        <a:p>
          <a:endParaRPr lang="en-US"/>
        </a:p>
      </dgm:t>
    </dgm:pt>
    <dgm:pt modelId="{6DF56C81-A60D-4A30-A356-B1EA588912C4}" type="sibTrans" cxnId="{CABD4F11-1AF3-48F7-98A9-69CFCE6711B9}">
      <dgm:prSet/>
      <dgm:spPr/>
      <dgm:t>
        <a:bodyPr/>
        <a:lstStyle/>
        <a:p>
          <a:endParaRPr lang="en-US"/>
        </a:p>
      </dgm:t>
    </dgm:pt>
    <dgm:pt modelId="{BCD0E2FE-75AA-43BD-AE18-18CA2DAB7C2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Yes, this is possible. However, they MUST undergo a thorough vetting process with our Human Resource Personnel, submit driving license, certificate of good conduct and they will be limited in serving their specific carwash.</a:t>
          </a:r>
          <a:endParaRPr lang="en-US" dirty="0"/>
        </a:p>
      </dgm:t>
    </dgm:pt>
    <dgm:pt modelId="{3FF38FA4-2480-47C4-8457-AC757AABD9F5}" type="parTrans" cxnId="{903A3BA9-1026-42F0-88D5-96D103F8EE8F}">
      <dgm:prSet/>
      <dgm:spPr/>
      <dgm:t>
        <a:bodyPr/>
        <a:lstStyle/>
        <a:p>
          <a:endParaRPr lang="en-US"/>
        </a:p>
      </dgm:t>
    </dgm:pt>
    <dgm:pt modelId="{8446E699-FAD2-4D22-ABB0-FDCF27BE23B0}" type="sibTrans" cxnId="{903A3BA9-1026-42F0-88D5-96D103F8EE8F}">
      <dgm:prSet/>
      <dgm:spPr/>
      <dgm:t>
        <a:bodyPr/>
        <a:lstStyle/>
        <a:p>
          <a:endParaRPr lang="en-US"/>
        </a:p>
      </dgm:t>
    </dgm:pt>
    <dgm:pt modelId="{3DC4A54B-7577-4624-BCE3-121A67BE6BFC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How much do you charge? </a:t>
          </a:r>
          <a:endParaRPr lang="en-US" dirty="0"/>
        </a:p>
      </dgm:t>
    </dgm:pt>
    <dgm:pt modelId="{5476964E-AD70-480E-8387-3F735D485430}" type="parTrans" cxnId="{4C6966CA-BB57-4A74-9313-7279470611AD}">
      <dgm:prSet/>
      <dgm:spPr/>
      <dgm:t>
        <a:bodyPr/>
        <a:lstStyle/>
        <a:p>
          <a:endParaRPr lang="en-US"/>
        </a:p>
      </dgm:t>
    </dgm:pt>
    <dgm:pt modelId="{8F8511A1-0603-41E3-B1D9-0187241FDBA1}" type="sibTrans" cxnId="{4C6966CA-BB57-4A74-9313-7279470611AD}">
      <dgm:prSet/>
      <dgm:spPr/>
      <dgm:t>
        <a:bodyPr/>
        <a:lstStyle/>
        <a:p>
          <a:endParaRPr lang="en-US"/>
        </a:p>
      </dgm:t>
    </dgm:pt>
    <dgm:pt modelId="{D67F00FC-3679-466F-A86D-E120B6257963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Our renumerations are commission based as per the Terms and conditions.</a:t>
          </a:r>
          <a:endParaRPr lang="en-US" dirty="0"/>
        </a:p>
      </dgm:t>
    </dgm:pt>
    <dgm:pt modelId="{E148C309-51A8-4D45-A896-44478C3AD195}" type="parTrans" cxnId="{99504BEC-BEEC-45A9-A76F-12FCC26C5E10}">
      <dgm:prSet/>
      <dgm:spPr/>
      <dgm:t>
        <a:bodyPr/>
        <a:lstStyle/>
        <a:p>
          <a:endParaRPr lang="en-US"/>
        </a:p>
      </dgm:t>
    </dgm:pt>
    <dgm:pt modelId="{A620EEB5-2B07-4F76-BC8F-0C3E0369ECCE}" type="sibTrans" cxnId="{99504BEC-BEEC-45A9-A76F-12FCC26C5E10}">
      <dgm:prSet/>
      <dgm:spPr/>
      <dgm:t>
        <a:bodyPr/>
        <a:lstStyle/>
        <a:p>
          <a:endParaRPr lang="en-US"/>
        </a:p>
      </dgm:t>
    </dgm:pt>
    <dgm:pt modelId="{4835B36E-8846-4D02-80FA-4724E71BD640}" type="pres">
      <dgm:prSet presAssocID="{5588173C-8EE3-49D6-B17B-300398119B72}" presName="Name0" presStyleCnt="0">
        <dgm:presLayoutVars>
          <dgm:dir/>
          <dgm:animLvl val="lvl"/>
          <dgm:resizeHandles val="exact"/>
        </dgm:presLayoutVars>
      </dgm:prSet>
      <dgm:spPr/>
    </dgm:pt>
    <dgm:pt modelId="{83D32866-7F86-4922-904F-5E426C983AD5}" type="pres">
      <dgm:prSet presAssocID="{5B705BEC-8B85-493A-8A7B-7CDDF50ACE4B}" presName="linNode" presStyleCnt="0"/>
      <dgm:spPr/>
    </dgm:pt>
    <dgm:pt modelId="{6621BA54-E90C-46C8-AA25-FA370EADD96B}" type="pres">
      <dgm:prSet presAssocID="{5B705BEC-8B85-493A-8A7B-7CDDF50ACE4B}" presName="parentText" presStyleLbl="node1" presStyleIdx="0" presStyleCnt="3" custLinFactNeighborX="-2293" custLinFactNeighborY="-172">
        <dgm:presLayoutVars>
          <dgm:chMax val="1"/>
          <dgm:bulletEnabled val="1"/>
        </dgm:presLayoutVars>
      </dgm:prSet>
      <dgm:spPr/>
    </dgm:pt>
    <dgm:pt modelId="{7630A6A4-8964-42A1-846C-D79A4490AE65}" type="pres">
      <dgm:prSet presAssocID="{5B705BEC-8B85-493A-8A7B-7CDDF50ACE4B}" presName="descendantText" presStyleLbl="alignAccFollowNode1" presStyleIdx="0" presStyleCnt="3">
        <dgm:presLayoutVars>
          <dgm:bulletEnabled val="1"/>
        </dgm:presLayoutVars>
      </dgm:prSet>
      <dgm:spPr/>
    </dgm:pt>
    <dgm:pt modelId="{E303D1FF-090C-4048-A43E-A79B8CCDC274}" type="pres">
      <dgm:prSet presAssocID="{702C7DCD-3A22-4A44-A791-CD0E4DCAA8E5}" presName="sp" presStyleCnt="0"/>
      <dgm:spPr/>
    </dgm:pt>
    <dgm:pt modelId="{28D5F49A-435B-4C35-B75E-79C0E7DEAAE8}" type="pres">
      <dgm:prSet presAssocID="{1613BF15-A5AF-4EB9-8B54-91F6CBC3D425}" presName="linNode" presStyleCnt="0"/>
      <dgm:spPr/>
    </dgm:pt>
    <dgm:pt modelId="{F60671D9-BE6F-4D78-B363-62B828427F82}" type="pres">
      <dgm:prSet presAssocID="{1613BF15-A5AF-4EB9-8B54-91F6CBC3D42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C1A56C1-CBF0-42D6-B517-FF59F92DA517}" type="pres">
      <dgm:prSet presAssocID="{1613BF15-A5AF-4EB9-8B54-91F6CBC3D425}" presName="descendantText" presStyleLbl="alignAccFollowNode1" presStyleIdx="1" presStyleCnt="3">
        <dgm:presLayoutVars>
          <dgm:bulletEnabled val="1"/>
        </dgm:presLayoutVars>
      </dgm:prSet>
      <dgm:spPr/>
    </dgm:pt>
    <dgm:pt modelId="{6DCA83DF-3A48-4D25-BE81-CF880066C9F7}" type="pres">
      <dgm:prSet presAssocID="{6DF56C81-A60D-4A30-A356-B1EA588912C4}" presName="sp" presStyleCnt="0"/>
      <dgm:spPr/>
    </dgm:pt>
    <dgm:pt modelId="{14542CEE-0723-4F9B-9623-7A5C8B4D533C}" type="pres">
      <dgm:prSet presAssocID="{3DC4A54B-7577-4624-BCE3-121A67BE6BFC}" presName="linNode" presStyleCnt="0"/>
      <dgm:spPr/>
    </dgm:pt>
    <dgm:pt modelId="{79910070-8E45-4B33-A16E-92CF4A93D59A}" type="pres">
      <dgm:prSet presAssocID="{3DC4A54B-7577-4624-BCE3-121A67BE6BF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86A4B01-F4CF-4E6D-80C7-2EBA73FE54AC}" type="pres">
      <dgm:prSet presAssocID="{3DC4A54B-7577-4624-BCE3-121A67BE6BF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9B89E0B-EAC5-47CB-A145-E7757BAF2B45}" type="presOf" srcId="{1613BF15-A5AF-4EB9-8B54-91F6CBC3D425}" destId="{F60671D9-BE6F-4D78-B363-62B828427F82}" srcOrd="0" destOrd="0" presId="urn:microsoft.com/office/officeart/2005/8/layout/vList5"/>
    <dgm:cxn modelId="{CABD4F11-1AF3-48F7-98A9-69CFCE6711B9}" srcId="{5588173C-8EE3-49D6-B17B-300398119B72}" destId="{1613BF15-A5AF-4EB9-8B54-91F6CBC3D425}" srcOrd="1" destOrd="0" parTransId="{DB720C0E-4935-4251-AEFD-C2CB23F4E399}" sibTransId="{6DF56C81-A60D-4A30-A356-B1EA588912C4}"/>
    <dgm:cxn modelId="{34AC1514-41FD-4273-B605-E92080951402}" type="presOf" srcId="{D67F00FC-3679-466F-A86D-E120B6257963}" destId="{E86A4B01-F4CF-4E6D-80C7-2EBA73FE54AC}" srcOrd="0" destOrd="0" presId="urn:microsoft.com/office/officeart/2005/8/layout/vList5"/>
    <dgm:cxn modelId="{1F122623-892A-47D2-963C-AF8C20434BF7}" type="presOf" srcId="{C80912FF-CB3E-4904-91C7-29322433D4CE}" destId="{7630A6A4-8964-42A1-846C-D79A4490AE65}" srcOrd="0" destOrd="0" presId="urn:microsoft.com/office/officeart/2005/8/layout/vList5"/>
    <dgm:cxn modelId="{823D0C70-AD5B-4089-B1B3-6D2254507CA0}" srcId="{5588173C-8EE3-49D6-B17B-300398119B72}" destId="{5B705BEC-8B85-493A-8A7B-7CDDF50ACE4B}" srcOrd="0" destOrd="0" parTransId="{A1696207-10E6-45A8-931E-23A6B67D37CF}" sibTransId="{702C7DCD-3A22-4A44-A791-CD0E4DCAA8E5}"/>
    <dgm:cxn modelId="{499B7E95-5252-41D4-8F7C-EBAC5EB858BD}" type="presOf" srcId="{5B705BEC-8B85-493A-8A7B-7CDDF50ACE4B}" destId="{6621BA54-E90C-46C8-AA25-FA370EADD96B}" srcOrd="0" destOrd="0" presId="urn:microsoft.com/office/officeart/2005/8/layout/vList5"/>
    <dgm:cxn modelId="{7DEF40A0-22A0-4902-A80B-A01DD2347622}" srcId="{5B705BEC-8B85-493A-8A7B-7CDDF50ACE4B}" destId="{C80912FF-CB3E-4904-91C7-29322433D4CE}" srcOrd="0" destOrd="0" parTransId="{F4714BE7-EBCE-42BF-B3D9-B227C434354B}" sibTransId="{0B0A8DE3-9EC0-4A9C-9874-4B3B2691A903}"/>
    <dgm:cxn modelId="{903A3BA9-1026-42F0-88D5-96D103F8EE8F}" srcId="{1613BF15-A5AF-4EB9-8B54-91F6CBC3D425}" destId="{BCD0E2FE-75AA-43BD-AE18-18CA2DAB7C2A}" srcOrd="0" destOrd="0" parTransId="{3FF38FA4-2480-47C4-8457-AC757AABD9F5}" sibTransId="{8446E699-FAD2-4D22-ABB0-FDCF27BE23B0}"/>
    <dgm:cxn modelId="{8F5928C1-AF60-4DD3-94EA-1CE5640D68E6}" type="presOf" srcId="{3DC4A54B-7577-4624-BCE3-121A67BE6BFC}" destId="{79910070-8E45-4B33-A16E-92CF4A93D59A}" srcOrd="0" destOrd="0" presId="urn:microsoft.com/office/officeart/2005/8/layout/vList5"/>
    <dgm:cxn modelId="{4C6966CA-BB57-4A74-9313-7279470611AD}" srcId="{5588173C-8EE3-49D6-B17B-300398119B72}" destId="{3DC4A54B-7577-4624-BCE3-121A67BE6BFC}" srcOrd="2" destOrd="0" parTransId="{5476964E-AD70-480E-8387-3F735D485430}" sibTransId="{8F8511A1-0603-41E3-B1D9-0187241FDBA1}"/>
    <dgm:cxn modelId="{BE34D6CB-D440-4D87-BED6-56C8D66DC01E}" type="presOf" srcId="{BCD0E2FE-75AA-43BD-AE18-18CA2DAB7C2A}" destId="{8C1A56C1-CBF0-42D6-B517-FF59F92DA517}" srcOrd="0" destOrd="0" presId="urn:microsoft.com/office/officeart/2005/8/layout/vList5"/>
    <dgm:cxn modelId="{420E8FDD-B4B1-4DCC-A6A9-42D956A5DFAC}" type="presOf" srcId="{5588173C-8EE3-49D6-B17B-300398119B72}" destId="{4835B36E-8846-4D02-80FA-4724E71BD640}" srcOrd="0" destOrd="0" presId="urn:microsoft.com/office/officeart/2005/8/layout/vList5"/>
    <dgm:cxn modelId="{99504BEC-BEEC-45A9-A76F-12FCC26C5E10}" srcId="{3DC4A54B-7577-4624-BCE3-121A67BE6BFC}" destId="{D67F00FC-3679-466F-A86D-E120B6257963}" srcOrd="0" destOrd="0" parTransId="{E148C309-51A8-4D45-A896-44478C3AD195}" sibTransId="{A620EEB5-2B07-4F76-BC8F-0C3E0369ECCE}"/>
    <dgm:cxn modelId="{9587AF00-81E0-47B9-8763-7747E6AAAE60}" type="presParOf" srcId="{4835B36E-8846-4D02-80FA-4724E71BD640}" destId="{83D32866-7F86-4922-904F-5E426C983AD5}" srcOrd="0" destOrd="0" presId="urn:microsoft.com/office/officeart/2005/8/layout/vList5"/>
    <dgm:cxn modelId="{7FBC855D-6366-4F93-82FB-E921BA65F2A1}" type="presParOf" srcId="{83D32866-7F86-4922-904F-5E426C983AD5}" destId="{6621BA54-E90C-46C8-AA25-FA370EADD96B}" srcOrd="0" destOrd="0" presId="urn:microsoft.com/office/officeart/2005/8/layout/vList5"/>
    <dgm:cxn modelId="{7EBEC624-9A30-44BD-8902-9920642AD7D8}" type="presParOf" srcId="{83D32866-7F86-4922-904F-5E426C983AD5}" destId="{7630A6A4-8964-42A1-846C-D79A4490AE65}" srcOrd="1" destOrd="0" presId="urn:microsoft.com/office/officeart/2005/8/layout/vList5"/>
    <dgm:cxn modelId="{CB90C328-97CF-49D9-B4C9-CA44EBC73E90}" type="presParOf" srcId="{4835B36E-8846-4D02-80FA-4724E71BD640}" destId="{E303D1FF-090C-4048-A43E-A79B8CCDC274}" srcOrd="1" destOrd="0" presId="urn:microsoft.com/office/officeart/2005/8/layout/vList5"/>
    <dgm:cxn modelId="{06A30A3F-EB11-468A-B6A2-4DA9979F3239}" type="presParOf" srcId="{4835B36E-8846-4D02-80FA-4724E71BD640}" destId="{28D5F49A-435B-4C35-B75E-79C0E7DEAAE8}" srcOrd="2" destOrd="0" presId="urn:microsoft.com/office/officeart/2005/8/layout/vList5"/>
    <dgm:cxn modelId="{CA4FF856-9AD0-443A-BA0B-02E724F4D2C9}" type="presParOf" srcId="{28D5F49A-435B-4C35-B75E-79C0E7DEAAE8}" destId="{F60671D9-BE6F-4D78-B363-62B828427F82}" srcOrd="0" destOrd="0" presId="urn:microsoft.com/office/officeart/2005/8/layout/vList5"/>
    <dgm:cxn modelId="{4A9227FF-7B16-469E-8F47-FD9937F7149E}" type="presParOf" srcId="{28D5F49A-435B-4C35-B75E-79C0E7DEAAE8}" destId="{8C1A56C1-CBF0-42D6-B517-FF59F92DA517}" srcOrd="1" destOrd="0" presId="urn:microsoft.com/office/officeart/2005/8/layout/vList5"/>
    <dgm:cxn modelId="{3175E982-41F4-4CE8-9BA7-ECE98CB50944}" type="presParOf" srcId="{4835B36E-8846-4D02-80FA-4724E71BD640}" destId="{6DCA83DF-3A48-4D25-BE81-CF880066C9F7}" srcOrd="3" destOrd="0" presId="urn:microsoft.com/office/officeart/2005/8/layout/vList5"/>
    <dgm:cxn modelId="{CCD1C288-8EBA-4132-B485-24154DF97FCF}" type="presParOf" srcId="{4835B36E-8846-4D02-80FA-4724E71BD640}" destId="{14542CEE-0723-4F9B-9623-7A5C8B4D533C}" srcOrd="4" destOrd="0" presId="urn:microsoft.com/office/officeart/2005/8/layout/vList5"/>
    <dgm:cxn modelId="{28A2C8DD-A571-4238-9BC3-939939C81834}" type="presParOf" srcId="{14542CEE-0723-4F9B-9623-7A5C8B4D533C}" destId="{79910070-8E45-4B33-A16E-92CF4A93D59A}" srcOrd="0" destOrd="0" presId="urn:microsoft.com/office/officeart/2005/8/layout/vList5"/>
    <dgm:cxn modelId="{EAED71F6-8EB8-4DA3-A855-674E9FAC71DF}" type="presParOf" srcId="{14542CEE-0723-4F9B-9623-7A5C8B4D533C}" destId="{E86A4B01-F4CF-4E6D-80C7-2EBA73FE54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A68C1B-482F-48C8-8F0A-3878A72E48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D0DD4-BDD7-4926-A745-3958C5D5A56A}">
      <dgm:prSet phldrT="[Text]"/>
      <dgm:spPr/>
      <dgm:t>
        <a:bodyPr/>
        <a:lstStyle/>
        <a:p>
          <a:pPr>
            <a:buSzPts val="1800"/>
            <a:buFont typeface="+mj-lt"/>
            <a:buAutoNum type="arabicPeriod"/>
          </a:pPr>
          <a:r>
            <a:rPr lang="en-US" b="1" dirty="0"/>
            <a:t>Is the carwash responsible incase of an incidence of the car during transit? </a:t>
          </a:r>
          <a:endParaRPr lang="en-US" dirty="0"/>
        </a:p>
      </dgm:t>
    </dgm:pt>
    <dgm:pt modelId="{04138E5C-E13F-4E3C-B8A2-1D79D7E8A8AC}" type="parTrans" cxnId="{0A44E5C9-D8F4-4286-A13A-FEFDD99F6368}">
      <dgm:prSet/>
      <dgm:spPr/>
      <dgm:t>
        <a:bodyPr/>
        <a:lstStyle/>
        <a:p>
          <a:endParaRPr lang="en-US"/>
        </a:p>
      </dgm:t>
    </dgm:pt>
    <dgm:pt modelId="{9BCBAD86-1713-42B1-B24D-47DFDF932F7D}" type="sibTrans" cxnId="{0A44E5C9-D8F4-4286-A13A-FEFDD99F6368}">
      <dgm:prSet/>
      <dgm:spPr/>
      <dgm:t>
        <a:bodyPr/>
        <a:lstStyle/>
        <a:p>
          <a:endParaRPr lang="en-US"/>
        </a:p>
      </dgm:t>
    </dgm:pt>
    <dgm:pt modelId="{D00CDC0C-0812-4713-9285-23A7E2EF0F1B}">
      <dgm:prSet phldrT="[Text]"/>
      <dgm:spPr/>
      <dgm:t>
        <a:bodyPr/>
        <a:lstStyle/>
        <a:p>
          <a:r>
            <a:rPr lang="en-US" dirty="0"/>
            <a:t>No. </a:t>
          </a:r>
          <a:r>
            <a:rPr lang="en-US" dirty="0" err="1"/>
            <a:t>Pcarwash</a:t>
          </a:r>
          <a:r>
            <a:rPr lang="en-US" dirty="0"/>
            <a:t> has insured the car on transit only</a:t>
          </a:r>
        </a:p>
      </dgm:t>
    </dgm:pt>
    <dgm:pt modelId="{026A3C61-DAFC-43BD-9968-C76787896675}" type="parTrans" cxnId="{5A0DDC48-F543-47B4-8A61-74FDBD0EEADC}">
      <dgm:prSet/>
      <dgm:spPr/>
      <dgm:t>
        <a:bodyPr/>
        <a:lstStyle/>
        <a:p>
          <a:endParaRPr lang="en-US"/>
        </a:p>
      </dgm:t>
    </dgm:pt>
    <dgm:pt modelId="{C0D414F2-B4B4-4F34-BD09-DC78A8F4B7F0}" type="sibTrans" cxnId="{5A0DDC48-F543-47B4-8A61-74FDBD0EEADC}">
      <dgm:prSet/>
      <dgm:spPr/>
      <dgm:t>
        <a:bodyPr/>
        <a:lstStyle/>
        <a:p>
          <a:endParaRPr lang="en-US"/>
        </a:p>
      </dgm:t>
    </dgm:pt>
    <dgm:pt modelId="{04D503FC-42E4-4AF6-9128-46248954F365}">
      <dgm:prSet phldrT="[Text]"/>
      <dgm:spPr/>
      <dgm:t>
        <a:bodyPr/>
        <a:lstStyle/>
        <a:p>
          <a:pPr>
            <a:buSzPts val="1800"/>
            <a:buFont typeface="+mj-lt"/>
            <a:buAutoNum type="arabicPeriod"/>
          </a:pPr>
          <a:r>
            <a:rPr lang="en-US" b="1" dirty="0"/>
            <a:t>Incase of an incidence at the carwash, who’s responsible?</a:t>
          </a:r>
          <a:endParaRPr lang="en-US" dirty="0"/>
        </a:p>
      </dgm:t>
    </dgm:pt>
    <dgm:pt modelId="{68CBFAE8-5B89-48EE-94C4-CAF01E336B71}" type="parTrans" cxnId="{28835913-D493-4A7C-9DE1-2ED15975ED18}">
      <dgm:prSet/>
      <dgm:spPr/>
      <dgm:t>
        <a:bodyPr/>
        <a:lstStyle/>
        <a:p>
          <a:endParaRPr lang="en-US"/>
        </a:p>
      </dgm:t>
    </dgm:pt>
    <dgm:pt modelId="{E13EFCFD-D226-40DD-AAB4-EDD99E256B06}" type="sibTrans" cxnId="{28835913-D493-4A7C-9DE1-2ED15975ED18}">
      <dgm:prSet/>
      <dgm:spPr/>
      <dgm:t>
        <a:bodyPr/>
        <a:lstStyle/>
        <a:p>
          <a:endParaRPr lang="en-US"/>
        </a:p>
      </dgm:t>
    </dgm:pt>
    <dgm:pt modelId="{B4865847-10CB-47C6-B176-580C41E890A2}">
      <dgm:prSet phldrT="[Text]"/>
      <dgm:spPr/>
      <dgm:t>
        <a:bodyPr/>
        <a:lstStyle/>
        <a:p>
          <a:r>
            <a:rPr lang="en-US" dirty="0"/>
            <a:t>The carwash</a:t>
          </a:r>
          <a:r>
            <a:rPr lang="en-US" b="1" dirty="0"/>
            <a:t> </a:t>
          </a:r>
          <a:r>
            <a:rPr lang="en-US" dirty="0"/>
            <a:t>is solely responsible of any incidence while being handled by its staff hence need for CCTV on premise.</a:t>
          </a:r>
        </a:p>
      </dgm:t>
    </dgm:pt>
    <dgm:pt modelId="{4EEB6984-B3F7-4AC0-AB0B-FFB1EB2606AF}" type="parTrans" cxnId="{91974701-CB1D-4DE6-ABC2-ED945495BC38}">
      <dgm:prSet/>
      <dgm:spPr/>
      <dgm:t>
        <a:bodyPr/>
        <a:lstStyle/>
        <a:p>
          <a:endParaRPr lang="en-US"/>
        </a:p>
      </dgm:t>
    </dgm:pt>
    <dgm:pt modelId="{080E1E4A-2197-4C40-A083-0E686DD3F7D2}" type="sibTrans" cxnId="{91974701-CB1D-4DE6-ABC2-ED945495BC38}">
      <dgm:prSet/>
      <dgm:spPr/>
      <dgm:t>
        <a:bodyPr/>
        <a:lstStyle/>
        <a:p>
          <a:endParaRPr lang="en-US"/>
        </a:p>
      </dgm:t>
    </dgm:pt>
    <dgm:pt modelId="{ADD2E9E4-F815-4835-B4AC-2DDAB3986D6B}">
      <dgm:prSet phldrT="[Text]"/>
      <dgm:spPr/>
      <dgm:t>
        <a:bodyPr/>
        <a:lstStyle/>
        <a:p>
          <a:pPr>
            <a:buSzPts val="1800"/>
            <a:buFont typeface="+mj-lt"/>
            <a:buAutoNum type="arabicPeriod"/>
          </a:pPr>
          <a:r>
            <a:rPr lang="en-US" b="1" dirty="0"/>
            <a:t>Is it possible to generate reports?</a:t>
          </a:r>
          <a:endParaRPr lang="en-US" dirty="0"/>
        </a:p>
      </dgm:t>
    </dgm:pt>
    <dgm:pt modelId="{00A9245A-BB0A-419E-B0DB-C7F72AA1CD59}" type="parTrans" cxnId="{FA47344A-E0AE-4D0A-AEFF-81C316909332}">
      <dgm:prSet/>
      <dgm:spPr/>
      <dgm:t>
        <a:bodyPr/>
        <a:lstStyle/>
        <a:p>
          <a:endParaRPr lang="en-US"/>
        </a:p>
      </dgm:t>
    </dgm:pt>
    <dgm:pt modelId="{BF8EBD32-4E62-4F0E-BD72-936E019B227C}" type="sibTrans" cxnId="{FA47344A-E0AE-4D0A-AEFF-81C316909332}">
      <dgm:prSet/>
      <dgm:spPr/>
      <dgm:t>
        <a:bodyPr/>
        <a:lstStyle/>
        <a:p>
          <a:endParaRPr lang="en-US"/>
        </a:p>
      </dgm:t>
    </dgm:pt>
    <dgm:pt modelId="{C11A4535-088F-4BD3-903A-AA514A478BC2}">
      <dgm:prSet phldrT="[Text]"/>
      <dgm:spPr/>
      <dgm:t>
        <a:bodyPr/>
        <a:lstStyle/>
        <a:p>
          <a:r>
            <a:rPr lang="en-US" dirty="0"/>
            <a:t>Yes, access real time reports from daily, weekly, monthly and annual. </a:t>
          </a:r>
        </a:p>
      </dgm:t>
    </dgm:pt>
    <dgm:pt modelId="{5C768184-D8BF-47FD-B1C7-06B9FE346129}" type="parTrans" cxnId="{BF09F96D-9EB5-4191-B35F-EC843DDA8955}">
      <dgm:prSet/>
      <dgm:spPr/>
      <dgm:t>
        <a:bodyPr/>
        <a:lstStyle/>
        <a:p>
          <a:endParaRPr lang="en-US"/>
        </a:p>
      </dgm:t>
    </dgm:pt>
    <dgm:pt modelId="{30249DAF-7AAF-4629-B4A0-0D988C9B9968}" type="sibTrans" cxnId="{BF09F96D-9EB5-4191-B35F-EC843DDA8955}">
      <dgm:prSet/>
      <dgm:spPr/>
      <dgm:t>
        <a:bodyPr/>
        <a:lstStyle/>
        <a:p>
          <a:endParaRPr lang="en-US"/>
        </a:p>
      </dgm:t>
    </dgm:pt>
    <dgm:pt modelId="{D78FB5C6-5484-47DF-BEC4-E2487AB2BA16}">
      <dgm:prSet phldrT="[Text]"/>
      <dgm:spPr/>
      <dgm:t>
        <a:bodyPr/>
        <a:lstStyle/>
        <a:p>
          <a:r>
            <a:rPr lang="en-US" dirty="0"/>
            <a:t> calculate daily individual washers’ commissions</a:t>
          </a:r>
        </a:p>
      </dgm:t>
    </dgm:pt>
    <dgm:pt modelId="{FE9E9340-C985-499D-89E3-11E1D287AAFE}" type="parTrans" cxnId="{7274881B-E077-43CD-83C5-97A05AB41C2C}">
      <dgm:prSet/>
      <dgm:spPr/>
      <dgm:t>
        <a:bodyPr/>
        <a:lstStyle/>
        <a:p>
          <a:endParaRPr lang="en-US"/>
        </a:p>
      </dgm:t>
    </dgm:pt>
    <dgm:pt modelId="{80BA5142-18A9-415C-82F9-3729739CAFDB}" type="sibTrans" cxnId="{7274881B-E077-43CD-83C5-97A05AB41C2C}">
      <dgm:prSet/>
      <dgm:spPr/>
      <dgm:t>
        <a:bodyPr/>
        <a:lstStyle/>
        <a:p>
          <a:endParaRPr lang="en-US"/>
        </a:p>
      </dgm:t>
    </dgm:pt>
    <dgm:pt modelId="{8F97746B-7BDD-49CB-BD1C-431FC8F3ACC4}">
      <dgm:prSet phldrT="[Text]"/>
      <dgm:spPr/>
      <dgm:t>
        <a:bodyPr/>
        <a:lstStyle/>
        <a:p>
          <a:r>
            <a:rPr lang="en-US" dirty="0"/>
            <a:t>clients are able to rate their services.</a:t>
          </a:r>
        </a:p>
      </dgm:t>
    </dgm:pt>
    <dgm:pt modelId="{D554CB93-963E-447E-A491-B127C804F5AA}" type="parTrans" cxnId="{F3486CAA-452F-4D90-9EB6-BBE88C1FB922}">
      <dgm:prSet/>
      <dgm:spPr/>
      <dgm:t>
        <a:bodyPr/>
        <a:lstStyle/>
        <a:p>
          <a:endParaRPr lang="en-US"/>
        </a:p>
      </dgm:t>
    </dgm:pt>
    <dgm:pt modelId="{87D6EC82-6958-42BB-9D1F-1F62E9C8522B}" type="sibTrans" cxnId="{F3486CAA-452F-4D90-9EB6-BBE88C1FB922}">
      <dgm:prSet/>
      <dgm:spPr/>
      <dgm:t>
        <a:bodyPr/>
        <a:lstStyle/>
        <a:p>
          <a:endParaRPr lang="en-US"/>
        </a:p>
      </dgm:t>
    </dgm:pt>
    <dgm:pt modelId="{2A920D18-77C0-4B35-B5D4-587D5D74A9AC}" type="pres">
      <dgm:prSet presAssocID="{C7A68C1B-482F-48C8-8F0A-3878A72E4856}" presName="Name0" presStyleCnt="0">
        <dgm:presLayoutVars>
          <dgm:dir/>
          <dgm:animLvl val="lvl"/>
          <dgm:resizeHandles val="exact"/>
        </dgm:presLayoutVars>
      </dgm:prSet>
      <dgm:spPr/>
    </dgm:pt>
    <dgm:pt modelId="{186CDB78-0E7E-4702-B320-A6A52859DBFB}" type="pres">
      <dgm:prSet presAssocID="{A41D0DD4-BDD7-4926-A745-3958C5D5A56A}" presName="linNode" presStyleCnt="0"/>
      <dgm:spPr/>
    </dgm:pt>
    <dgm:pt modelId="{BA7FC2B2-2DF0-4182-AB9E-120DC937018B}" type="pres">
      <dgm:prSet presAssocID="{A41D0DD4-BDD7-4926-A745-3958C5D5A56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E919434-1DD8-4FEE-9683-F12086626EA6}" type="pres">
      <dgm:prSet presAssocID="{A41D0DD4-BDD7-4926-A745-3958C5D5A56A}" presName="descendantText" presStyleLbl="alignAccFollowNode1" presStyleIdx="0" presStyleCnt="3">
        <dgm:presLayoutVars>
          <dgm:bulletEnabled val="1"/>
        </dgm:presLayoutVars>
      </dgm:prSet>
      <dgm:spPr/>
    </dgm:pt>
    <dgm:pt modelId="{D6919C9C-9CB1-4301-A9AA-E0FD2929C117}" type="pres">
      <dgm:prSet presAssocID="{9BCBAD86-1713-42B1-B24D-47DFDF932F7D}" presName="sp" presStyleCnt="0"/>
      <dgm:spPr/>
    </dgm:pt>
    <dgm:pt modelId="{F5286A51-4693-4797-AD66-6C773AD2783D}" type="pres">
      <dgm:prSet presAssocID="{04D503FC-42E4-4AF6-9128-46248954F365}" presName="linNode" presStyleCnt="0"/>
      <dgm:spPr/>
    </dgm:pt>
    <dgm:pt modelId="{36E92BE7-BF31-4C45-9A55-9EBE5AFB196D}" type="pres">
      <dgm:prSet presAssocID="{04D503FC-42E4-4AF6-9128-46248954F36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D104602-5F88-4F51-B9B8-8D04048F03AF}" type="pres">
      <dgm:prSet presAssocID="{04D503FC-42E4-4AF6-9128-46248954F365}" presName="descendantText" presStyleLbl="alignAccFollowNode1" presStyleIdx="1" presStyleCnt="3">
        <dgm:presLayoutVars>
          <dgm:bulletEnabled val="1"/>
        </dgm:presLayoutVars>
      </dgm:prSet>
      <dgm:spPr/>
    </dgm:pt>
    <dgm:pt modelId="{A7B4301A-EE69-4723-9712-E96C3AA4B76A}" type="pres">
      <dgm:prSet presAssocID="{E13EFCFD-D226-40DD-AAB4-EDD99E256B06}" presName="sp" presStyleCnt="0"/>
      <dgm:spPr/>
    </dgm:pt>
    <dgm:pt modelId="{F00C0AA3-2E7F-4BA8-B9CD-4133C92BFDBD}" type="pres">
      <dgm:prSet presAssocID="{ADD2E9E4-F815-4835-B4AC-2DDAB3986D6B}" presName="linNode" presStyleCnt="0"/>
      <dgm:spPr/>
    </dgm:pt>
    <dgm:pt modelId="{40F399F3-90C7-4AD6-83B9-B5480843B04E}" type="pres">
      <dgm:prSet presAssocID="{ADD2E9E4-F815-4835-B4AC-2DDAB3986D6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A5AF8EC-F315-4314-B6EE-51708B8A2082}" type="pres">
      <dgm:prSet presAssocID="{ADD2E9E4-F815-4835-B4AC-2DDAB3986D6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1974701-CB1D-4DE6-ABC2-ED945495BC38}" srcId="{04D503FC-42E4-4AF6-9128-46248954F365}" destId="{B4865847-10CB-47C6-B176-580C41E890A2}" srcOrd="0" destOrd="0" parTransId="{4EEB6984-B3F7-4AC0-AB0B-FFB1EB2606AF}" sibTransId="{080E1E4A-2197-4C40-A083-0E686DD3F7D2}"/>
    <dgm:cxn modelId="{B9878912-FF33-49E6-A181-7E106259286C}" type="presOf" srcId="{04D503FC-42E4-4AF6-9128-46248954F365}" destId="{36E92BE7-BF31-4C45-9A55-9EBE5AFB196D}" srcOrd="0" destOrd="0" presId="urn:microsoft.com/office/officeart/2005/8/layout/vList5"/>
    <dgm:cxn modelId="{28835913-D493-4A7C-9DE1-2ED15975ED18}" srcId="{C7A68C1B-482F-48C8-8F0A-3878A72E4856}" destId="{04D503FC-42E4-4AF6-9128-46248954F365}" srcOrd="1" destOrd="0" parTransId="{68CBFAE8-5B89-48EE-94C4-CAF01E336B71}" sibTransId="{E13EFCFD-D226-40DD-AAB4-EDD99E256B06}"/>
    <dgm:cxn modelId="{7274881B-E077-43CD-83C5-97A05AB41C2C}" srcId="{ADD2E9E4-F815-4835-B4AC-2DDAB3986D6B}" destId="{D78FB5C6-5484-47DF-BEC4-E2487AB2BA16}" srcOrd="1" destOrd="0" parTransId="{FE9E9340-C985-499D-89E3-11E1D287AAFE}" sibTransId="{80BA5142-18A9-415C-82F9-3729739CAFDB}"/>
    <dgm:cxn modelId="{23B43237-D5EE-4EC5-AAE6-2206D5407DE8}" type="presOf" srcId="{B4865847-10CB-47C6-B176-580C41E890A2}" destId="{FD104602-5F88-4F51-B9B8-8D04048F03AF}" srcOrd="0" destOrd="0" presId="urn:microsoft.com/office/officeart/2005/8/layout/vList5"/>
    <dgm:cxn modelId="{5A0DDC48-F543-47B4-8A61-74FDBD0EEADC}" srcId="{A41D0DD4-BDD7-4926-A745-3958C5D5A56A}" destId="{D00CDC0C-0812-4713-9285-23A7E2EF0F1B}" srcOrd="0" destOrd="0" parTransId="{026A3C61-DAFC-43BD-9968-C76787896675}" sibTransId="{C0D414F2-B4B4-4F34-BD09-DC78A8F4B7F0}"/>
    <dgm:cxn modelId="{FA47344A-E0AE-4D0A-AEFF-81C316909332}" srcId="{C7A68C1B-482F-48C8-8F0A-3878A72E4856}" destId="{ADD2E9E4-F815-4835-B4AC-2DDAB3986D6B}" srcOrd="2" destOrd="0" parTransId="{00A9245A-BB0A-419E-B0DB-C7F72AA1CD59}" sibTransId="{BF8EBD32-4E62-4F0E-BD72-936E019B227C}"/>
    <dgm:cxn modelId="{42E2574B-F803-40C8-B8D3-544B86C91F15}" type="presOf" srcId="{C7A68C1B-482F-48C8-8F0A-3878A72E4856}" destId="{2A920D18-77C0-4B35-B5D4-587D5D74A9AC}" srcOrd="0" destOrd="0" presId="urn:microsoft.com/office/officeart/2005/8/layout/vList5"/>
    <dgm:cxn modelId="{584A254C-7A74-47D8-A1BD-9AAFB65EF47F}" type="presOf" srcId="{A41D0DD4-BDD7-4926-A745-3958C5D5A56A}" destId="{BA7FC2B2-2DF0-4182-AB9E-120DC937018B}" srcOrd="0" destOrd="0" presId="urn:microsoft.com/office/officeart/2005/8/layout/vList5"/>
    <dgm:cxn modelId="{BF09F96D-9EB5-4191-B35F-EC843DDA8955}" srcId="{ADD2E9E4-F815-4835-B4AC-2DDAB3986D6B}" destId="{C11A4535-088F-4BD3-903A-AA514A478BC2}" srcOrd="0" destOrd="0" parTransId="{5C768184-D8BF-47FD-B1C7-06B9FE346129}" sibTransId="{30249DAF-7AAF-4629-B4A0-0D988C9B9968}"/>
    <dgm:cxn modelId="{30DF518A-0D96-4085-A310-1385DC6415E0}" type="presOf" srcId="{D78FB5C6-5484-47DF-BEC4-E2487AB2BA16}" destId="{FA5AF8EC-F315-4314-B6EE-51708B8A2082}" srcOrd="0" destOrd="1" presId="urn:microsoft.com/office/officeart/2005/8/layout/vList5"/>
    <dgm:cxn modelId="{C9977A8A-62A4-4AF4-9D52-2D5F402AA4FC}" type="presOf" srcId="{C11A4535-088F-4BD3-903A-AA514A478BC2}" destId="{FA5AF8EC-F315-4314-B6EE-51708B8A2082}" srcOrd="0" destOrd="0" presId="urn:microsoft.com/office/officeart/2005/8/layout/vList5"/>
    <dgm:cxn modelId="{3511E496-4F6B-4EC6-BD9D-E369BB769375}" type="presOf" srcId="{8F97746B-7BDD-49CB-BD1C-431FC8F3ACC4}" destId="{FA5AF8EC-F315-4314-B6EE-51708B8A2082}" srcOrd="0" destOrd="2" presId="urn:microsoft.com/office/officeart/2005/8/layout/vList5"/>
    <dgm:cxn modelId="{F3486CAA-452F-4D90-9EB6-BBE88C1FB922}" srcId="{ADD2E9E4-F815-4835-B4AC-2DDAB3986D6B}" destId="{8F97746B-7BDD-49CB-BD1C-431FC8F3ACC4}" srcOrd="2" destOrd="0" parTransId="{D554CB93-963E-447E-A491-B127C804F5AA}" sibTransId="{87D6EC82-6958-42BB-9D1F-1F62E9C8522B}"/>
    <dgm:cxn modelId="{B7FA6BB3-96F8-4879-AD48-87020FEA0708}" type="presOf" srcId="{ADD2E9E4-F815-4835-B4AC-2DDAB3986D6B}" destId="{40F399F3-90C7-4AD6-83B9-B5480843B04E}" srcOrd="0" destOrd="0" presId="urn:microsoft.com/office/officeart/2005/8/layout/vList5"/>
    <dgm:cxn modelId="{0A44E5C9-D8F4-4286-A13A-FEFDD99F6368}" srcId="{C7A68C1B-482F-48C8-8F0A-3878A72E4856}" destId="{A41D0DD4-BDD7-4926-A745-3958C5D5A56A}" srcOrd="0" destOrd="0" parTransId="{04138E5C-E13F-4E3C-B8A2-1D79D7E8A8AC}" sibTransId="{9BCBAD86-1713-42B1-B24D-47DFDF932F7D}"/>
    <dgm:cxn modelId="{DA39F2E3-231D-47E8-9C3F-3527226ADC74}" type="presOf" srcId="{D00CDC0C-0812-4713-9285-23A7E2EF0F1B}" destId="{BE919434-1DD8-4FEE-9683-F12086626EA6}" srcOrd="0" destOrd="0" presId="urn:microsoft.com/office/officeart/2005/8/layout/vList5"/>
    <dgm:cxn modelId="{B0E7140C-2B8C-4FD5-9363-4E9055AFBA32}" type="presParOf" srcId="{2A920D18-77C0-4B35-B5D4-587D5D74A9AC}" destId="{186CDB78-0E7E-4702-B320-A6A52859DBFB}" srcOrd="0" destOrd="0" presId="urn:microsoft.com/office/officeart/2005/8/layout/vList5"/>
    <dgm:cxn modelId="{F0C03F68-4156-419E-9487-300D27DB8F95}" type="presParOf" srcId="{186CDB78-0E7E-4702-B320-A6A52859DBFB}" destId="{BA7FC2B2-2DF0-4182-AB9E-120DC937018B}" srcOrd="0" destOrd="0" presId="urn:microsoft.com/office/officeart/2005/8/layout/vList5"/>
    <dgm:cxn modelId="{8343A88E-7FA7-4994-BD72-52726E72EF58}" type="presParOf" srcId="{186CDB78-0E7E-4702-B320-A6A52859DBFB}" destId="{BE919434-1DD8-4FEE-9683-F12086626EA6}" srcOrd="1" destOrd="0" presId="urn:microsoft.com/office/officeart/2005/8/layout/vList5"/>
    <dgm:cxn modelId="{925942C3-37C8-4D19-8426-26817748AA1D}" type="presParOf" srcId="{2A920D18-77C0-4B35-B5D4-587D5D74A9AC}" destId="{D6919C9C-9CB1-4301-A9AA-E0FD2929C117}" srcOrd="1" destOrd="0" presId="urn:microsoft.com/office/officeart/2005/8/layout/vList5"/>
    <dgm:cxn modelId="{2A2B4F25-73FE-432E-999C-B9A6D5533968}" type="presParOf" srcId="{2A920D18-77C0-4B35-B5D4-587D5D74A9AC}" destId="{F5286A51-4693-4797-AD66-6C773AD2783D}" srcOrd="2" destOrd="0" presId="urn:microsoft.com/office/officeart/2005/8/layout/vList5"/>
    <dgm:cxn modelId="{94560AA5-A42C-45F6-A3F3-F6CC2F30AA31}" type="presParOf" srcId="{F5286A51-4693-4797-AD66-6C773AD2783D}" destId="{36E92BE7-BF31-4C45-9A55-9EBE5AFB196D}" srcOrd="0" destOrd="0" presId="urn:microsoft.com/office/officeart/2005/8/layout/vList5"/>
    <dgm:cxn modelId="{CF496E87-EBE7-4734-9626-48267BCCD10C}" type="presParOf" srcId="{F5286A51-4693-4797-AD66-6C773AD2783D}" destId="{FD104602-5F88-4F51-B9B8-8D04048F03AF}" srcOrd="1" destOrd="0" presId="urn:microsoft.com/office/officeart/2005/8/layout/vList5"/>
    <dgm:cxn modelId="{B7B52424-20D9-43AD-A4FD-D9E5E280FDE0}" type="presParOf" srcId="{2A920D18-77C0-4B35-B5D4-587D5D74A9AC}" destId="{A7B4301A-EE69-4723-9712-E96C3AA4B76A}" srcOrd="3" destOrd="0" presId="urn:microsoft.com/office/officeart/2005/8/layout/vList5"/>
    <dgm:cxn modelId="{7F12D99F-3B3F-41DE-89E1-CF9A2F114359}" type="presParOf" srcId="{2A920D18-77C0-4B35-B5D4-587D5D74A9AC}" destId="{F00C0AA3-2E7F-4BA8-B9CD-4133C92BFDBD}" srcOrd="4" destOrd="0" presId="urn:microsoft.com/office/officeart/2005/8/layout/vList5"/>
    <dgm:cxn modelId="{A91D2A88-82AD-4E5F-8369-145B06900174}" type="presParOf" srcId="{F00C0AA3-2E7F-4BA8-B9CD-4133C92BFDBD}" destId="{40F399F3-90C7-4AD6-83B9-B5480843B04E}" srcOrd="0" destOrd="0" presId="urn:microsoft.com/office/officeart/2005/8/layout/vList5"/>
    <dgm:cxn modelId="{5EA4B728-BEDF-4190-B883-100D4CA8B2C7}" type="presParOf" srcId="{F00C0AA3-2E7F-4BA8-B9CD-4133C92BFDBD}" destId="{FA5AF8EC-F315-4314-B6EE-51708B8A20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771975-3F1C-4240-BB79-99B9C06161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7FC20-FDAB-4B8E-AA73-026A748303F5}">
      <dgm:prSet phldrT="[Text]"/>
      <dgm:spPr/>
      <dgm:t>
        <a:bodyPr/>
        <a:lstStyle/>
        <a:p>
          <a:pPr>
            <a:buSzPts val="1800"/>
            <a:buFont typeface="+mj-lt"/>
            <a:buAutoNum type="arabicPeriod"/>
          </a:pPr>
          <a:r>
            <a:rPr lang="en-US" b="1" dirty="0"/>
            <a:t>Is the system customizable to a certain carwash needs?</a:t>
          </a:r>
          <a:endParaRPr lang="en-US" dirty="0"/>
        </a:p>
      </dgm:t>
    </dgm:pt>
    <dgm:pt modelId="{0BF1F48D-D9CD-4A28-918F-754E13D7870F}" type="parTrans" cxnId="{FC7876F3-F469-4BD4-83BC-681549D4CCF0}">
      <dgm:prSet/>
      <dgm:spPr/>
      <dgm:t>
        <a:bodyPr/>
        <a:lstStyle/>
        <a:p>
          <a:endParaRPr lang="en-US"/>
        </a:p>
      </dgm:t>
    </dgm:pt>
    <dgm:pt modelId="{5C004FAC-6686-415E-83C5-B0DF4700A677}" type="sibTrans" cxnId="{FC7876F3-F469-4BD4-83BC-681549D4CCF0}">
      <dgm:prSet/>
      <dgm:spPr/>
      <dgm:t>
        <a:bodyPr/>
        <a:lstStyle/>
        <a:p>
          <a:endParaRPr lang="en-US"/>
        </a:p>
      </dgm:t>
    </dgm:pt>
    <dgm:pt modelId="{82517723-1995-4086-BB1A-89C389C98EF0}">
      <dgm:prSet phldrT="[Text]"/>
      <dgm:spPr/>
      <dgm:t>
        <a:bodyPr/>
        <a:lstStyle/>
        <a:p>
          <a:r>
            <a:rPr lang="en-US" dirty="0"/>
            <a:t>Yes, the system can be customized to suit the needs of a client upon consent by both parties.</a:t>
          </a:r>
        </a:p>
      </dgm:t>
    </dgm:pt>
    <dgm:pt modelId="{C035A6C4-9762-4523-8233-D313B177BE63}" type="parTrans" cxnId="{ED83541E-FD04-4135-B546-93A652FCC792}">
      <dgm:prSet/>
      <dgm:spPr/>
      <dgm:t>
        <a:bodyPr/>
        <a:lstStyle/>
        <a:p>
          <a:endParaRPr lang="en-US"/>
        </a:p>
      </dgm:t>
    </dgm:pt>
    <dgm:pt modelId="{908A2FF0-F5D4-435F-8EFE-4D9867066057}" type="sibTrans" cxnId="{ED83541E-FD04-4135-B546-93A652FCC792}">
      <dgm:prSet/>
      <dgm:spPr/>
      <dgm:t>
        <a:bodyPr/>
        <a:lstStyle/>
        <a:p>
          <a:endParaRPr lang="en-US"/>
        </a:p>
      </dgm:t>
    </dgm:pt>
    <dgm:pt modelId="{352CB2E6-8F87-4F4B-9810-C0C089B5A9CE}">
      <dgm:prSet phldrT="[Text]"/>
      <dgm:spPr/>
      <dgm:t>
        <a:bodyPr/>
        <a:lstStyle/>
        <a:p>
          <a:pPr>
            <a:buSzPts val="1800"/>
            <a:buFont typeface="+mj-lt"/>
            <a:buAutoNum type="arabicPeriod"/>
          </a:pPr>
          <a:r>
            <a:rPr lang="en-US" b="1" dirty="0"/>
            <a:t>How secure is the carwash data?</a:t>
          </a:r>
          <a:endParaRPr lang="en-US" dirty="0"/>
        </a:p>
      </dgm:t>
    </dgm:pt>
    <dgm:pt modelId="{A60F33D3-3720-4B46-AED5-FB4F7C6D6861}" type="parTrans" cxnId="{FD2F877C-386A-4E9B-9FA4-1B35301E2CD6}">
      <dgm:prSet/>
      <dgm:spPr/>
      <dgm:t>
        <a:bodyPr/>
        <a:lstStyle/>
        <a:p>
          <a:endParaRPr lang="en-US"/>
        </a:p>
      </dgm:t>
    </dgm:pt>
    <dgm:pt modelId="{5C951462-A7E3-49F1-A62D-93C94E029DFF}" type="sibTrans" cxnId="{FD2F877C-386A-4E9B-9FA4-1B35301E2CD6}">
      <dgm:prSet/>
      <dgm:spPr/>
      <dgm:t>
        <a:bodyPr/>
        <a:lstStyle/>
        <a:p>
          <a:endParaRPr lang="en-US"/>
        </a:p>
      </dgm:t>
    </dgm:pt>
    <dgm:pt modelId="{183E97BA-415D-40DB-9662-A4EA222648B4}">
      <dgm:prSet phldrT="[Text]"/>
      <dgm:spPr/>
      <dgm:t>
        <a:bodyPr/>
        <a:lstStyle/>
        <a:p>
          <a:r>
            <a:rPr lang="en-US" dirty="0"/>
            <a:t>The data is protected and stored with Amazon server</a:t>
          </a:r>
        </a:p>
      </dgm:t>
    </dgm:pt>
    <dgm:pt modelId="{4E198644-B01E-4595-A602-C247F30AFFEA}" type="parTrans" cxnId="{30726CCB-D1EF-4437-8093-E9D1D9F266B7}">
      <dgm:prSet/>
      <dgm:spPr/>
      <dgm:t>
        <a:bodyPr/>
        <a:lstStyle/>
        <a:p>
          <a:endParaRPr lang="en-US"/>
        </a:p>
      </dgm:t>
    </dgm:pt>
    <dgm:pt modelId="{F2F3E985-BFD8-49C2-B80E-409F39BE24FE}" type="sibTrans" cxnId="{30726CCB-D1EF-4437-8093-E9D1D9F266B7}">
      <dgm:prSet/>
      <dgm:spPr/>
      <dgm:t>
        <a:bodyPr/>
        <a:lstStyle/>
        <a:p>
          <a:endParaRPr lang="en-US"/>
        </a:p>
      </dgm:t>
    </dgm:pt>
    <dgm:pt modelId="{C86BB09A-210E-4769-BBF5-D3E237332C1E}">
      <dgm:prSet phldrT="[Text]"/>
      <dgm:spPr/>
      <dgm:t>
        <a:bodyPr/>
        <a:lstStyle/>
        <a:p>
          <a:pPr>
            <a:buSzPts val="1800"/>
            <a:buFont typeface="+mj-lt"/>
            <a:buAutoNum type="arabicPeriod"/>
          </a:pPr>
          <a:r>
            <a:rPr lang="en-US" dirty="0"/>
            <a:t>Can the carwash tip the drivers?</a:t>
          </a:r>
        </a:p>
      </dgm:t>
    </dgm:pt>
    <dgm:pt modelId="{D80C659D-E4FB-48E5-9CD5-B0A6083A2923}" type="parTrans" cxnId="{F6C6D6B4-CC8F-48A3-B899-546D1474AC27}">
      <dgm:prSet/>
      <dgm:spPr/>
      <dgm:t>
        <a:bodyPr/>
        <a:lstStyle/>
        <a:p>
          <a:endParaRPr lang="en-US"/>
        </a:p>
      </dgm:t>
    </dgm:pt>
    <dgm:pt modelId="{9E2752C1-EF4C-49B4-9E42-0F2CC2334E1D}" type="sibTrans" cxnId="{F6C6D6B4-CC8F-48A3-B899-546D1474AC27}">
      <dgm:prSet/>
      <dgm:spPr/>
      <dgm:t>
        <a:bodyPr/>
        <a:lstStyle/>
        <a:p>
          <a:endParaRPr lang="en-US"/>
        </a:p>
      </dgm:t>
    </dgm:pt>
    <dgm:pt modelId="{6B44E8D0-C4EF-4A92-87E1-3305E2F9DB2B}">
      <dgm:prSet phldrT="[Text]"/>
      <dgm:spPr/>
      <dgm:t>
        <a:bodyPr/>
        <a:lstStyle/>
        <a:p>
          <a:r>
            <a:rPr lang="en-US" dirty="0"/>
            <a:t>If you think they deserve it, why not? Our drivers are free to accept or decline tips but they should </a:t>
          </a:r>
          <a:r>
            <a:rPr lang="en-US" b="1" dirty="0"/>
            <a:t>NEVER</a:t>
          </a:r>
          <a:r>
            <a:rPr lang="en-US" dirty="0"/>
            <a:t> ask for it.</a:t>
          </a:r>
        </a:p>
      </dgm:t>
    </dgm:pt>
    <dgm:pt modelId="{CB63E621-7FC4-4C12-94F4-D606D311664B}" type="parTrans" cxnId="{C6FA02CC-59B2-4FC9-A485-23C984CBCC11}">
      <dgm:prSet/>
      <dgm:spPr/>
      <dgm:t>
        <a:bodyPr/>
        <a:lstStyle/>
        <a:p>
          <a:endParaRPr lang="en-US"/>
        </a:p>
      </dgm:t>
    </dgm:pt>
    <dgm:pt modelId="{F0A314DF-3E6C-449B-9B04-04935DB2CCA2}" type="sibTrans" cxnId="{C6FA02CC-59B2-4FC9-A485-23C984CBCC11}">
      <dgm:prSet/>
      <dgm:spPr/>
      <dgm:t>
        <a:bodyPr/>
        <a:lstStyle/>
        <a:p>
          <a:endParaRPr lang="en-US"/>
        </a:p>
      </dgm:t>
    </dgm:pt>
    <dgm:pt modelId="{ED8A8C12-96D4-465D-AAB4-7CF6D0F85FC9}" type="pres">
      <dgm:prSet presAssocID="{D7771975-3F1C-4240-BB79-99B9C06161CA}" presName="Name0" presStyleCnt="0">
        <dgm:presLayoutVars>
          <dgm:dir/>
          <dgm:animLvl val="lvl"/>
          <dgm:resizeHandles val="exact"/>
        </dgm:presLayoutVars>
      </dgm:prSet>
      <dgm:spPr/>
    </dgm:pt>
    <dgm:pt modelId="{6343A2C1-4157-4FB9-A56C-9007C90C37E8}" type="pres">
      <dgm:prSet presAssocID="{5767FC20-FDAB-4B8E-AA73-026A748303F5}" presName="linNode" presStyleCnt="0"/>
      <dgm:spPr/>
    </dgm:pt>
    <dgm:pt modelId="{15706BE1-E022-4886-98E7-BB1DCAB0EFAF}" type="pres">
      <dgm:prSet presAssocID="{5767FC20-FDAB-4B8E-AA73-026A748303F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6752B7-4E6A-47DB-96B7-DB1BA62CBB46}" type="pres">
      <dgm:prSet presAssocID="{5767FC20-FDAB-4B8E-AA73-026A748303F5}" presName="descendantText" presStyleLbl="alignAccFollowNode1" presStyleIdx="0" presStyleCnt="3">
        <dgm:presLayoutVars>
          <dgm:bulletEnabled val="1"/>
        </dgm:presLayoutVars>
      </dgm:prSet>
      <dgm:spPr/>
    </dgm:pt>
    <dgm:pt modelId="{4DFEE540-899A-44EB-B609-C6399207A005}" type="pres">
      <dgm:prSet presAssocID="{5C004FAC-6686-415E-83C5-B0DF4700A677}" presName="sp" presStyleCnt="0"/>
      <dgm:spPr/>
    </dgm:pt>
    <dgm:pt modelId="{0C4D7D08-7BA4-443C-92EE-738A8DDE875E}" type="pres">
      <dgm:prSet presAssocID="{352CB2E6-8F87-4F4B-9810-C0C089B5A9CE}" presName="linNode" presStyleCnt="0"/>
      <dgm:spPr/>
    </dgm:pt>
    <dgm:pt modelId="{BE57E5ED-8B3F-4611-A7FE-EB72A33AF4AE}" type="pres">
      <dgm:prSet presAssocID="{352CB2E6-8F87-4F4B-9810-C0C089B5A9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82C564D-C680-4B21-8BA1-C3B8A34DA02B}" type="pres">
      <dgm:prSet presAssocID="{352CB2E6-8F87-4F4B-9810-C0C089B5A9CE}" presName="descendantText" presStyleLbl="alignAccFollowNode1" presStyleIdx="1" presStyleCnt="3">
        <dgm:presLayoutVars>
          <dgm:bulletEnabled val="1"/>
        </dgm:presLayoutVars>
      </dgm:prSet>
      <dgm:spPr/>
    </dgm:pt>
    <dgm:pt modelId="{E013C79C-236F-4BDA-A45E-D5CE1C8DAF6E}" type="pres">
      <dgm:prSet presAssocID="{5C951462-A7E3-49F1-A62D-93C94E029DFF}" presName="sp" presStyleCnt="0"/>
      <dgm:spPr/>
    </dgm:pt>
    <dgm:pt modelId="{C578F331-7188-4FC3-B806-F0C3E7B0E03A}" type="pres">
      <dgm:prSet presAssocID="{C86BB09A-210E-4769-BBF5-D3E237332C1E}" presName="linNode" presStyleCnt="0"/>
      <dgm:spPr/>
    </dgm:pt>
    <dgm:pt modelId="{0B3680BD-1D18-4C29-9B0F-50C0CC8CE157}" type="pres">
      <dgm:prSet presAssocID="{C86BB09A-210E-4769-BBF5-D3E237332C1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315B9D5-1D65-4F0B-8831-6D97E9E81927}" type="pres">
      <dgm:prSet presAssocID="{C86BB09A-210E-4769-BBF5-D3E237332C1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D83541E-FD04-4135-B546-93A652FCC792}" srcId="{5767FC20-FDAB-4B8E-AA73-026A748303F5}" destId="{82517723-1995-4086-BB1A-89C389C98EF0}" srcOrd="0" destOrd="0" parTransId="{C035A6C4-9762-4523-8233-D313B177BE63}" sibTransId="{908A2FF0-F5D4-435F-8EFE-4D9867066057}"/>
    <dgm:cxn modelId="{61B4BF3C-D04E-4C50-B466-9899EF1A300C}" type="presOf" srcId="{C86BB09A-210E-4769-BBF5-D3E237332C1E}" destId="{0B3680BD-1D18-4C29-9B0F-50C0CC8CE157}" srcOrd="0" destOrd="0" presId="urn:microsoft.com/office/officeart/2005/8/layout/vList5"/>
    <dgm:cxn modelId="{CC92FC67-E89A-44DE-BC58-4951E7488288}" type="presOf" srcId="{D7771975-3F1C-4240-BB79-99B9C06161CA}" destId="{ED8A8C12-96D4-465D-AAB4-7CF6D0F85FC9}" srcOrd="0" destOrd="0" presId="urn:microsoft.com/office/officeart/2005/8/layout/vList5"/>
    <dgm:cxn modelId="{FD2F877C-386A-4E9B-9FA4-1B35301E2CD6}" srcId="{D7771975-3F1C-4240-BB79-99B9C06161CA}" destId="{352CB2E6-8F87-4F4B-9810-C0C089B5A9CE}" srcOrd="1" destOrd="0" parTransId="{A60F33D3-3720-4B46-AED5-FB4F7C6D6861}" sibTransId="{5C951462-A7E3-49F1-A62D-93C94E029DFF}"/>
    <dgm:cxn modelId="{F6C6D6B4-CC8F-48A3-B899-546D1474AC27}" srcId="{D7771975-3F1C-4240-BB79-99B9C06161CA}" destId="{C86BB09A-210E-4769-BBF5-D3E237332C1E}" srcOrd="2" destOrd="0" parTransId="{D80C659D-E4FB-48E5-9CD5-B0A6083A2923}" sibTransId="{9E2752C1-EF4C-49B4-9E42-0F2CC2334E1D}"/>
    <dgm:cxn modelId="{6A20E0B4-00F3-48A1-8CC6-1FE4953DDF68}" type="presOf" srcId="{6B44E8D0-C4EF-4A92-87E1-3305E2F9DB2B}" destId="{9315B9D5-1D65-4F0B-8831-6D97E9E81927}" srcOrd="0" destOrd="0" presId="urn:microsoft.com/office/officeart/2005/8/layout/vList5"/>
    <dgm:cxn modelId="{1C91C8B5-64CF-4E18-B3C6-80DDADAF6385}" type="presOf" srcId="{352CB2E6-8F87-4F4B-9810-C0C089B5A9CE}" destId="{BE57E5ED-8B3F-4611-A7FE-EB72A33AF4AE}" srcOrd="0" destOrd="0" presId="urn:microsoft.com/office/officeart/2005/8/layout/vList5"/>
    <dgm:cxn modelId="{17402BC8-24C9-4C69-B65F-2E570DAB7BA9}" type="presOf" srcId="{183E97BA-415D-40DB-9662-A4EA222648B4}" destId="{682C564D-C680-4B21-8BA1-C3B8A34DA02B}" srcOrd="0" destOrd="0" presId="urn:microsoft.com/office/officeart/2005/8/layout/vList5"/>
    <dgm:cxn modelId="{30726CCB-D1EF-4437-8093-E9D1D9F266B7}" srcId="{352CB2E6-8F87-4F4B-9810-C0C089B5A9CE}" destId="{183E97BA-415D-40DB-9662-A4EA222648B4}" srcOrd="0" destOrd="0" parTransId="{4E198644-B01E-4595-A602-C247F30AFFEA}" sibTransId="{F2F3E985-BFD8-49C2-B80E-409F39BE24FE}"/>
    <dgm:cxn modelId="{C6FA02CC-59B2-4FC9-A485-23C984CBCC11}" srcId="{C86BB09A-210E-4769-BBF5-D3E237332C1E}" destId="{6B44E8D0-C4EF-4A92-87E1-3305E2F9DB2B}" srcOrd="0" destOrd="0" parTransId="{CB63E621-7FC4-4C12-94F4-D606D311664B}" sibTransId="{F0A314DF-3E6C-449B-9B04-04935DB2CCA2}"/>
    <dgm:cxn modelId="{F55210DB-80C7-4D06-B642-5E96691D82E8}" type="presOf" srcId="{82517723-1995-4086-BB1A-89C389C98EF0}" destId="{776752B7-4E6A-47DB-96B7-DB1BA62CBB46}" srcOrd="0" destOrd="0" presId="urn:microsoft.com/office/officeart/2005/8/layout/vList5"/>
    <dgm:cxn modelId="{FC7876F3-F469-4BD4-83BC-681549D4CCF0}" srcId="{D7771975-3F1C-4240-BB79-99B9C06161CA}" destId="{5767FC20-FDAB-4B8E-AA73-026A748303F5}" srcOrd="0" destOrd="0" parTransId="{0BF1F48D-D9CD-4A28-918F-754E13D7870F}" sibTransId="{5C004FAC-6686-415E-83C5-B0DF4700A677}"/>
    <dgm:cxn modelId="{5A5490F8-137D-4A2E-BCC2-2F0B810F8150}" type="presOf" srcId="{5767FC20-FDAB-4B8E-AA73-026A748303F5}" destId="{15706BE1-E022-4886-98E7-BB1DCAB0EFAF}" srcOrd="0" destOrd="0" presId="urn:microsoft.com/office/officeart/2005/8/layout/vList5"/>
    <dgm:cxn modelId="{AFBCF74F-49D5-4104-917D-5326B6A27963}" type="presParOf" srcId="{ED8A8C12-96D4-465D-AAB4-7CF6D0F85FC9}" destId="{6343A2C1-4157-4FB9-A56C-9007C90C37E8}" srcOrd="0" destOrd="0" presId="urn:microsoft.com/office/officeart/2005/8/layout/vList5"/>
    <dgm:cxn modelId="{22C84208-519E-40C8-AF75-E114FC6502DC}" type="presParOf" srcId="{6343A2C1-4157-4FB9-A56C-9007C90C37E8}" destId="{15706BE1-E022-4886-98E7-BB1DCAB0EFAF}" srcOrd="0" destOrd="0" presId="urn:microsoft.com/office/officeart/2005/8/layout/vList5"/>
    <dgm:cxn modelId="{40318A56-1DFD-4CEB-9C23-74F52FDB6B3E}" type="presParOf" srcId="{6343A2C1-4157-4FB9-A56C-9007C90C37E8}" destId="{776752B7-4E6A-47DB-96B7-DB1BA62CBB46}" srcOrd="1" destOrd="0" presId="urn:microsoft.com/office/officeart/2005/8/layout/vList5"/>
    <dgm:cxn modelId="{B6FCCB3B-374F-4CA6-A66A-3ABA1E8A187E}" type="presParOf" srcId="{ED8A8C12-96D4-465D-AAB4-7CF6D0F85FC9}" destId="{4DFEE540-899A-44EB-B609-C6399207A005}" srcOrd="1" destOrd="0" presId="urn:microsoft.com/office/officeart/2005/8/layout/vList5"/>
    <dgm:cxn modelId="{AC37A775-F74F-4E7A-876B-1AF90C05229F}" type="presParOf" srcId="{ED8A8C12-96D4-465D-AAB4-7CF6D0F85FC9}" destId="{0C4D7D08-7BA4-443C-92EE-738A8DDE875E}" srcOrd="2" destOrd="0" presId="urn:microsoft.com/office/officeart/2005/8/layout/vList5"/>
    <dgm:cxn modelId="{37C6ECE9-A046-4305-9C91-0CF9833A38FE}" type="presParOf" srcId="{0C4D7D08-7BA4-443C-92EE-738A8DDE875E}" destId="{BE57E5ED-8B3F-4611-A7FE-EB72A33AF4AE}" srcOrd="0" destOrd="0" presId="urn:microsoft.com/office/officeart/2005/8/layout/vList5"/>
    <dgm:cxn modelId="{F0340B1D-030D-410B-BAAC-FB832518ACC1}" type="presParOf" srcId="{0C4D7D08-7BA4-443C-92EE-738A8DDE875E}" destId="{682C564D-C680-4B21-8BA1-C3B8A34DA02B}" srcOrd="1" destOrd="0" presId="urn:microsoft.com/office/officeart/2005/8/layout/vList5"/>
    <dgm:cxn modelId="{E7EED0C6-57AA-4871-9DDA-3E1BE3036BFF}" type="presParOf" srcId="{ED8A8C12-96D4-465D-AAB4-7CF6D0F85FC9}" destId="{E013C79C-236F-4BDA-A45E-D5CE1C8DAF6E}" srcOrd="3" destOrd="0" presId="urn:microsoft.com/office/officeart/2005/8/layout/vList5"/>
    <dgm:cxn modelId="{8A6C3861-209A-4248-B3F0-941C6B67F369}" type="presParOf" srcId="{ED8A8C12-96D4-465D-AAB4-7CF6D0F85FC9}" destId="{C578F331-7188-4FC3-B806-F0C3E7B0E03A}" srcOrd="4" destOrd="0" presId="urn:microsoft.com/office/officeart/2005/8/layout/vList5"/>
    <dgm:cxn modelId="{4107E1BB-B04E-408C-BADA-AA64BA5D3F59}" type="presParOf" srcId="{C578F331-7188-4FC3-B806-F0C3E7B0E03A}" destId="{0B3680BD-1D18-4C29-9B0F-50C0CC8CE157}" srcOrd="0" destOrd="0" presId="urn:microsoft.com/office/officeart/2005/8/layout/vList5"/>
    <dgm:cxn modelId="{85FEBA5F-4B61-4981-9FE3-B6C8AB527987}" type="presParOf" srcId="{C578F331-7188-4FC3-B806-F0C3E7B0E03A}" destId="{9315B9D5-1D65-4F0B-8831-6D97E9E81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8720D-3D2F-4F7A-82D8-0BAC79770B89}">
      <dsp:nvSpPr>
        <dsp:cNvPr id="0" name=""/>
        <dsp:cNvSpPr/>
      </dsp:nvSpPr>
      <dsp:spPr>
        <a:xfrm>
          <a:off x="0" y="436358"/>
          <a:ext cx="79248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61901-DA5D-478C-99A5-44B942A32024}">
      <dsp:nvSpPr>
        <dsp:cNvPr id="0" name=""/>
        <dsp:cNvSpPr/>
      </dsp:nvSpPr>
      <dsp:spPr>
        <a:xfrm>
          <a:off x="396240" y="185438"/>
          <a:ext cx="55473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Manage your carwash efficiently</a:t>
          </a:r>
          <a:endParaRPr lang="en-US" sz="1700" kern="1200"/>
        </a:p>
      </dsp:txBody>
      <dsp:txXfrm>
        <a:off x="420738" y="209936"/>
        <a:ext cx="5498364" cy="452844"/>
      </dsp:txXfrm>
    </dsp:sp>
    <dsp:sp modelId="{9E388AD1-65AB-44BB-A13D-223A17EAD383}">
      <dsp:nvSpPr>
        <dsp:cNvPr id="0" name=""/>
        <dsp:cNvSpPr/>
      </dsp:nvSpPr>
      <dsp:spPr>
        <a:xfrm>
          <a:off x="0" y="1207478"/>
          <a:ext cx="79248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0BF27-F519-4358-965F-6F98907E8B91}">
      <dsp:nvSpPr>
        <dsp:cNvPr id="0" name=""/>
        <dsp:cNvSpPr/>
      </dsp:nvSpPr>
      <dsp:spPr>
        <a:xfrm>
          <a:off x="396240" y="956558"/>
          <a:ext cx="55473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Monitor and Evaluate prompt reports. </a:t>
          </a:r>
          <a:endParaRPr lang="en-US" sz="17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420738" y="981056"/>
        <a:ext cx="5498364" cy="452844"/>
      </dsp:txXfrm>
    </dsp:sp>
    <dsp:sp modelId="{4D209F51-4266-4474-8721-2D34919E69FB}">
      <dsp:nvSpPr>
        <dsp:cNvPr id="0" name=""/>
        <dsp:cNvSpPr/>
      </dsp:nvSpPr>
      <dsp:spPr>
        <a:xfrm>
          <a:off x="0" y="1978598"/>
          <a:ext cx="79248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1DF53-371D-479F-B1EB-7F89604845BE}">
      <dsp:nvSpPr>
        <dsp:cNvPr id="0" name=""/>
        <dsp:cNvSpPr/>
      </dsp:nvSpPr>
      <dsp:spPr>
        <a:xfrm>
          <a:off x="396240" y="1727678"/>
          <a:ext cx="55473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Schedule vehicles.</a:t>
          </a:r>
        </a:p>
      </dsp:txBody>
      <dsp:txXfrm>
        <a:off x="420738" y="1752176"/>
        <a:ext cx="5498364" cy="452844"/>
      </dsp:txXfrm>
    </dsp:sp>
    <dsp:sp modelId="{071F604D-BABE-408A-94B5-B1ED93CFCB32}">
      <dsp:nvSpPr>
        <dsp:cNvPr id="0" name=""/>
        <dsp:cNvSpPr/>
      </dsp:nvSpPr>
      <dsp:spPr>
        <a:xfrm>
          <a:off x="0" y="2749718"/>
          <a:ext cx="79248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9002-968C-421E-A088-529E4E20B628}">
      <dsp:nvSpPr>
        <dsp:cNvPr id="0" name=""/>
        <dsp:cNvSpPr/>
      </dsp:nvSpPr>
      <dsp:spPr>
        <a:xfrm>
          <a:off x="396240" y="2498798"/>
          <a:ext cx="55473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Increase your marketability.</a:t>
          </a:r>
          <a:endParaRPr lang="en-US" sz="17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420738" y="2523296"/>
        <a:ext cx="5498364" cy="452844"/>
      </dsp:txXfrm>
    </dsp:sp>
    <dsp:sp modelId="{BA185B03-A13D-49B3-BBAC-710901D0A595}">
      <dsp:nvSpPr>
        <dsp:cNvPr id="0" name=""/>
        <dsp:cNvSpPr/>
      </dsp:nvSpPr>
      <dsp:spPr>
        <a:xfrm>
          <a:off x="0" y="3520839"/>
          <a:ext cx="79248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F2FAC-0DE4-4C55-8B43-A133DA28AA17}">
      <dsp:nvSpPr>
        <dsp:cNvPr id="0" name=""/>
        <dsp:cNvSpPr/>
      </dsp:nvSpPr>
      <dsp:spPr>
        <a:xfrm>
          <a:off x="396240" y="3269919"/>
          <a:ext cx="55473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Increased revenues due to adoption of cashless system</a:t>
          </a:r>
        </a:p>
      </dsp:txBody>
      <dsp:txXfrm>
        <a:off x="420738" y="3294417"/>
        <a:ext cx="549836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4DCB9-C09B-41FC-AC2E-73510874EADE}">
      <dsp:nvSpPr>
        <dsp:cNvPr id="0" name=""/>
        <dsp:cNvSpPr/>
      </dsp:nvSpPr>
      <dsp:spPr>
        <a:xfrm rot="10800000">
          <a:off x="2060100" y="191"/>
          <a:ext cx="7153705" cy="10329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48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These are </a:t>
          </a:r>
          <a:r>
            <a:rPr lang="en-US" sz="2000" kern="1200" dirty="0" err="1"/>
            <a:t>Pcarwash</a:t>
          </a:r>
          <a:r>
            <a:rPr lang="en-US" sz="2000" kern="1200" dirty="0"/>
            <a:t> employees, who are professionals, vetted and hold a proven track record</a:t>
          </a:r>
        </a:p>
      </dsp:txBody>
      <dsp:txXfrm rot="10800000">
        <a:off x="2318327" y="191"/>
        <a:ext cx="6895478" cy="1032909"/>
      </dsp:txXfrm>
    </dsp:sp>
    <dsp:sp modelId="{F1F30CFF-4943-4512-B713-7AA9083C8CDB}">
      <dsp:nvSpPr>
        <dsp:cNvPr id="0" name=""/>
        <dsp:cNvSpPr/>
      </dsp:nvSpPr>
      <dsp:spPr>
        <a:xfrm>
          <a:off x="1543645" y="191"/>
          <a:ext cx="1032909" cy="10329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B78E4-81CC-45EC-AD96-08CADBE9D0BA}">
      <dsp:nvSpPr>
        <dsp:cNvPr id="0" name=""/>
        <dsp:cNvSpPr/>
      </dsp:nvSpPr>
      <dsp:spPr>
        <a:xfrm rot="10800000">
          <a:off x="2060100" y="1341432"/>
          <a:ext cx="7153705" cy="10329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48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drivers have a KG number plate that insures the car on transit</a:t>
          </a:r>
        </a:p>
      </dsp:txBody>
      <dsp:txXfrm rot="10800000">
        <a:off x="2318327" y="1341432"/>
        <a:ext cx="6895478" cy="1032909"/>
      </dsp:txXfrm>
    </dsp:sp>
    <dsp:sp modelId="{E359D256-7D5A-4A0E-8075-1DE61970CD67}">
      <dsp:nvSpPr>
        <dsp:cNvPr id="0" name=""/>
        <dsp:cNvSpPr/>
      </dsp:nvSpPr>
      <dsp:spPr>
        <a:xfrm>
          <a:off x="1543645" y="1341432"/>
          <a:ext cx="1032909" cy="10329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0238E-0EE6-42C8-AC5E-AB4BCF173C08}">
      <dsp:nvSpPr>
        <dsp:cNvPr id="0" name=""/>
        <dsp:cNvSpPr/>
      </dsp:nvSpPr>
      <dsp:spPr>
        <a:xfrm rot="10800000">
          <a:off x="2060100" y="2682673"/>
          <a:ext cx="7153705" cy="10329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48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/>
            <a:t>The App autogenerates a unique QR code for handing and receiving over the vehicle.</a:t>
          </a:r>
        </a:p>
      </dsp:txBody>
      <dsp:txXfrm rot="10800000">
        <a:off x="2318327" y="2682673"/>
        <a:ext cx="6895478" cy="1032909"/>
      </dsp:txXfrm>
    </dsp:sp>
    <dsp:sp modelId="{20E81E06-E139-4C43-919B-B93AA05D7856}">
      <dsp:nvSpPr>
        <dsp:cNvPr id="0" name=""/>
        <dsp:cNvSpPr/>
      </dsp:nvSpPr>
      <dsp:spPr>
        <a:xfrm>
          <a:off x="1543645" y="2682673"/>
          <a:ext cx="1032909" cy="10329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5E4B6-E1BE-48EB-8461-84F9BF42C7E5}">
      <dsp:nvSpPr>
        <dsp:cNvPr id="0" name=""/>
        <dsp:cNvSpPr/>
      </dsp:nvSpPr>
      <dsp:spPr>
        <a:xfrm rot="10800000">
          <a:off x="2060100" y="4023914"/>
          <a:ext cx="7153705" cy="10329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48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/>
            <a:t>The customer is able to monitor the progress of the car and communicate with both the driver and the carwash incase of any queries.</a:t>
          </a:r>
        </a:p>
      </dsp:txBody>
      <dsp:txXfrm rot="10800000">
        <a:off x="2318327" y="4023914"/>
        <a:ext cx="6895478" cy="1032909"/>
      </dsp:txXfrm>
    </dsp:sp>
    <dsp:sp modelId="{8DD97C69-0737-43E6-AC86-F6B8B4616AD9}">
      <dsp:nvSpPr>
        <dsp:cNvPr id="0" name=""/>
        <dsp:cNvSpPr/>
      </dsp:nvSpPr>
      <dsp:spPr>
        <a:xfrm>
          <a:off x="1543645" y="4023914"/>
          <a:ext cx="1032909" cy="10329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530CB-9C6C-4E30-929A-DC3542C4F8EC}">
      <dsp:nvSpPr>
        <dsp:cNvPr id="0" name=""/>
        <dsp:cNvSpPr/>
      </dsp:nvSpPr>
      <dsp:spPr>
        <a:xfrm>
          <a:off x="2584527" y="521691"/>
          <a:ext cx="3574792" cy="3574792"/>
        </a:xfrm>
        <a:prstGeom prst="blockArc">
          <a:avLst>
            <a:gd name="adj1" fmla="val 12600000"/>
            <a:gd name="adj2" fmla="val 16200000"/>
            <a:gd name="adj3" fmla="val 4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06D50-6E7B-4A26-B82B-BC676D539AFF}">
      <dsp:nvSpPr>
        <dsp:cNvPr id="0" name=""/>
        <dsp:cNvSpPr/>
      </dsp:nvSpPr>
      <dsp:spPr>
        <a:xfrm>
          <a:off x="2584527" y="521691"/>
          <a:ext cx="3574792" cy="3574792"/>
        </a:xfrm>
        <a:prstGeom prst="blockArc">
          <a:avLst>
            <a:gd name="adj1" fmla="val 9000000"/>
            <a:gd name="adj2" fmla="val 12600000"/>
            <a:gd name="adj3" fmla="val 4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8B61-C8AA-485B-8317-D4D2B9DB2ADF}">
      <dsp:nvSpPr>
        <dsp:cNvPr id="0" name=""/>
        <dsp:cNvSpPr/>
      </dsp:nvSpPr>
      <dsp:spPr>
        <a:xfrm>
          <a:off x="2584527" y="521691"/>
          <a:ext cx="3574792" cy="3574792"/>
        </a:xfrm>
        <a:prstGeom prst="blockArc">
          <a:avLst>
            <a:gd name="adj1" fmla="val 5400000"/>
            <a:gd name="adj2" fmla="val 9000000"/>
            <a:gd name="adj3" fmla="val 4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52314-3C4A-49DE-80D8-3D82E23EDA09}">
      <dsp:nvSpPr>
        <dsp:cNvPr id="0" name=""/>
        <dsp:cNvSpPr/>
      </dsp:nvSpPr>
      <dsp:spPr>
        <a:xfrm>
          <a:off x="2584527" y="521691"/>
          <a:ext cx="3574792" cy="3574792"/>
        </a:xfrm>
        <a:prstGeom prst="blockArc">
          <a:avLst>
            <a:gd name="adj1" fmla="val 1800000"/>
            <a:gd name="adj2" fmla="val 5400000"/>
            <a:gd name="adj3" fmla="val 4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10148-A4D3-45DB-8CF8-91B5BE6F32D4}">
      <dsp:nvSpPr>
        <dsp:cNvPr id="0" name=""/>
        <dsp:cNvSpPr/>
      </dsp:nvSpPr>
      <dsp:spPr>
        <a:xfrm>
          <a:off x="2584527" y="521691"/>
          <a:ext cx="3574792" cy="3574792"/>
        </a:xfrm>
        <a:prstGeom prst="blockArc">
          <a:avLst>
            <a:gd name="adj1" fmla="val 19800000"/>
            <a:gd name="adj2" fmla="val 1800000"/>
            <a:gd name="adj3" fmla="val 4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9684E-1786-48EF-8301-8DA817DEE04A}">
      <dsp:nvSpPr>
        <dsp:cNvPr id="0" name=""/>
        <dsp:cNvSpPr/>
      </dsp:nvSpPr>
      <dsp:spPr>
        <a:xfrm>
          <a:off x="2584527" y="521691"/>
          <a:ext cx="3574792" cy="3574792"/>
        </a:xfrm>
        <a:prstGeom prst="blockArc">
          <a:avLst>
            <a:gd name="adj1" fmla="val 16200000"/>
            <a:gd name="adj2" fmla="val 19800000"/>
            <a:gd name="adj3" fmla="val 4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1C8B1-C9E0-4B5B-B1C7-5AA05711F1E2}">
      <dsp:nvSpPr>
        <dsp:cNvPr id="0" name=""/>
        <dsp:cNvSpPr/>
      </dsp:nvSpPr>
      <dsp:spPr>
        <a:xfrm>
          <a:off x="3569265" y="1506429"/>
          <a:ext cx="1605315" cy="16053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</a:t>
          </a:r>
        </a:p>
      </dsp:txBody>
      <dsp:txXfrm>
        <a:off x="3804358" y="1741522"/>
        <a:ext cx="1135129" cy="1135129"/>
      </dsp:txXfrm>
    </dsp:sp>
    <dsp:sp modelId="{26099DDC-0BFB-44D2-9257-1A5B2D3835DE}">
      <dsp:nvSpPr>
        <dsp:cNvPr id="0" name=""/>
        <dsp:cNvSpPr/>
      </dsp:nvSpPr>
      <dsp:spPr>
        <a:xfrm>
          <a:off x="3810063" y="284"/>
          <a:ext cx="1123720" cy="1123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ACCEPT REQUEST</a:t>
          </a:r>
        </a:p>
      </dsp:txBody>
      <dsp:txXfrm>
        <a:off x="3974628" y="164849"/>
        <a:ext cx="794590" cy="794590"/>
      </dsp:txXfrm>
    </dsp:sp>
    <dsp:sp modelId="{D2F96952-760C-4793-82CB-8C8557B92DCA}">
      <dsp:nvSpPr>
        <dsp:cNvPr id="0" name=""/>
        <dsp:cNvSpPr/>
      </dsp:nvSpPr>
      <dsp:spPr>
        <a:xfrm>
          <a:off x="5322959" y="873755"/>
          <a:ext cx="1123720" cy="1123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RECEIVE CAR</a:t>
          </a:r>
        </a:p>
      </dsp:txBody>
      <dsp:txXfrm>
        <a:off x="5487524" y="1038320"/>
        <a:ext cx="794590" cy="794590"/>
      </dsp:txXfrm>
    </dsp:sp>
    <dsp:sp modelId="{CE5459D1-8991-48E6-B877-DBA0627BF94A}">
      <dsp:nvSpPr>
        <dsp:cNvPr id="0" name=""/>
        <dsp:cNvSpPr/>
      </dsp:nvSpPr>
      <dsp:spPr>
        <a:xfrm>
          <a:off x="5322959" y="2620698"/>
          <a:ext cx="1123720" cy="1123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3. START CLEANING</a:t>
          </a:r>
        </a:p>
      </dsp:txBody>
      <dsp:txXfrm>
        <a:off x="5487524" y="2785263"/>
        <a:ext cx="794590" cy="794590"/>
      </dsp:txXfrm>
    </dsp:sp>
    <dsp:sp modelId="{40506007-7D58-4F91-BEE1-58CC9147D2CE}">
      <dsp:nvSpPr>
        <dsp:cNvPr id="0" name=""/>
        <dsp:cNvSpPr/>
      </dsp:nvSpPr>
      <dsp:spPr>
        <a:xfrm>
          <a:off x="3810063" y="3494169"/>
          <a:ext cx="1123720" cy="1123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4. FINISHED CLEANING</a:t>
          </a:r>
        </a:p>
      </dsp:txBody>
      <dsp:txXfrm>
        <a:off x="3974628" y="3658734"/>
        <a:ext cx="794590" cy="794590"/>
      </dsp:txXfrm>
    </dsp:sp>
    <dsp:sp modelId="{97A092C2-D38B-4A81-B1A6-4E7FC3798EDE}">
      <dsp:nvSpPr>
        <dsp:cNvPr id="0" name=""/>
        <dsp:cNvSpPr/>
      </dsp:nvSpPr>
      <dsp:spPr>
        <a:xfrm>
          <a:off x="2297166" y="2620698"/>
          <a:ext cx="1123720" cy="1123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5. RECEIVE PAYMENT </a:t>
          </a:r>
        </a:p>
      </dsp:txBody>
      <dsp:txXfrm>
        <a:off x="2461731" y="2785263"/>
        <a:ext cx="794590" cy="794590"/>
      </dsp:txXfrm>
    </dsp:sp>
    <dsp:sp modelId="{B56E470A-F647-4E9B-A3F6-616231140829}">
      <dsp:nvSpPr>
        <dsp:cNvPr id="0" name=""/>
        <dsp:cNvSpPr/>
      </dsp:nvSpPr>
      <dsp:spPr>
        <a:xfrm>
          <a:off x="2297166" y="873755"/>
          <a:ext cx="1123720" cy="1123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6. HAND OVER CAR</a:t>
          </a:r>
        </a:p>
      </dsp:txBody>
      <dsp:txXfrm>
        <a:off x="2461731" y="1038320"/>
        <a:ext cx="794590" cy="794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52960-1335-473C-934C-D2A9DF1446F7}">
      <dsp:nvSpPr>
        <dsp:cNvPr id="0" name=""/>
        <dsp:cNvSpPr/>
      </dsp:nvSpPr>
      <dsp:spPr>
        <a:xfrm>
          <a:off x="0" y="0"/>
          <a:ext cx="9432235" cy="107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Valid business permit</a:t>
          </a:r>
        </a:p>
      </dsp:txBody>
      <dsp:txXfrm>
        <a:off x="1994250" y="0"/>
        <a:ext cx="7437984" cy="1078033"/>
      </dsp:txXfrm>
    </dsp:sp>
    <dsp:sp modelId="{0EABDF4A-31D9-4258-A89F-2E49398C0762}">
      <dsp:nvSpPr>
        <dsp:cNvPr id="0" name=""/>
        <dsp:cNvSpPr/>
      </dsp:nvSpPr>
      <dsp:spPr>
        <a:xfrm>
          <a:off x="107803" y="107803"/>
          <a:ext cx="1886447" cy="86242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2EFAD-5084-4117-A9DE-A51518A1FD9A}">
      <dsp:nvSpPr>
        <dsp:cNvPr id="0" name=""/>
        <dsp:cNvSpPr/>
      </dsp:nvSpPr>
      <dsp:spPr>
        <a:xfrm>
          <a:off x="0" y="1185836"/>
          <a:ext cx="9432235" cy="107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Automated machines</a:t>
          </a:r>
          <a:endParaRPr lang="en-US" sz="4900" kern="1200" dirty="0"/>
        </a:p>
      </dsp:txBody>
      <dsp:txXfrm>
        <a:off x="1994250" y="1185836"/>
        <a:ext cx="7437984" cy="1078033"/>
      </dsp:txXfrm>
    </dsp:sp>
    <dsp:sp modelId="{B2027BE1-5AF1-4909-AE1E-050D05BC70EC}">
      <dsp:nvSpPr>
        <dsp:cNvPr id="0" name=""/>
        <dsp:cNvSpPr/>
      </dsp:nvSpPr>
      <dsp:spPr>
        <a:xfrm>
          <a:off x="107803" y="1293639"/>
          <a:ext cx="1886447" cy="86242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E29F2-D192-4A64-8E4E-3D26C83F743F}">
      <dsp:nvSpPr>
        <dsp:cNvPr id="0" name=""/>
        <dsp:cNvSpPr/>
      </dsp:nvSpPr>
      <dsp:spPr>
        <a:xfrm>
          <a:off x="0" y="2371673"/>
          <a:ext cx="9432235" cy="107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CCTV on premise</a:t>
          </a:r>
        </a:p>
      </dsp:txBody>
      <dsp:txXfrm>
        <a:off x="1994250" y="2371673"/>
        <a:ext cx="7437984" cy="1078033"/>
      </dsp:txXfrm>
    </dsp:sp>
    <dsp:sp modelId="{BE00B0E7-BD60-4782-90F2-03E79D9D1F83}">
      <dsp:nvSpPr>
        <dsp:cNvPr id="0" name=""/>
        <dsp:cNvSpPr/>
      </dsp:nvSpPr>
      <dsp:spPr>
        <a:xfrm>
          <a:off x="107803" y="2479476"/>
          <a:ext cx="1886447" cy="86242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BE6E8-1CC5-4073-8761-28F1033EF60C}">
      <dsp:nvSpPr>
        <dsp:cNvPr id="0" name=""/>
        <dsp:cNvSpPr/>
      </dsp:nvSpPr>
      <dsp:spPr>
        <a:xfrm>
          <a:off x="0" y="3557509"/>
          <a:ext cx="9432235" cy="107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Smart gadget  </a:t>
          </a:r>
        </a:p>
      </dsp:txBody>
      <dsp:txXfrm>
        <a:off x="1994250" y="3557509"/>
        <a:ext cx="7437984" cy="1078033"/>
      </dsp:txXfrm>
    </dsp:sp>
    <dsp:sp modelId="{4B44A886-E8FA-4FF8-ACED-741C102A9FBE}">
      <dsp:nvSpPr>
        <dsp:cNvPr id="0" name=""/>
        <dsp:cNvSpPr/>
      </dsp:nvSpPr>
      <dsp:spPr>
        <a:xfrm>
          <a:off x="107803" y="3665313"/>
          <a:ext cx="1886447" cy="86242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0A6A4-8964-42A1-846C-D79A4490AE65}">
      <dsp:nvSpPr>
        <dsp:cNvPr id="0" name=""/>
        <dsp:cNvSpPr/>
      </dsp:nvSpPr>
      <dsp:spPr>
        <a:xfrm rot="5400000">
          <a:off x="6283577" y="-2457894"/>
          <a:ext cx="1274471" cy="6513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 valid Business permit, CCTV on premise, automatic carwash machine and a tablet to install the system</a:t>
          </a:r>
          <a:endParaRPr lang="en-US" sz="1900" kern="1200" dirty="0"/>
        </a:p>
      </dsp:txBody>
      <dsp:txXfrm rot="-5400000">
        <a:off x="3663960" y="223938"/>
        <a:ext cx="6451491" cy="1150041"/>
      </dsp:txXfrm>
    </dsp:sp>
    <dsp:sp modelId="{6621BA54-E90C-46C8-AA25-FA370EADD96B}">
      <dsp:nvSpPr>
        <dsp:cNvPr id="0" name=""/>
        <dsp:cNvSpPr/>
      </dsp:nvSpPr>
      <dsp:spPr>
        <a:xfrm>
          <a:off x="0" y="0"/>
          <a:ext cx="3663960" cy="1593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None/>
          </a:pPr>
          <a:r>
            <a:rPr lang="en-US" sz="31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What are the requirements for registration?</a:t>
          </a:r>
          <a:endParaRPr lang="en-US" sz="3100" kern="1200" dirty="0"/>
        </a:p>
      </dsp:txBody>
      <dsp:txXfrm>
        <a:off x="77768" y="77768"/>
        <a:ext cx="3508424" cy="1437553"/>
      </dsp:txXfrm>
    </dsp:sp>
    <dsp:sp modelId="{8C1A56C1-CBF0-42D6-B517-FF59F92DA517}">
      <dsp:nvSpPr>
        <dsp:cNvPr id="0" name=""/>
        <dsp:cNvSpPr/>
      </dsp:nvSpPr>
      <dsp:spPr>
        <a:xfrm rot="5400000">
          <a:off x="6283577" y="-785150"/>
          <a:ext cx="1274471" cy="6513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Yes, this is possible. However, they MUST undergo a thorough vetting process with our Human Resource Personnel, submit driving license, certificate of good conduct and they will be limited in serving their specific carwash.</a:t>
          </a:r>
          <a:endParaRPr lang="en-US" sz="1900" kern="1200" dirty="0"/>
        </a:p>
      </dsp:txBody>
      <dsp:txXfrm rot="-5400000">
        <a:off x="3663960" y="1896682"/>
        <a:ext cx="6451491" cy="1150041"/>
      </dsp:txXfrm>
    </dsp:sp>
    <dsp:sp modelId="{F60671D9-BE6F-4D78-B363-62B828427F82}">
      <dsp:nvSpPr>
        <dsp:cNvPr id="0" name=""/>
        <dsp:cNvSpPr/>
      </dsp:nvSpPr>
      <dsp:spPr>
        <a:xfrm>
          <a:off x="0" y="1675157"/>
          <a:ext cx="3663960" cy="1593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Can the Carwash drivers pick the client’s vehicles?</a:t>
          </a:r>
          <a:endParaRPr lang="en-US" sz="3100" kern="1200" dirty="0"/>
        </a:p>
      </dsp:txBody>
      <dsp:txXfrm>
        <a:off x="77768" y="1752925"/>
        <a:ext cx="3508424" cy="1437553"/>
      </dsp:txXfrm>
    </dsp:sp>
    <dsp:sp modelId="{E86A4B01-F4CF-4E6D-80C7-2EBA73FE54AC}">
      <dsp:nvSpPr>
        <dsp:cNvPr id="0" name=""/>
        <dsp:cNvSpPr/>
      </dsp:nvSpPr>
      <dsp:spPr>
        <a:xfrm rot="5400000">
          <a:off x="6283577" y="887593"/>
          <a:ext cx="1274471" cy="6513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Our renumerations are commission based as per the Terms and conditions.</a:t>
          </a:r>
          <a:endParaRPr lang="en-US" sz="1900" kern="1200" dirty="0"/>
        </a:p>
      </dsp:txBody>
      <dsp:txXfrm rot="-5400000">
        <a:off x="3663960" y="3569426"/>
        <a:ext cx="6451491" cy="1150041"/>
      </dsp:txXfrm>
    </dsp:sp>
    <dsp:sp modelId="{79910070-8E45-4B33-A16E-92CF4A93D59A}">
      <dsp:nvSpPr>
        <dsp:cNvPr id="0" name=""/>
        <dsp:cNvSpPr/>
      </dsp:nvSpPr>
      <dsp:spPr>
        <a:xfrm>
          <a:off x="0" y="3347901"/>
          <a:ext cx="3663960" cy="1593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How much do you charge? </a:t>
          </a:r>
          <a:endParaRPr lang="en-US" sz="3100" kern="1200" dirty="0"/>
        </a:p>
      </dsp:txBody>
      <dsp:txXfrm>
        <a:off x="77768" y="3425669"/>
        <a:ext cx="3508424" cy="14375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19434-1DD8-4FEE-9683-F12086626EA6}">
      <dsp:nvSpPr>
        <dsp:cNvPr id="0" name=""/>
        <dsp:cNvSpPr/>
      </dsp:nvSpPr>
      <dsp:spPr>
        <a:xfrm rot="5400000">
          <a:off x="6512313" y="-2564705"/>
          <a:ext cx="127658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No. </a:t>
          </a:r>
          <a:r>
            <a:rPr lang="en-US" sz="1700" kern="1200" dirty="0" err="1"/>
            <a:t>Pcarwash</a:t>
          </a:r>
          <a:r>
            <a:rPr lang="en-US" sz="1700" kern="1200" dirty="0"/>
            <a:t> has insured the car on transit only</a:t>
          </a:r>
        </a:p>
      </dsp:txBody>
      <dsp:txXfrm rot="-5400000">
        <a:off x="3785616" y="224310"/>
        <a:ext cx="6667666" cy="1151953"/>
      </dsp:txXfrm>
    </dsp:sp>
    <dsp:sp modelId="{BA7FC2B2-2DF0-4182-AB9E-120DC937018B}">
      <dsp:nvSpPr>
        <dsp:cNvPr id="0" name=""/>
        <dsp:cNvSpPr/>
      </dsp:nvSpPr>
      <dsp:spPr>
        <a:xfrm>
          <a:off x="0" y="2417"/>
          <a:ext cx="3785616" cy="1595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Font typeface="+mj-lt"/>
            <a:buNone/>
          </a:pPr>
          <a:r>
            <a:rPr lang="en-US" sz="2400" b="1" kern="1200" dirty="0"/>
            <a:t>Is the carwash responsible incase of an incidence of the car during transit? </a:t>
          </a:r>
          <a:endParaRPr lang="en-US" sz="2400" kern="1200" dirty="0"/>
        </a:p>
      </dsp:txBody>
      <dsp:txXfrm>
        <a:off x="77897" y="80314"/>
        <a:ext cx="3629822" cy="1439942"/>
      </dsp:txXfrm>
    </dsp:sp>
    <dsp:sp modelId="{FD104602-5F88-4F51-B9B8-8D04048F03AF}">
      <dsp:nvSpPr>
        <dsp:cNvPr id="0" name=""/>
        <dsp:cNvSpPr/>
      </dsp:nvSpPr>
      <dsp:spPr>
        <a:xfrm rot="5400000">
          <a:off x="6512313" y="-889182"/>
          <a:ext cx="127658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carwash</a:t>
          </a:r>
          <a:r>
            <a:rPr lang="en-US" sz="1700" b="1" kern="1200" dirty="0"/>
            <a:t> </a:t>
          </a:r>
          <a:r>
            <a:rPr lang="en-US" sz="1700" kern="1200" dirty="0"/>
            <a:t>is solely responsible of any incidence while being handled by its staff hence need for CCTV on premise.</a:t>
          </a:r>
        </a:p>
      </dsp:txBody>
      <dsp:txXfrm rot="-5400000">
        <a:off x="3785616" y="1899833"/>
        <a:ext cx="6667666" cy="1151953"/>
      </dsp:txXfrm>
    </dsp:sp>
    <dsp:sp modelId="{36E92BE7-BF31-4C45-9A55-9EBE5AFB196D}">
      <dsp:nvSpPr>
        <dsp:cNvPr id="0" name=""/>
        <dsp:cNvSpPr/>
      </dsp:nvSpPr>
      <dsp:spPr>
        <a:xfrm>
          <a:off x="0" y="1677941"/>
          <a:ext cx="3785616" cy="1595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Font typeface="+mj-lt"/>
            <a:buNone/>
          </a:pPr>
          <a:r>
            <a:rPr lang="en-US" sz="2400" b="1" kern="1200" dirty="0"/>
            <a:t>Incase of an incidence at the carwash, who’s responsible?</a:t>
          </a:r>
          <a:endParaRPr lang="en-US" sz="2400" kern="1200" dirty="0"/>
        </a:p>
      </dsp:txBody>
      <dsp:txXfrm>
        <a:off x="77897" y="1755838"/>
        <a:ext cx="3629822" cy="1439942"/>
      </dsp:txXfrm>
    </dsp:sp>
    <dsp:sp modelId="{FA5AF8EC-F315-4314-B6EE-51708B8A2082}">
      <dsp:nvSpPr>
        <dsp:cNvPr id="0" name=""/>
        <dsp:cNvSpPr/>
      </dsp:nvSpPr>
      <dsp:spPr>
        <a:xfrm rot="5400000">
          <a:off x="6512313" y="786341"/>
          <a:ext cx="127658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Yes, access real time reports from daily, weekly, monthly and annual.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 calculate daily individual washers’ commissions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clients are able to rate their services.</a:t>
          </a:r>
        </a:p>
      </dsp:txBody>
      <dsp:txXfrm rot="-5400000">
        <a:off x="3785616" y="3575356"/>
        <a:ext cx="6667666" cy="1151953"/>
      </dsp:txXfrm>
    </dsp:sp>
    <dsp:sp modelId="{40F399F3-90C7-4AD6-83B9-B5480843B04E}">
      <dsp:nvSpPr>
        <dsp:cNvPr id="0" name=""/>
        <dsp:cNvSpPr/>
      </dsp:nvSpPr>
      <dsp:spPr>
        <a:xfrm>
          <a:off x="0" y="3353465"/>
          <a:ext cx="3785616" cy="1595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Font typeface="+mj-lt"/>
            <a:buNone/>
          </a:pPr>
          <a:r>
            <a:rPr lang="en-US" sz="2400" b="1" kern="1200" dirty="0"/>
            <a:t>Is it possible to generate reports?</a:t>
          </a:r>
          <a:endParaRPr lang="en-US" sz="2400" kern="1200" dirty="0"/>
        </a:p>
      </dsp:txBody>
      <dsp:txXfrm>
        <a:off x="77897" y="3431362"/>
        <a:ext cx="3629822" cy="1439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752B7-4E6A-47DB-96B7-DB1BA62CBB46}">
      <dsp:nvSpPr>
        <dsp:cNvPr id="0" name=""/>
        <dsp:cNvSpPr/>
      </dsp:nvSpPr>
      <dsp:spPr>
        <a:xfrm rot="5400000">
          <a:off x="6511521" y="-2563712"/>
          <a:ext cx="12781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Yes, the system can be customized to suit the needs of a client upon consent by both parties.</a:t>
          </a:r>
        </a:p>
      </dsp:txBody>
      <dsp:txXfrm rot="-5400000">
        <a:off x="3785616" y="224588"/>
        <a:ext cx="6667589" cy="1153383"/>
      </dsp:txXfrm>
    </dsp:sp>
    <dsp:sp modelId="{15706BE1-E022-4886-98E7-BB1DCAB0EFAF}">
      <dsp:nvSpPr>
        <dsp:cNvPr id="0" name=""/>
        <dsp:cNvSpPr/>
      </dsp:nvSpPr>
      <dsp:spPr>
        <a:xfrm>
          <a:off x="0" y="2420"/>
          <a:ext cx="3785616" cy="1597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Font typeface="+mj-lt"/>
            <a:buNone/>
          </a:pPr>
          <a:r>
            <a:rPr lang="en-US" sz="2700" b="1" kern="1200" dirty="0"/>
            <a:t>Is the system customizable to a certain carwash needs?</a:t>
          </a:r>
          <a:endParaRPr lang="en-US" sz="2700" kern="1200" dirty="0"/>
        </a:p>
      </dsp:txBody>
      <dsp:txXfrm>
        <a:off x="77994" y="80414"/>
        <a:ext cx="3629628" cy="1441728"/>
      </dsp:txXfrm>
    </dsp:sp>
    <dsp:sp modelId="{682C564D-C680-4B21-8BA1-C3B8A34DA02B}">
      <dsp:nvSpPr>
        <dsp:cNvPr id="0" name=""/>
        <dsp:cNvSpPr/>
      </dsp:nvSpPr>
      <dsp:spPr>
        <a:xfrm rot="5400000">
          <a:off x="6511521" y="-886110"/>
          <a:ext cx="12781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 data is protected and stored with Amazon server</a:t>
          </a:r>
        </a:p>
      </dsp:txBody>
      <dsp:txXfrm rot="-5400000">
        <a:off x="3785616" y="1902190"/>
        <a:ext cx="6667589" cy="1153383"/>
      </dsp:txXfrm>
    </dsp:sp>
    <dsp:sp modelId="{BE57E5ED-8B3F-4611-A7FE-EB72A33AF4AE}">
      <dsp:nvSpPr>
        <dsp:cNvPr id="0" name=""/>
        <dsp:cNvSpPr/>
      </dsp:nvSpPr>
      <dsp:spPr>
        <a:xfrm>
          <a:off x="0" y="1680023"/>
          <a:ext cx="3785616" cy="1597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Font typeface="+mj-lt"/>
            <a:buNone/>
          </a:pPr>
          <a:r>
            <a:rPr lang="en-US" sz="2700" b="1" kern="1200" dirty="0"/>
            <a:t>How secure is the carwash data?</a:t>
          </a:r>
          <a:endParaRPr lang="en-US" sz="2700" kern="1200" dirty="0"/>
        </a:p>
      </dsp:txBody>
      <dsp:txXfrm>
        <a:off x="77994" y="1758017"/>
        <a:ext cx="3629628" cy="1441728"/>
      </dsp:txXfrm>
    </dsp:sp>
    <dsp:sp modelId="{9315B9D5-1D65-4F0B-8831-6D97E9E81927}">
      <dsp:nvSpPr>
        <dsp:cNvPr id="0" name=""/>
        <dsp:cNvSpPr/>
      </dsp:nvSpPr>
      <dsp:spPr>
        <a:xfrm rot="5400000">
          <a:off x="6511521" y="791491"/>
          <a:ext cx="12781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If you think they deserve it, why not? Our drivers are free to accept or decline tips but they should </a:t>
          </a:r>
          <a:r>
            <a:rPr lang="en-US" sz="2500" b="1" kern="1200" dirty="0"/>
            <a:t>NEVER</a:t>
          </a:r>
          <a:r>
            <a:rPr lang="en-US" sz="2500" kern="1200" dirty="0"/>
            <a:t> ask for it.</a:t>
          </a:r>
        </a:p>
      </dsp:txBody>
      <dsp:txXfrm rot="-5400000">
        <a:off x="3785616" y="3579792"/>
        <a:ext cx="6667589" cy="1153383"/>
      </dsp:txXfrm>
    </dsp:sp>
    <dsp:sp modelId="{0B3680BD-1D18-4C29-9B0F-50C0CC8CE157}">
      <dsp:nvSpPr>
        <dsp:cNvPr id="0" name=""/>
        <dsp:cNvSpPr/>
      </dsp:nvSpPr>
      <dsp:spPr>
        <a:xfrm>
          <a:off x="0" y="3357625"/>
          <a:ext cx="3785616" cy="1597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Font typeface="+mj-lt"/>
            <a:buNone/>
          </a:pPr>
          <a:r>
            <a:rPr lang="en-US" sz="2700" kern="1200" dirty="0"/>
            <a:t>Can the carwash tip the drivers?</a:t>
          </a:r>
        </a:p>
      </dsp:txBody>
      <dsp:txXfrm>
        <a:off x="77994" y="3435619"/>
        <a:ext cx="3629628" cy="1441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DD991-BE74-4A62-9D16-4EF4FE7BEB2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73A24-0DC9-4D72-8C0F-482E7DB7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F17-840A-42C2-8C9E-A863A9DEAFC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4099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72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722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902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421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923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250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333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082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8B2-75E3-4F3A-88EE-06884DDCDDD4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692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385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0F2-F408-4742-A2CA-69EDEDF7A53B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4E5C-E25E-4656-B4D6-4E036C9DD2AE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7809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2EC9-83C2-4D5B-A266-DDABF79A3089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Online carwash services Limited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0EAB5-6A72-44EF-938C-FF4FA835E1A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Powered by Online carwash services Limited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4A2374-71D5-49BB-8E25-918304ED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452-B75A-40A5-A6E0-5BB63F072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Carwash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4296F-7A67-450C-9E2B-FA310C86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ACACA-257F-4903-94E9-32CFD832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7538" y="6429903"/>
            <a:ext cx="4324044" cy="365125"/>
          </a:xfrm>
        </p:spPr>
        <p:txBody>
          <a:bodyPr/>
          <a:lstStyle/>
          <a:p>
            <a:pPr algn="r"/>
            <a:r>
              <a:rPr lang="en-US" dirty="0"/>
              <a:t>Powered by Online carwash services Limited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B2F2D-6DEE-4279-937F-9C847CAA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65" y="1"/>
            <a:ext cx="2040835" cy="1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7CD7-A389-4CA0-B0AA-23512B40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Frequently Asked Questions (FAQs)……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41104C-9208-4973-8657-AEA36D3B6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730580"/>
              </p:ext>
            </p:extLst>
          </p:nvPr>
        </p:nvGraphicFramePr>
        <p:xfrm>
          <a:off x="838200" y="1219200"/>
          <a:ext cx="10515600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AA10-CCBB-4461-815C-92FB1E03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15061" y="6492875"/>
            <a:ext cx="2579795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EA5B1-1489-471C-BD30-C34A2F834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5722" y="1"/>
            <a:ext cx="1696278" cy="8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202222-E15F-4580-8F3C-F50A3FDF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89" y="1984513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8800" b="1" dirty="0" err="1"/>
              <a:t>Pcarwash</a:t>
            </a:r>
            <a:r>
              <a:rPr lang="en-US" sz="8800" b="1" dirty="0"/>
              <a:t> </a:t>
            </a:r>
            <a:br>
              <a:rPr lang="en-US" dirty="0"/>
            </a:br>
            <a:r>
              <a:rPr lang="en-US" i="1" dirty="0"/>
              <a:t>Manage at a click!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014634-899A-40EE-BCD7-FD65FAC7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68070" y="6294092"/>
            <a:ext cx="2623930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AB03C-78F8-49ED-A6E7-EAE0A914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65" y="1"/>
            <a:ext cx="2040835" cy="1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1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8BE-85EA-4A0B-B41D-FEBBBF89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What is </a:t>
            </a:r>
            <a:r>
              <a:rPr lang="en-US" b="1" dirty="0" err="1"/>
              <a:t>Pcarwash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AF37-33B6-4F9E-B9BA-04C15464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9648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Pcarwash</a:t>
            </a:r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has a carwash management system that allows you to manage your carwash efficiently, increase marketability, monitor and evaluate prompt reports and permits in app booking by clients.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To increase operational efficiency, enhance customer relations, improve work flow and improve the public perception of your carwash.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2CDFE-FF6D-4F2D-909F-44DB1BF3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052" y="6310312"/>
            <a:ext cx="2729948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1F323-54FB-43CF-88F3-CBD7C91C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17" y="1"/>
            <a:ext cx="1722783" cy="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6615-275C-4921-9CAD-F195A6D7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digitize my carwash? 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81BB2-34D7-47CE-B175-52F316E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0504" y="6295815"/>
            <a:ext cx="2659309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2964B-F1A7-4D1E-8855-65190D57F0E0}"/>
              </a:ext>
            </a:extLst>
          </p:cNvPr>
          <p:cNvSpPr txBox="1"/>
          <p:nvPr/>
        </p:nvSpPr>
        <p:spPr>
          <a:xfrm>
            <a:off x="1133061" y="1166192"/>
            <a:ext cx="9925878" cy="432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Too much Paper Work? </a:t>
            </a:r>
            <a:r>
              <a:rPr 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Reduce it on a click.</a:t>
            </a:r>
          </a:p>
          <a:p>
            <a:pPr marL="342900" marR="0" lvl="0" indent="-34290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Tired of compromised records? </a:t>
            </a:r>
            <a:r>
              <a:rPr 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Worry no more.</a:t>
            </a:r>
          </a:p>
          <a:p>
            <a:pPr marL="342900" marR="0" lvl="0" indent="-34290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Hectic calculations? </a:t>
            </a:r>
            <a:r>
              <a:rPr 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We got you.</a:t>
            </a:r>
          </a:p>
          <a:p>
            <a:pPr marL="342900" marR="0" lvl="0" indent="-342900">
              <a:lnSpc>
                <a:spcPct val="3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Dissatisfied clients during peak hours? </a:t>
            </a:r>
            <a:r>
              <a:rPr lang="en-US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Schedule them with us.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20BF52-A891-4502-8101-3210A8FB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63" y="0"/>
            <a:ext cx="204233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7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EA8C-6E91-4677-A17C-0EFB5902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6" y="640154"/>
            <a:ext cx="9601196" cy="65193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TO CARWASHES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17E9-3478-4437-82D3-AFE47C1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414" y="6333849"/>
            <a:ext cx="2831586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0894DB-A245-49BB-BF51-76529D7F5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450086"/>
              </p:ext>
            </p:extLst>
          </p:nvPr>
        </p:nvGraphicFramePr>
        <p:xfrm>
          <a:off x="2040834" y="1431235"/>
          <a:ext cx="7924801" cy="413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5E3BEF4-075C-486B-A725-43B71896B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1165" y="1"/>
            <a:ext cx="2040835" cy="1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6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3265-AB84-4A1A-8449-C02E017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09600"/>
            <a:ext cx="9601196" cy="6758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252AD-377F-45F3-B5DD-F8BC4012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3422" y="6360353"/>
            <a:ext cx="2778578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6D34DC1-0E94-44B2-AFA7-52911A196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283083"/>
              </p:ext>
            </p:extLst>
          </p:nvPr>
        </p:nvGraphicFramePr>
        <p:xfrm>
          <a:off x="849795" y="1303337"/>
          <a:ext cx="10757452" cy="505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C12C90-9D08-4FCD-86FE-D6AC2E31B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1165" y="1"/>
            <a:ext cx="2040835" cy="1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2F8E-E4E9-4EB4-89C3-D802FA14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588"/>
          </a:xfrm>
        </p:spPr>
        <p:txBody>
          <a:bodyPr>
            <a:normAutofit/>
          </a:bodyPr>
          <a:lstStyle/>
          <a:p>
            <a:r>
              <a:rPr lang="en-US" dirty="0"/>
              <a:t>Manager user manual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8058D-FD20-4845-AC7E-35481D6B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54816" y="6492874"/>
            <a:ext cx="2637184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A01BF7-9E35-480B-A786-5182D02BA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06879"/>
              </p:ext>
            </p:extLst>
          </p:nvPr>
        </p:nvGraphicFramePr>
        <p:xfrm>
          <a:off x="1314552" y="1265100"/>
          <a:ext cx="8743847" cy="461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2A303D-AF75-453A-B23E-F510ACACD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1165" y="1"/>
            <a:ext cx="2040835" cy="1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8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5C56-6843-4B5F-B74A-0B2F26B6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Carwash Requirements</a:t>
            </a:r>
            <a:r>
              <a:rPr lang="en-US" sz="4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C4ED8-9C98-45D8-9702-5B29AA03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12205" y="6452429"/>
            <a:ext cx="2579795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879576-8238-47E8-BA4C-7449CF3EA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558878"/>
              </p:ext>
            </p:extLst>
          </p:nvPr>
        </p:nvGraphicFramePr>
        <p:xfrm>
          <a:off x="838200" y="1272209"/>
          <a:ext cx="9432235" cy="463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AAF8F2-CA17-4B0F-A05F-7AF78290F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1165" y="1"/>
            <a:ext cx="2040835" cy="1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9A04-A24E-413F-BEAB-084DCE10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6525"/>
            <a:ext cx="9601196" cy="5153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Frequently Asked Questions (FAQs)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551D0-339C-4B84-A294-95A1F01C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26578" y="6492875"/>
            <a:ext cx="2540039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9D7DC7-FC30-4D36-8010-C3028438D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304207"/>
              </p:ext>
            </p:extLst>
          </p:nvPr>
        </p:nvGraphicFramePr>
        <p:xfrm>
          <a:off x="718931" y="794786"/>
          <a:ext cx="10177667" cy="4943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8324C1C-7649-4FEB-9257-F705A01CF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1038" y="1"/>
            <a:ext cx="1960962" cy="9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4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9E79-B119-4957-B1A6-0C74B124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b="1" dirty="0"/>
              <a:t>Frequently Asked Questions (FAQs)……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1F5277-9D70-4C68-81B1-212844084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68784"/>
              </p:ext>
            </p:extLst>
          </p:nvPr>
        </p:nvGraphicFramePr>
        <p:xfrm>
          <a:off x="838200" y="1404730"/>
          <a:ext cx="10515600" cy="4951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418E0-5D73-48B0-B5A9-69BA8EEA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7826" y="6492875"/>
            <a:ext cx="2712317" cy="365125"/>
          </a:xfrm>
        </p:spPr>
        <p:txBody>
          <a:bodyPr/>
          <a:lstStyle/>
          <a:p>
            <a:r>
              <a:rPr lang="en-US" dirty="0"/>
              <a:t>Powered by Online carwash services Limited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6EC5D-508C-4619-9AB1-4CE523AD4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9217" y="1"/>
            <a:ext cx="1722783" cy="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6011</TotalTime>
  <Words>604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Carwash Management system</vt:lpstr>
      <vt:lpstr>  What is Pcarwash?</vt:lpstr>
      <vt:lpstr> Why digitize my carwash?  </vt:lpstr>
      <vt:lpstr>BENEFITS TO CARWASHES</vt:lpstr>
      <vt:lpstr>System Security</vt:lpstr>
      <vt:lpstr>Manager user manual</vt:lpstr>
      <vt:lpstr>Carwash Requirements  </vt:lpstr>
      <vt:lpstr>Frequently Asked Questions (FAQs)</vt:lpstr>
      <vt:lpstr>Frequently Asked Questions (FAQs)……</vt:lpstr>
      <vt:lpstr>Frequently Asked Questions (FAQs)……</vt:lpstr>
      <vt:lpstr>Pcarwash  Manage at a click!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Carwash Management system</dc:title>
  <dc:creator>Waithera Kairuki</dc:creator>
  <cp:lastModifiedBy>Waithera Kairuki</cp:lastModifiedBy>
  <cp:revision>29</cp:revision>
  <dcterms:created xsi:type="dcterms:W3CDTF">2021-04-08T10:19:23Z</dcterms:created>
  <dcterms:modified xsi:type="dcterms:W3CDTF">2021-04-12T14:30:28Z</dcterms:modified>
</cp:coreProperties>
</file>