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F1C5-DA77-4E47-80C2-7B3F72B31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Iowa Liquor Sales</a:t>
            </a:r>
            <a:br>
              <a:rPr lang="en-US" sz="6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</a:b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BAF37-2770-411D-8734-7EA23B975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404038"/>
          </a:xfrm>
        </p:spPr>
        <p:txBody>
          <a:bodyPr>
            <a:normAutofit/>
          </a:bodyPr>
          <a:lstStyle/>
          <a:p>
            <a:r>
              <a:rPr lang="en-US" sz="2000" dirty="0"/>
              <a:t>Arjang Attar Shoushtari</a:t>
            </a:r>
          </a:p>
          <a:p>
            <a:r>
              <a:rPr lang="en-US" sz="1600" dirty="0"/>
              <a:t>PhD candidate in Marketing</a:t>
            </a:r>
          </a:p>
          <a:p>
            <a:r>
              <a:rPr lang="en-US" sz="1600" dirty="0"/>
              <a:t>Old Dominion University, Norfolk, Virginia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744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0CF8-B39E-4BD8-A45C-1C1260E1D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C87F5-D6D7-4CB4-8F8D-93DA16E2E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373208"/>
            <a:ext cx="10554574" cy="4635713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Iowa Liquor Sales: store level data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B2B context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 frame: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January 1, 2012, to current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Rows: 22 million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Columns: 25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Vendor Number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Store Location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Category Number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Bottle Volume (ml)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 Bottle Cost	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 Bottle Retail 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Sale (Dollars)	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Volume Sold (Gallons)</a:t>
            </a:r>
          </a:p>
          <a:p>
            <a:pPr lvl="1"/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03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ACF59-4DCF-4A4A-A543-D4CDCD25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175E3-E793-456D-BB52-E68C159D4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1879 stores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942AD-AB06-4B2B-B1B0-7DBC50D2B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862" y="1901058"/>
            <a:ext cx="4529138" cy="49569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FCAB49-7875-4E74-8809-3ED9404F8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724" y="1901058"/>
            <a:ext cx="4529138" cy="495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6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FB5E-972A-4F2C-9DAA-192BC2B3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7647C-23E9-4652-9557-A1841EFB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Inventory management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Warehouse optimization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Assortment planning</a:t>
            </a:r>
          </a:p>
          <a:p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Combining datasets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439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4F872-D2BB-4760-9ECF-3571B187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benefits from the analysis?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5EA4D-09DA-4D2A-A102-3A2A1E60C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Wholesalers</a:t>
            </a:r>
          </a:p>
          <a:p>
            <a:r>
              <a:rPr lang="en-US" sz="2800" dirty="0"/>
              <a:t>Retailers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3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21D5-8AE7-4148-80B8-D415B8F4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47A0B-D299-4533-84F0-8BD960033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1500" b="1" dirty="0"/>
              <a:t>Thank you!</a:t>
            </a:r>
          </a:p>
          <a:p>
            <a:pPr marL="0" indent="0" algn="ctr">
              <a:buNone/>
            </a:pPr>
            <a:r>
              <a:rPr lang="en-US" sz="11500" b="1" dirty="0"/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1907971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197</TotalTime>
  <Words>102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Open Sans</vt:lpstr>
      <vt:lpstr>Wingdings 2</vt:lpstr>
      <vt:lpstr>Quotable</vt:lpstr>
      <vt:lpstr>Iowa Liquor Sales </vt:lpstr>
      <vt:lpstr>Data Description</vt:lpstr>
      <vt:lpstr>Preliminary Analysis</vt:lpstr>
      <vt:lpstr>Future Works</vt:lpstr>
      <vt:lpstr>Who benefits from the analysis?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Iowa Liquor Sales </dc:title>
  <dc:creator>Attar Shoushtari, Arjang</dc:creator>
  <cp:lastModifiedBy>Attar Shoushtari, Arjang</cp:lastModifiedBy>
  <cp:revision>1</cp:revision>
  <dcterms:created xsi:type="dcterms:W3CDTF">2021-10-28T15:39:13Z</dcterms:created>
  <dcterms:modified xsi:type="dcterms:W3CDTF">2021-10-28T18:56:39Z</dcterms:modified>
</cp:coreProperties>
</file>