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1"/>
  </p:notesMasterIdLst>
  <p:sldIdLst>
    <p:sldId id="2139118848" r:id="rId5"/>
    <p:sldId id="2139118846" r:id="rId6"/>
    <p:sldId id="257" r:id="rId7"/>
    <p:sldId id="2139118847" r:id="rId8"/>
    <p:sldId id="2139118825" r:id="rId9"/>
    <p:sldId id="2139118826" r:id="rId1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2322"/>
    <a:srgbClr val="479990"/>
    <a:srgbClr val="F89639"/>
    <a:srgbClr val="FDD8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150E97-3CFB-4767-92B3-73B5B7F5837D}" v="1" dt="2025-01-02T01:56:10.945"/>
  </p1510:revLst>
</p1510:revInfo>
</file>

<file path=ppt/tableStyles.xml><?xml version="1.0" encoding="utf-8"?>
<a:tblStyleLst xmlns:a="http://schemas.openxmlformats.org/drawingml/2006/main" def="{073A0DAA-6AF3-43AB-8588-CEC1D06C72B9}">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Helle Formatvorlag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lt2"/>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2"/>
              </a:solidFill>
            </a:ln>
          </a:left>
          <a:right>
            <a:ln w="12700" cmpd="sng">
              <a:solidFill>
                <a:schemeClr val="lt2"/>
              </a:solidFill>
            </a:ln>
          </a:right>
          <a:top>
            <a:ln w="0" cmpd="sng">
              <a:solidFill>
                <a:schemeClr val="lt1"/>
              </a:solidFill>
            </a:ln>
          </a:top>
          <a:bottom>
            <a:ln w="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lt1">
              <a:tint val="100000"/>
            </a:schemeClr>
          </a:solidFill>
        </a:fill>
      </a:tcStyle>
    </a:band1H>
    <a:band2H>
      <a:tcStyle>
        <a:tcBdr/>
        <a:fill>
          <a:solidFill>
            <a:schemeClr val="lt2">
              <a:tint val="100000"/>
            </a:schemeClr>
          </a:solidFill>
        </a:fill>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dk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5915"/>
  </p:normalViewPr>
  <p:slideViewPr>
    <p:cSldViewPr snapToGrid="0" snapToObjects="1">
      <p:cViewPr varScale="1">
        <p:scale>
          <a:sx n="86" d="100"/>
          <a:sy n="86" d="100"/>
        </p:scale>
        <p:origin x="96" y="768"/>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jang Fahim" userId="d99f17d917874ef7" providerId="LiveId" clId="{09D22754-E0DB-4623-9725-0E29057ECEEF}"/>
    <pc:docChg chg="custSel addSld delSld modSld sldOrd modSection">
      <pc:chgData name="Arjang Fahim" userId="d99f17d917874ef7" providerId="LiveId" clId="{09D22754-E0DB-4623-9725-0E29057ECEEF}" dt="2024-12-30T23:03:57.132" v="54" actId="2696"/>
      <pc:docMkLst>
        <pc:docMk/>
      </pc:docMkLst>
      <pc:sldChg chg="modSp del mod setBg">
        <pc:chgData name="Arjang Fahim" userId="d99f17d917874ef7" providerId="LiveId" clId="{09D22754-E0DB-4623-9725-0E29057ECEEF}" dt="2024-12-30T23:03:57.132" v="54" actId="2696"/>
        <pc:sldMkLst>
          <pc:docMk/>
          <pc:sldMk cId="3328061653" sldId="256"/>
        </pc:sldMkLst>
      </pc:sldChg>
      <pc:sldChg chg="mod modShow">
        <pc:chgData name="Arjang Fahim" userId="d99f17d917874ef7" providerId="LiveId" clId="{09D22754-E0DB-4623-9725-0E29057ECEEF}" dt="2024-12-30T23:03:50.154" v="53" actId="729"/>
        <pc:sldMkLst>
          <pc:docMk/>
          <pc:sldMk cId="1505471903" sldId="265"/>
        </pc:sldMkLst>
      </pc:sldChg>
      <pc:sldChg chg="mod modShow">
        <pc:chgData name="Arjang Fahim" userId="d99f17d917874ef7" providerId="LiveId" clId="{09D22754-E0DB-4623-9725-0E29057ECEEF}" dt="2024-12-30T23:03:50.154" v="53" actId="729"/>
        <pc:sldMkLst>
          <pc:docMk/>
          <pc:sldMk cId="1637430936" sldId="267"/>
        </pc:sldMkLst>
      </pc:sldChg>
      <pc:sldChg chg="mod modShow">
        <pc:chgData name="Arjang Fahim" userId="d99f17d917874ef7" providerId="LiveId" clId="{09D22754-E0DB-4623-9725-0E29057ECEEF}" dt="2024-12-30T23:03:50.154" v="53" actId="729"/>
        <pc:sldMkLst>
          <pc:docMk/>
          <pc:sldMk cId="473591020" sldId="268"/>
        </pc:sldMkLst>
      </pc:sldChg>
      <pc:sldChg chg="mod modShow">
        <pc:chgData name="Arjang Fahim" userId="d99f17d917874ef7" providerId="LiveId" clId="{09D22754-E0DB-4623-9725-0E29057ECEEF}" dt="2024-12-30T23:03:50.154" v="53" actId="729"/>
        <pc:sldMkLst>
          <pc:docMk/>
          <pc:sldMk cId="2172244278" sldId="269"/>
        </pc:sldMkLst>
      </pc:sldChg>
      <pc:sldChg chg="mod modShow">
        <pc:chgData name="Arjang Fahim" userId="d99f17d917874ef7" providerId="LiveId" clId="{09D22754-E0DB-4623-9725-0E29057ECEEF}" dt="2024-12-30T23:03:50.154" v="53" actId="729"/>
        <pc:sldMkLst>
          <pc:docMk/>
          <pc:sldMk cId="1061594786" sldId="270"/>
        </pc:sldMkLst>
      </pc:sldChg>
      <pc:sldChg chg="mod modShow">
        <pc:chgData name="Arjang Fahim" userId="d99f17d917874ef7" providerId="LiveId" clId="{09D22754-E0DB-4623-9725-0E29057ECEEF}" dt="2024-12-30T23:03:50.154" v="53" actId="729"/>
        <pc:sldMkLst>
          <pc:docMk/>
          <pc:sldMk cId="1395822470" sldId="271"/>
        </pc:sldMkLst>
      </pc:sldChg>
      <pc:sldChg chg="mod modShow">
        <pc:chgData name="Arjang Fahim" userId="d99f17d917874ef7" providerId="LiveId" clId="{09D22754-E0DB-4623-9725-0E29057ECEEF}" dt="2024-12-30T23:03:50.154" v="53" actId="729"/>
        <pc:sldMkLst>
          <pc:docMk/>
          <pc:sldMk cId="2125112631" sldId="1034"/>
        </pc:sldMkLst>
      </pc:sldChg>
      <pc:sldChg chg="mod modShow">
        <pc:chgData name="Arjang Fahim" userId="d99f17d917874ef7" providerId="LiveId" clId="{09D22754-E0DB-4623-9725-0E29057ECEEF}" dt="2024-12-30T23:03:50.154" v="53" actId="729"/>
        <pc:sldMkLst>
          <pc:docMk/>
          <pc:sldMk cId="1297965890" sldId="1037"/>
        </pc:sldMkLst>
      </pc:sldChg>
      <pc:sldChg chg="del ord">
        <pc:chgData name="Arjang Fahim" userId="d99f17d917874ef7" providerId="LiveId" clId="{09D22754-E0DB-4623-9725-0E29057ECEEF}" dt="2024-12-30T23:00:34.158" v="28" actId="2696"/>
        <pc:sldMkLst>
          <pc:docMk/>
          <pc:sldMk cId="108014282" sldId="1755"/>
        </pc:sldMkLst>
      </pc:sldChg>
      <pc:sldChg chg="mod modShow">
        <pc:chgData name="Arjang Fahim" userId="d99f17d917874ef7" providerId="LiveId" clId="{09D22754-E0DB-4623-9725-0E29057ECEEF}" dt="2024-12-30T23:03:50.154" v="53" actId="729"/>
        <pc:sldMkLst>
          <pc:docMk/>
          <pc:sldMk cId="1031204538" sldId="3351"/>
        </pc:sldMkLst>
      </pc:sldChg>
      <pc:sldChg chg="mod modShow">
        <pc:chgData name="Arjang Fahim" userId="d99f17d917874ef7" providerId="LiveId" clId="{09D22754-E0DB-4623-9725-0E29057ECEEF}" dt="2024-12-30T23:03:50.154" v="53" actId="729"/>
        <pc:sldMkLst>
          <pc:docMk/>
          <pc:sldMk cId="1007004410" sldId="3352"/>
        </pc:sldMkLst>
      </pc:sldChg>
      <pc:sldChg chg="mod modShow">
        <pc:chgData name="Arjang Fahim" userId="d99f17d917874ef7" providerId="LiveId" clId="{09D22754-E0DB-4623-9725-0E29057ECEEF}" dt="2024-12-30T23:03:50.154" v="53" actId="729"/>
        <pc:sldMkLst>
          <pc:docMk/>
          <pc:sldMk cId="1974303794" sldId="3397"/>
        </pc:sldMkLst>
      </pc:sldChg>
      <pc:sldChg chg="mod modShow">
        <pc:chgData name="Arjang Fahim" userId="d99f17d917874ef7" providerId="LiveId" clId="{09D22754-E0DB-4623-9725-0E29057ECEEF}" dt="2024-12-30T23:03:50.154" v="53" actId="729"/>
        <pc:sldMkLst>
          <pc:docMk/>
          <pc:sldMk cId="2322111098" sldId="3663"/>
        </pc:sldMkLst>
      </pc:sldChg>
      <pc:sldChg chg="mod modShow">
        <pc:chgData name="Arjang Fahim" userId="d99f17d917874ef7" providerId="LiveId" clId="{09D22754-E0DB-4623-9725-0E29057ECEEF}" dt="2024-12-30T23:03:50.154" v="53" actId="729"/>
        <pc:sldMkLst>
          <pc:docMk/>
          <pc:sldMk cId="1822581709" sldId="3664"/>
        </pc:sldMkLst>
      </pc:sldChg>
      <pc:sldChg chg="mod modShow">
        <pc:chgData name="Arjang Fahim" userId="d99f17d917874ef7" providerId="LiveId" clId="{09D22754-E0DB-4623-9725-0E29057ECEEF}" dt="2024-12-30T23:03:50.154" v="53" actId="729"/>
        <pc:sldMkLst>
          <pc:docMk/>
          <pc:sldMk cId="2049831262" sldId="3677"/>
        </pc:sldMkLst>
      </pc:sldChg>
      <pc:sldChg chg="mod modShow">
        <pc:chgData name="Arjang Fahim" userId="d99f17d917874ef7" providerId="LiveId" clId="{09D22754-E0DB-4623-9725-0E29057ECEEF}" dt="2024-12-30T23:03:50.154" v="53" actId="729"/>
        <pc:sldMkLst>
          <pc:docMk/>
          <pc:sldMk cId="2419573824" sldId="3678"/>
        </pc:sldMkLst>
      </pc:sldChg>
      <pc:sldChg chg="mod modShow">
        <pc:chgData name="Arjang Fahim" userId="d99f17d917874ef7" providerId="LiveId" clId="{09D22754-E0DB-4623-9725-0E29057ECEEF}" dt="2024-12-30T23:03:50.154" v="53" actId="729"/>
        <pc:sldMkLst>
          <pc:docMk/>
          <pc:sldMk cId="3438886212" sldId="3682"/>
        </pc:sldMkLst>
      </pc:sldChg>
      <pc:sldChg chg="mod modShow">
        <pc:chgData name="Arjang Fahim" userId="d99f17d917874ef7" providerId="LiveId" clId="{09D22754-E0DB-4623-9725-0E29057ECEEF}" dt="2024-12-30T23:03:50.154" v="53" actId="729"/>
        <pc:sldMkLst>
          <pc:docMk/>
          <pc:sldMk cId="447038774" sldId="3990"/>
        </pc:sldMkLst>
      </pc:sldChg>
      <pc:sldChg chg="mod modShow">
        <pc:chgData name="Arjang Fahim" userId="d99f17d917874ef7" providerId="LiveId" clId="{09D22754-E0DB-4623-9725-0E29057ECEEF}" dt="2024-12-30T23:03:50.154" v="53" actId="729"/>
        <pc:sldMkLst>
          <pc:docMk/>
          <pc:sldMk cId="58893718" sldId="4009"/>
        </pc:sldMkLst>
      </pc:sldChg>
      <pc:sldChg chg="mod modShow">
        <pc:chgData name="Arjang Fahim" userId="d99f17d917874ef7" providerId="LiveId" clId="{09D22754-E0DB-4623-9725-0E29057ECEEF}" dt="2024-12-30T23:03:50.154" v="53" actId="729"/>
        <pc:sldMkLst>
          <pc:docMk/>
          <pc:sldMk cId="1110417049" sldId="4018"/>
        </pc:sldMkLst>
      </pc:sldChg>
      <pc:sldChg chg="mod modShow">
        <pc:chgData name="Arjang Fahim" userId="d99f17d917874ef7" providerId="LiveId" clId="{09D22754-E0DB-4623-9725-0E29057ECEEF}" dt="2024-12-30T23:03:50.154" v="53" actId="729"/>
        <pc:sldMkLst>
          <pc:docMk/>
          <pc:sldMk cId="2954633243" sldId="4019"/>
        </pc:sldMkLst>
      </pc:sldChg>
      <pc:sldChg chg="mod modShow">
        <pc:chgData name="Arjang Fahim" userId="d99f17d917874ef7" providerId="LiveId" clId="{09D22754-E0DB-4623-9725-0E29057ECEEF}" dt="2024-12-30T23:03:50.154" v="53" actId="729"/>
        <pc:sldMkLst>
          <pc:docMk/>
          <pc:sldMk cId="1911813035" sldId="4027"/>
        </pc:sldMkLst>
      </pc:sldChg>
      <pc:sldChg chg="mod modShow">
        <pc:chgData name="Arjang Fahim" userId="d99f17d917874ef7" providerId="LiveId" clId="{09D22754-E0DB-4623-9725-0E29057ECEEF}" dt="2024-12-30T23:03:50.154" v="53" actId="729"/>
        <pc:sldMkLst>
          <pc:docMk/>
          <pc:sldMk cId="4117622140" sldId="4028"/>
        </pc:sldMkLst>
      </pc:sldChg>
      <pc:sldChg chg="mod modShow">
        <pc:chgData name="Arjang Fahim" userId="d99f17d917874ef7" providerId="LiveId" clId="{09D22754-E0DB-4623-9725-0E29057ECEEF}" dt="2024-12-30T23:03:50.154" v="53" actId="729"/>
        <pc:sldMkLst>
          <pc:docMk/>
          <pc:sldMk cId="2782059206" sldId="2139118579"/>
        </pc:sldMkLst>
      </pc:sldChg>
      <pc:sldChg chg="mod modShow">
        <pc:chgData name="Arjang Fahim" userId="d99f17d917874ef7" providerId="LiveId" clId="{09D22754-E0DB-4623-9725-0E29057ECEEF}" dt="2024-12-30T23:03:50.154" v="53" actId="729"/>
        <pc:sldMkLst>
          <pc:docMk/>
          <pc:sldMk cId="2387027787" sldId="2139118580"/>
        </pc:sldMkLst>
      </pc:sldChg>
      <pc:sldChg chg="mod modShow">
        <pc:chgData name="Arjang Fahim" userId="d99f17d917874ef7" providerId="LiveId" clId="{09D22754-E0DB-4623-9725-0E29057ECEEF}" dt="2024-12-30T23:03:50.154" v="53" actId="729"/>
        <pc:sldMkLst>
          <pc:docMk/>
          <pc:sldMk cId="4265051674" sldId="2139118581"/>
        </pc:sldMkLst>
      </pc:sldChg>
      <pc:sldChg chg="del">
        <pc:chgData name="Arjang Fahim" userId="d99f17d917874ef7" providerId="LiveId" clId="{09D22754-E0DB-4623-9725-0E29057ECEEF}" dt="2024-12-30T23:00:36.804" v="29" actId="2696"/>
        <pc:sldMkLst>
          <pc:docMk/>
          <pc:sldMk cId="3225155914" sldId="2139118615"/>
        </pc:sldMkLst>
      </pc:sldChg>
      <pc:sldChg chg="mod modShow">
        <pc:chgData name="Arjang Fahim" userId="d99f17d917874ef7" providerId="LiveId" clId="{09D22754-E0DB-4623-9725-0E29057ECEEF}" dt="2024-12-30T23:03:50.154" v="53" actId="729"/>
        <pc:sldMkLst>
          <pc:docMk/>
          <pc:sldMk cId="1730990553" sldId="2139118805"/>
        </pc:sldMkLst>
      </pc:sldChg>
      <pc:sldChg chg="mod modShow">
        <pc:chgData name="Arjang Fahim" userId="d99f17d917874ef7" providerId="LiveId" clId="{09D22754-E0DB-4623-9725-0E29057ECEEF}" dt="2024-12-30T23:03:50.154" v="53" actId="729"/>
        <pc:sldMkLst>
          <pc:docMk/>
          <pc:sldMk cId="2074308487" sldId="2139118806"/>
        </pc:sldMkLst>
      </pc:sldChg>
      <pc:sldChg chg="mod modShow">
        <pc:chgData name="Arjang Fahim" userId="d99f17d917874ef7" providerId="LiveId" clId="{09D22754-E0DB-4623-9725-0E29057ECEEF}" dt="2024-12-30T23:03:50.154" v="53" actId="729"/>
        <pc:sldMkLst>
          <pc:docMk/>
          <pc:sldMk cId="486461453" sldId="2139118808"/>
        </pc:sldMkLst>
      </pc:sldChg>
      <pc:sldChg chg="mod modShow">
        <pc:chgData name="Arjang Fahim" userId="d99f17d917874ef7" providerId="LiveId" clId="{09D22754-E0DB-4623-9725-0E29057ECEEF}" dt="2024-12-30T23:03:50.154" v="53" actId="729"/>
        <pc:sldMkLst>
          <pc:docMk/>
          <pc:sldMk cId="744149763" sldId="2139118809"/>
        </pc:sldMkLst>
      </pc:sldChg>
      <pc:sldChg chg="mod modShow">
        <pc:chgData name="Arjang Fahim" userId="d99f17d917874ef7" providerId="LiveId" clId="{09D22754-E0DB-4623-9725-0E29057ECEEF}" dt="2024-12-30T23:03:50.154" v="53" actId="729"/>
        <pc:sldMkLst>
          <pc:docMk/>
          <pc:sldMk cId="1057830316" sldId="2139118810"/>
        </pc:sldMkLst>
      </pc:sldChg>
      <pc:sldChg chg="mod modShow">
        <pc:chgData name="Arjang Fahim" userId="d99f17d917874ef7" providerId="LiveId" clId="{09D22754-E0DB-4623-9725-0E29057ECEEF}" dt="2024-12-30T23:03:50.154" v="53" actId="729"/>
        <pc:sldMkLst>
          <pc:docMk/>
          <pc:sldMk cId="789906010" sldId="2139118811"/>
        </pc:sldMkLst>
      </pc:sldChg>
      <pc:sldChg chg="mod modShow">
        <pc:chgData name="Arjang Fahim" userId="d99f17d917874ef7" providerId="LiveId" clId="{09D22754-E0DB-4623-9725-0E29057ECEEF}" dt="2024-12-30T23:03:50.154" v="53" actId="729"/>
        <pc:sldMkLst>
          <pc:docMk/>
          <pc:sldMk cId="1055541302" sldId="2139118812"/>
        </pc:sldMkLst>
      </pc:sldChg>
      <pc:sldChg chg="mod modShow">
        <pc:chgData name="Arjang Fahim" userId="d99f17d917874ef7" providerId="LiveId" clId="{09D22754-E0DB-4623-9725-0E29057ECEEF}" dt="2024-12-30T23:03:50.154" v="53" actId="729"/>
        <pc:sldMkLst>
          <pc:docMk/>
          <pc:sldMk cId="4160987337" sldId="2139118813"/>
        </pc:sldMkLst>
      </pc:sldChg>
      <pc:sldChg chg="mod modShow">
        <pc:chgData name="Arjang Fahim" userId="d99f17d917874ef7" providerId="LiveId" clId="{09D22754-E0DB-4623-9725-0E29057ECEEF}" dt="2024-12-30T23:03:50.154" v="53" actId="729"/>
        <pc:sldMkLst>
          <pc:docMk/>
          <pc:sldMk cId="4026289163" sldId="2139118814"/>
        </pc:sldMkLst>
      </pc:sldChg>
      <pc:sldChg chg="mod modShow">
        <pc:chgData name="Arjang Fahim" userId="d99f17d917874ef7" providerId="LiveId" clId="{09D22754-E0DB-4623-9725-0E29057ECEEF}" dt="2024-12-30T23:03:50.154" v="53" actId="729"/>
        <pc:sldMkLst>
          <pc:docMk/>
          <pc:sldMk cId="2284930439" sldId="2139118815"/>
        </pc:sldMkLst>
      </pc:sldChg>
      <pc:sldChg chg="mod modShow">
        <pc:chgData name="Arjang Fahim" userId="d99f17d917874ef7" providerId="LiveId" clId="{09D22754-E0DB-4623-9725-0E29057ECEEF}" dt="2024-12-30T23:03:50.154" v="53" actId="729"/>
        <pc:sldMkLst>
          <pc:docMk/>
          <pc:sldMk cId="2674641555" sldId="2139118817"/>
        </pc:sldMkLst>
      </pc:sldChg>
      <pc:sldChg chg="mod modShow">
        <pc:chgData name="Arjang Fahim" userId="d99f17d917874ef7" providerId="LiveId" clId="{09D22754-E0DB-4623-9725-0E29057ECEEF}" dt="2024-12-30T23:03:50.154" v="53" actId="729"/>
        <pc:sldMkLst>
          <pc:docMk/>
          <pc:sldMk cId="3790092030" sldId="2139118818"/>
        </pc:sldMkLst>
      </pc:sldChg>
      <pc:sldChg chg="mod modShow">
        <pc:chgData name="Arjang Fahim" userId="d99f17d917874ef7" providerId="LiveId" clId="{09D22754-E0DB-4623-9725-0E29057ECEEF}" dt="2024-12-30T23:03:50.154" v="53" actId="729"/>
        <pc:sldMkLst>
          <pc:docMk/>
          <pc:sldMk cId="4156302782" sldId="2139118819"/>
        </pc:sldMkLst>
      </pc:sldChg>
      <pc:sldChg chg="mod modShow">
        <pc:chgData name="Arjang Fahim" userId="d99f17d917874ef7" providerId="LiveId" clId="{09D22754-E0DB-4623-9725-0E29057ECEEF}" dt="2024-12-30T23:03:50.154" v="53" actId="729"/>
        <pc:sldMkLst>
          <pc:docMk/>
          <pc:sldMk cId="1293682994" sldId="2139118820"/>
        </pc:sldMkLst>
      </pc:sldChg>
      <pc:sldChg chg="mod modShow">
        <pc:chgData name="Arjang Fahim" userId="d99f17d917874ef7" providerId="LiveId" clId="{09D22754-E0DB-4623-9725-0E29057ECEEF}" dt="2024-12-30T23:03:50.154" v="53" actId="729"/>
        <pc:sldMkLst>
          <pc:docMk/>
          <pc:sldMk cId="746622833" sldId="2139118821"/>
        </pc:sldMkLst>
      </pc:sldChg>
      <pc:sldChg chg="mod modShow">
        <pc:chgData name="Arjang Fahim" userId="d99f17d917874ef7" providerId="LiveId" clId="{09D22754-E0DB-4623-9725-0E29057ECEEF}" dt="2024-12-30T23:03:50.154" v="53" actId="729"/>
        <pc:sldMkLst>
          <pc:docMk/>
          <pc:sldMk cId="3212632928" sldId="2139118823"/>
        </pc:sldMkLst>
      </pc:sldChg>
      <pc:sldChg chg="mod modShow">
        <pc:chgData name="Arjang Fahim" userId="d99f17d917874ef7" providerId="LiveId" clId="{09D22754-E0DB-4623-9725-0E29057ECEEF}" dt="2024-12-30T23:03:50.154" v="53" actId="729"/>
        <pc:sldMkLst>
          <pc:docMk/>
          <pc:sldMk cId="541438941" sldId="2139118824"/>
        </pc:sldMkLst>
      </pc:sldChg>
      <pc:sldChg chg="mod modShow">
        <pc:chgData name="Arjang Fahim" userId="d99f17d917874ef7" providerId="LiveId" clId="{09D22754-E0DB-4623-9725-0E29057ECEEF}" dt="2024-12-30T23:03:50.154" v="53" actId="729"/>
        <pc:sldMkLst>
          <pc:docMk/>
          <pc:sldMk cId="3996059727" sldId="2139118838"/>
        </pc:sldMkLst>
      </pc:sldChg>
      <pc:sldChg chg="mod modShow">
        <pc:chgData name="Arjang Fahim" userId="d99f17d917874ef7" providerId="LiveId" clId="{09D22754-E0DB-4623-9725-0E29057ECEEF}" dt="2024-12-30T23:03:50.154" v="53" actId="729"/>
        <pc:sldMkLst>
          <pc:docMk/>
          <pc:sldMk cId="3101052739" sldId="2139118839"/>
        </pc:sldMkLst>
      </pc:sldChg>
      <pc:sldChg chg="mod modShow">
        <pc:chgData name="Arjang Fahim" userId="d99f17d917874ef7" providerId="LiveId" clId="{09D22754-E0DB-4623-9725-0E29057ECEEF}" dt="2024-12-30T23:03:50.154" v="53" actId="729"/>
        <pc:sldMkLst>
          <pc:docMk/>
          <pc:sldMk cId="3212693720" sldId="2139118840"/>
        </pc:sldMkLst>
      </pc:sldChg>
      <pc:sldChg chg="mod modShow">
        <pc:chgData name="Arjang Fahim" userId="d99f17d917874ef7" providerId="LiveId" clId="{09D22754-E0DB-4623-9725-0E29057ECEEF}" dt="2024-12-30T23:03:50.154" v="53" actId="729"/>
        <pc:sldMkLst>
          <pc:docMk/>
          <pc:sldMk cId="989220766" sldId="2139118841"/>
        </pc:sldMkLst>
      </pc:sldChg>
      <pc:sldChg chg="mod modShow">
        <pc:chgData name="Arjang Fahim" userId="d99f17d917874ef7" providerId="LiveId" clId="{09D22754-E0DB-4623-9725-0E29057ECEEF}" dt="2024-12-30T23:03:50.154" v="53" actId="729"/>
        <pc:sldMkLst>
          <pc:docMk/>
          <pc:sldMk cId="3543259206" sldId="2139118845"/>
        </pc:sldMkLst>
      </pc:sldChg>
      <pc:sldChg chg="addSp modSp new mod">
        <pc:chgData name="Arjang Fahim" userId="d99f17d917874ef7" providerId="LiveId" clId="{09D22754-E0DB-4623-9725-0E29057ECEEF}" dt="2024-12-30T23:03:13.289" v="52" actId="1076"/>
        <pc:sldMkLst>
          <pc:docMk/>
          <pc:sldMk cId="823602666" sldId="2139118848"/>
        </pc:sldMkLst>
        <pc:spChg chg="mod">
          <ac:chgData name="Arjang Fahim" userId="d99f17d917874ef7" providerId="LiveId" clId="{09D22754-E0DB-4623-9725-0E29057ECEEF}" dt="2024-12-30T23:02:46.778" v="50" actId="1076"/>
          <ac:spMkLst>
            <pc:docMk/>
            <pc:sldMk cId="823602666" sldId="2139118848"/>
            <ac:spMk id="2" creationId="{B14C28E5-38EA-0146-49FC-510442C19895}"/>
          </ac:spMkLst>
        </pc:spChg>
        <pc:spChg chg="add mod">
          <ac:chgData name="Arjang Fahim" userId="d99f17d917874ef7" providerId="LiveId" clId="{09D22754-E0DB-4623-9725-0E29057ECEEF}" dt="2024-12-30T23:02:51.320" v="51" actId="1076"/>
          <ac:spMkLst>
            <pc:docMk/>
            <pc:sldMk cId="823602666" sldId="2139118848"/>
            <ac:spMk id="3" creationId="{047EE6A3-36B9-49DF-BA2D-2A45D555229A}"/>
          </ac:spMkLst>
        </pc:spChg>
        <pc:spChg chg="add mod">
          <ac:chgData name="Arjang Fahim" userId="d99f17d917874ef7" providerId="LiveId" clId="{09D22754-E0DB-4623-9725-0E29057ECEEF}" dt="2024-12-30T23:03:13.289" v="52" actId="1076"/>
          <ac:spMkLst>
            <pc:docMk/>
            <pc:sldMk cId="823602666" sldId="2139118848"/>
            <ac:spMk id="5" creationId="{665A4D92-93F6-154E-2E44-4D97165EE5DA}"/>
          </ac:spMkLst>
        </pc:spChg>
      </pc:sldChg>
      <pc:sldChg chg="add del">
        <pc:chgData name="Arjang Fahim" userId="d99f17d917874ef7" providerId="LiveId" clId="{09D22754-E0DB-4623-9725-0E29057ECEEF}" dt="2024-12-30T23:00:45.301" v="31" actId="2696"/>
        <pc:sldMkLst>
          <pc:docMk/>
          <pc:sldMk cId="2291879698" sldId="2139118848"/>
        </pc:sldMkLst>
      </pc:sldChg>
    </pc:docChg>
  </pc:docChgLst>
  <pc:docChgLst>
    <pc:chgData name="Arjang Fahim" userId="d99f17d917874ef7" providerId="LiveId" clId="{BA150E97-3CFB-4767-92B3-73B5B7F5837D}"/>
    <pc:docChg chg="custSel delSld modSld delSection modSection">
      <pc:chgData name="Arjang Fahim" userId="d99f17d917874ef7" providerId="LiveId" clId="{BA150E97-3CFB-4767-92B3-73B5B7F5837D}" dt="2025-01-08T06:05:36.266" v="100" actId="17853"/>
      <pc:docMkLst>
        <pc:docMk/>
      </pc:docMkLst>
      <pc:sldChg chg="del mod modShow">
        <pc:chgData name="Arjang Fahim" userId="d99f17d917874ef7" providerId="LiveId" clId="{BA150E97-3CFB-4767-92B3-73B5B7F5837D}" dt="2025-01-08T06:05:25.598" v="99" actId="47"/>
        <pc:sldMkLst>
          <pc:docMk/>
          <pc:sldMk cId="3808944123" sldId="261"/>
        </pc:sldMkLst>
      </pc:sldChg>
      <pc:sldChg chg="del mod modShow">
        <pc:chgData name="Arjang Fahim" userId="d99f17d917874ef7" providerId="LiveId" clId="{BA150E97-3CFB-4767-92B3-73B5B7F5837D}" dt="2025-01-08T06:05:25.598" v="99" actId="47"/>
        <pc:sldMkLst>
          <pc:docMk/>
          <pc:sldMk cId="343763712" sldId="262"/>
        </pc:sldMkLst>
      </pc:sldChg>
      <pc:sldChg chg="del">
        <pc:chgData name="Arjang Fahim" userId="d99f17d917874ef7" providerId="LiveId" clId="{BA150E97-3CFB-4767-92B3-73B5B7F5837D}" dt="2025-01-08T06:05:25.598" v="99" actId="47"/>
        <pc:sldMkLst>
          <pc:docMk/>
          <pc:sldMk cId="1505471903" sldId="265"/>
        </pc:sldMkLst>
      </pc:sldChg>
      <pc:sldChg chg="del">
        <pc:chgData name="Arjang Fahim" userId="d99f17d917874ef7" providerId="LiveId" clId="{BA150E97-3CFB-4767-92B3-73B5B7F5837D}" dt="2025-01-08T06:05:25.598" v="99" actId="47"/>
        <pc:sldMkLst>
          <pc:docMk/>
          <pc:sldMk cId="1637430936" sldId="267"/>
        </pc:sldMkLst>
      </pc:sldChg>
      <pc:sldChg chg="del">
        <pc:chgData name="Arjang Fahim" userId="d99f17d917874ef7" providerId="LiveId" clId="{BA150E97-3CFB-4767-92B3-73B5B7F5837D}" dt="2025-01-08T06:05:25.598" v="99" actId="47"/>
        <pc:sldMkLst>
          <pc:docMk/>
          <pc:sldMk cId="473591020" sldId="268"/>
        </pc:sldMkLst>
      </pc:sldChg>
      <pc:sldChg chg="del">
        <pc:chgData name="Arjang Fahim" userId="d99f17d917874ef7" providerId="LiveId" clId="{BA150E97-3CFB-4767-92B3-73B5B7F5837D}" dt="2025-01-08T06:05:25.598" v="99" actId="47"/>
        <pc:sldMkLst>
          <pc:docMk/>
          <pc:sldMk cId="2172244278" sldId="269"/>
        </pc:sldMkLst>
      </pc:sldChg>
      <pc:sldChg chg="del">
        <pc:chgData name="Arjang Fahim" userId="d99f17d917874ef7" providerId="LiveId" clId="{BA150E97-3CFB-4767-92B3-73B5B7F5837D}" dt="2025-01-08T06:05:25.598" v="99" actId="47"/>
        <pc:sldMkLst>
          <pc:docMk/>
          <pc:sldMk cId="1061594786" sldId="270"/>
        </pc:sldMkLst>
      </pc:sldChg>
      <pc:sldChg chg="del">
        <pc:chgData name="Arjang Fahim" userId="d99f17d917874ef7" providerId="LiveId" clId="{BA150E97-3CFB-4767-92B3-73B5B7F5837D}" dt="2025-01-08T06:05:25.598" v="99" actId="47"/>
        <pc:sldMkLst>
          <pc:docMk/>
          <pc:sldMk cId="1395822470" sldId="271"/>
        </pc:sldMkLst>
      </pc:sldChg>
      <pc:sldChg chg="del">
        <pc:chgData name="Arjang Fahim" userId="d99f17d917874ef7" providerId="LiveId" clId="{BA150E97-3CFB-4767-92B3-73B5B7F5837D}" dt="2025-01-08T06:05:25.598" v="99" actId="47"/>
        <pc:sldMkLst>
          <pc:docMk/>
          <pc:sldMk cId="2125112631" sldId="1034"/>
        </pc:sldMkLst>
      </pc:sldChg>
      <pc:sldChg chg="del">
        <pc:chgData name="Arjang Fahim" userId="d99f17d917874ef7" providerId="LiveId" clId="{BA150E97-3CFB-4767-92B3-73B5B7F5837D}" dt="2025-01-08T06:05:25.598" v="99" actId="47"/>
        <pc:sldMkLst>
          <pc:docMk/>
          <pc:sldMk cId="1297965890" sldId="1037"/>
        </pc:sldMkLst>
      </pc:sldChg>
      <pc:sldChg chg="del">
        <pc:chgData name="Arjang Fahim" userId="d99f17d917874ef7" providerId="LiveId" clId="{BA150E97-3CFB-4767-92B3-73B5B7F5837D}" dt="2025-01-08T05:59:00.668" v="98" actId="2696"/>
        <pc:sldMkLst>
          <pc:docMk/>
          <pc:sldMk cId="643079411" sldId="1089"/>
        </pc:sldMkLst>
      </pc:sldChg>
      <pc:sldChg chg="del">
        <pc:chgData name="Arjang Fahim" userId="d99f17d917874ef7" providerId="LiveId" clId="{BA150E97-3CFB-4767-92B3-73B5B7F5837D}" dt="2025-01-08T06:05:25.598" v="99" actId="47"/>
        <pc:sldMkLst>
          <pc:docMk/>
          <pc:sldMk cId="1031204538" sldId="3351"/>
        </pc:sldMkLst>
      </pc:sldChg>
      <pc:sldChg chg="del">
        <pc:chgData name="Arjang Fahim" userId="d99f17d917874ef7" providerId="LiveId" clId="{BA150E97-3CFB-4767-92B3-73B5B7F5837D}" dt="2025-01-08T06:05:25.598" v="99" actId="47"/>
        <pc:sldMkLst>
          <pc:docMk/>
          <pc:sldMk cId="1007004410" sldId="3352"/>
        </pc:sldMkLst>
      </pc:sldChg>
      <pc:sldChg chg="del">
        <pc:chgData name="Arjang Fahim" userId="d99f17d917874ef7" providerId="LiveId" clId="{BA150E97-3CFB-4767-92B3-73B5B7F5837D}" dt="2025-01-08T06:05:25.598" v="99" actId="47"/>
        <pc:sldMkLst>
          <pc:docMk/>
          <pc:sldMk cId="1974303794" sldId="3397"/>
        </pc:sldMkLst>
      </pc:sldChg>
      <pc:sldChg chg="del">
        <pc:chgData name="Arjang Fahim" userId="d99f17d917874ef7" providerId="LiveId" clId="{BA150E97-3CFB-4767-92B3-73B5B7F5837D}" dt="2025-01-08T06:05:25.598" v="99" actId="47"/>
        <pc:sldMkLst>
          <pc:docMk/>
          <pc:sldMk cId="2322111098" sldId="3663"/>
        </pc:sldMkLst>
      </pc:sldChg>
      <pc:sldChg chg="del">
        <pc:chgData name="Arjang Fahim" userId="d99f17d917874ef7" providerId="LiveId" clId="{BA150E97-3CFB-4767-92B3-73B5B7F5837D}" dt="2025-01-08T06:05:25.598" v="99" actId="47"/>
        <pc:sldMkLst>
          <pc:docMk/>
          <pc:sldMk cId="1822581709" sldId="3664"/>
        </pc:sldMkLst>
      </pc:sldChg>
      <pc:sldChg chg="del">
        <pc:chgData name="Arjang Fahim" userId="d99f17d917874ef7" providerId="LiveId" clId="{BA150E97-3CFB-4767-92B3-73B5B7F5837D}" dt="2025-01-08T06:05:25.598" v="99" actId="47"/>
        <pc:sldMkLst>
          <pc:docMk/>
          <pc:sldMk cId="2049831262" sldId="3677"/>
        </pc:sldMkLst>
      </pc:sldChg>
      <pc:sldChg chg="del">
        <pc:chgData name="Arjang Fahim" userId="d99f17d917874ef7" providerId="LiveId" clId="{BA150E97-3CFB-4767-92B3-73B5B7F5837D}" dt="2025-01-08T06:05:25.598" v="99" actId="47"/>
        <pc:sldMkLst>
          <pc:docMk/>
          <pc:sldMk cId="2419573824" sldId="3678"/>
        </pc:sldMkLst>
      </pc:sldChg>
      <pc:sldChg chg="del">
        <pc:chgData name="Arjang Fahim" userId="d99f17d917874ef7" providerId="LiveId" clId="{BA150E97-3CFB-4767-92B3-73B5B7F5837D}" dt="2025-01-08T06:05:25.598" v="99" actId="47"/>
        <pc:sldMkLst>
          <pc:docMk/>
          <pc:sldMk cId="3438886212" sldId="3682"/>
        </pc:sldMkLst>
      </pc:sldChg>
      <pc:sldChg chg="del">
        <pc:chgData name="Arjang Fahim" userId="d99f17d917874ef7" providerId="LiveId" clId="{BA150E97-3CFB-4767-92B3-73B5B7F5837D}" dt="2025-01-08T06:05:25.598" v="99" actId="47"/>
        <pc:sldMkLst>
          <pc:docMk/>
          <pc:sldMk cId="447038774" sldId="3990"/>
        </pc:sldMkLst>
      </pc:sldChg>
      <pc:sldChg chg="del">
        <pc:chgData name="Arjang Fahim" userId="d99f17d917874ef7" providerId="LiveId" clId="{BA150E97-3CFB-4767-92B3-73B5B7F5837D}" dt="2025-01-08T06:05:25.598" v="99" actId="47"/>
        <pc:sldMkLst>
          <pc:docMk/>
          <pc:sldMk cId="58893718" sldId="4009"/>
        </pc:sldMkLst>
      </pc:sldChg>
      <pc:sldChg chg="del">
        <pc:chgData name="Arjang Fahim" userId="d99f17d917874ef7" providerId="LiveId" clId="{BA150E97-3CFB-4767-92B3-73B5B7F5837D}" dt="2025-01-08T06:05:25.598" v="99" actId="47"/>
        <pc:sldMkLst>
          <pc:docMk/>
          <pc:sldMk cId="1110417049" sldId="4018"/>
        </pc:sldMkLst>
      </pc:sldChg>
      <pc:sldChg chg="del">
        <pc:chgData name="Arjang Fahim" userId="d99f17d917874ef7" providerId="LiveId" clId="{BA150E97-3CFB-4767-92B3-73B5B7F5837D}" dt="2025-01-08T06:05:25.598" v="99" actId="47"/>
        <pc:sldMkLst>
          <pc:docMk/>
          <pc:sldMk cId="2954633243" sldId="4019"/>
        </pc:sldMkLst>
      </pc:sldChg>
      <pc:sldChg chg="del">
        <pc:chgData name="Arjang Fahim" userId="d99f17d917874ef7" providerId="LiveId" clId="{BA150E97-3CFB-4767-92B3-73B5B7F5837D}" dt="2025-01-08T06:05:25.598" v="99" actId="47"/>
        <pc:sldMkLst>
          <pc:docMk/>
          <pc:sldMk cId="1911813035" sldId="4027"/>
        </pc:sldMkLst>
      </pc:sldChg>
      <pc:sldChg chg="del">
        <pc:chgData name="Arjang Fahim" userId="d99f17d917874ef7" providerId="LiveId" clId="{BA150E97-3CFB-4767-92B3-73B5B7F5837D}" dt="2025-01-08T06:05:25.598" v="99" actId="47"/>
        <pc:sldMkLst>
          <pc:docMk/>
          <pc:sldMk cId="4117622140" sldId="4028"/>
        </pc:sldMkLst>
      </pc:sldChg>
      <pc:sldChg chg="del">
        <pc:chgData name="Arjang Fahim" userId="d99f17d917874ef7" providerId="LiveId" clId="{BA150E97-3CFB-4767-92B3-73B5B7F5837D}" dt="2025-01-08T06:05:25.598" v="99" actId="47"/>
        <pc:sldMkLst>
          <pc:docMk/>
          <pc:sldMk cId="2782059206" sldId="2139118579"/>
        </pc:sldMkLst>
      </pc:sldChg>
      <pc:sldChg chg="del">
        <pc:chgData name="Arjang Fahim" userId="d99f17d917874ef7" providerId="LiveId" clId="{BA150E97-3CFB-4767-92B3-73B5B7F5837D}" dt="2025-01-08T06:05:25.598" v="99" actId="47"/>
        <pc:sldMkLst>
          <pc:docMk/>
          <pc:sldMk cId="2387027787" sldId="2139118580"/>
        </pc:sldMkLst>
      </pc:sldChg>
      <pc:sldChg chg="del">
        <pc:chgData name="Arjang Fahim" userId="d99f17d917874ef7" providerId="LiveId" clId="{BA150E97-3CFB-4767-92B3-73B5B7F5837D}" dt="2025-01-08T06:05:25.598" v="99" actId="47"/>
        <pc:sldMkLst>
          <pc:docMk/>
          <pc:sldMk cId="4265051674" sldId="2139118581"/>
        </pc:sldMkLst>
      </pc:sldChg>
      <pc:sldChg chg="del mod modShow">
        <pc:chgData name="Arjang Fahim" userId="d99f17d917874ef7" providerId="LiveId" clId="{BA150E97-3CFB-4767-92B3-73B5B7F5837D}" dt="2025-01-08T06:05:25.598" v="99" actId="47"/>
        <pc:sldMkLst>
          <pc:docMk/>
          <pc:sldMk cId="905701686" sldId="2139118796"/>
        </pc:sldMkLst>
      </pc:sldChg>
      <pc:sldChg chg="del mod modShow">
        <pc:chgData name="Arjang Fahim" userId="d99f17d917874ef7" providerId="LiveId" clId="{BA150E97-3CFB-4767-92B3-73B5B7F5837D}" dt="2025-01-08T06:05:25.598" v="99" actId="47"/>
        <pc:sldMkLst>
          <pc:docMk/>
          <pc:sldMk cId="2998949416" sldId="2139118802"/>
        </pc:sldMkLst>
      </pc:sldChg>
      <pc:sldChg chg="del mod modShow">
        <pc:chgData name="Arjang Fahim" userId="d99f17d917874ef7" providerId="LiveId" clId="{BA150E97-3CFB-4767-92B3-73B5B7F5837D}" dt="2025-01-08T06:05:25.598" v="99" actId="47"/>
        <pc:sldMkLst>
          <pc:docMk/>
          <pc:sldMk cId="1118649554" sldId="2139118803"/>
        </pc:sldMkLst>
      </pc:sldChg>
      <pc:sldChg chg="del mod modShow">
        <pc:chgData name="Arjang Fahim" userId="d99f17d917874ef7" providerId="LiveId" clId="{BA150E97-3CFB-4767-92B3-73B5B7F5837D}" dt="2025-01-08T06:05:25.598" v="99" actId="47"/>
        <pc:sldMkLst>
          <pc:docMk/>
          <pc:sldMk cId="3781996264" sldId="2139118804"/>
        </pc:sldMkLst>
      </pc:sldChg>
      <pc:sldChg chg="del">
        <pc:chgData name="Arjang Fahim" userId="d99f17d917874ef7" providerId="LiveId" clId="{BA150E97-3CFB-4767-92B3-73B5B7F5837D}" dt="2025-01-08T06:05:25.598" v="99" actId="47"/>
        <pc:sldMkLst>
          <pc:docMk/>
          <pc:sldMk cId="1730990553" sldId="2139118805"/>
        </pc:sldMkLst>
      </pc:sldChg>
      <pc:sldChg chg="del">
        <pc:chgData name="Arjang Fahim" userId="d99f17d917874ef7" providerId="LiveId" clId="{BA150E97-3CFB-4767-92B3-73B5B7F5837D}" dt="2025-01-08T06:05:25.598" v="99" actId="47"/>
        <pc:sldMkLst>
          <pc:docMk/>
          <pc:sldMk cId="2074308487" sldId="2139118806"/>
        </pc:sldMkLst>
      </pc:sldChg>
      <pc:sldChg chg="del">
        <pc:chgData name="Arjang Fahim" userId="d99f17d917874ef7" providerId="LiveId" clId="{BA150E97-3CFB-4767-92B3-73B5B7F5837D}" dt="2025-01-08T06:05:25.598" v="99" actId="47"/>
        <pc:sldMkLst>
          <pc:docMk/>
          <pc:sldMk cId="486461453" sldId="2139118808"/>
        </pc:sldMkLst>
      </pc:sldChg>
      <pc:sldChg chg="del">
        <pc:chgData name="Arjang Fahim" userId="d99f17d917874ef7" providerId="LiveId" clId="{BA150E97-3CFB-4767-92B3-73B5B7F5837D}" dt="2025-01-08T06:05:25.598" v="99" actId="47"/>
        <pc:sldMkLst>
          <pc:docMk/>
          <pc:sldMk cId="744149763" sldId="2139118809"/>
        </pc:sldMkLst>
      </pc:sldChg>
      <pc:sldChg chg="del">
        <pc:chgData name="Arjang Fahim" userId="d99f17d917874ef7" providerId="LiveId" clId="{BA150E97-3CFB-4767-92B3-73B5B7F5837D}" dt="2025-01-08T06:05:25.598" v="99" actId="47"/>
        <pc:sldMkLst>
          <pc:docMk/>
          <pc:sldMk cId="1057830316" sldId="2139118810"/>
        </pc:sldMkLst>
      </pc:sldChg>
      <pc:sldChg chg="del">
        <pc:chgData name="Arjang Fahim" userId="d99f17d917874ef7" providerId="LiveId" clId="{BA150E97-3CFB-4767-92B3-73B5B7F5837D}" dt="2025-01-08T06:05:25.598" v="99" actId="47"/>
        <pc:sldMkLst>
          <pc:docMk/>
          <pc:sldMk cId="789906010" sldId="2139118811"/>
        </pc:sldMkLst>
      </pc:sldChg>
      <pc:sldChg chg="del">
        <pc:chgData name="Arjang Fahim" userId="d99f17d917874ef7" providerId="LiveId" clId="{BA150E97-3CFB-4767-92B3-73B5B7F5837D}" dt="2025-01-08T06:05:25.598" v="99" actId="47"/>
        <pc:sldMkLst>
          <pc:docMk/>
          <pc:sldMk cId="1055541302" sldId="2139118812"/>
        </pc:sldMkLst>
      </pc:sldChg>
      <pc:sldChg chg="del">
        <pc:chgData name="Arjang Fahim" userId="d99f17d917874ef7" providerId="LiveId" clId="{BA150E97-3CFB-4767-92B3-73B5B7F5837D}" dt="2025-01-08T06:05:25.598" v="99" actId="47"/>
        <pc:sldMkLst>
          <pc:docMk/>
          <pc:sldMk cId="4160987337" sldId="2139118813"/>
        </pc:sldMkLst>
      </pc:sldChg>
      <pc:sldChg chg="del">
        <pc:chgData name="Arjang Fahim" userId="d99f17d917874ef7" providerId="LiveId" clId="{BA150E97-3CFB-4767-92B3-73B5B7F5837D}" dt="2025-01-08T06:05:25.598" v="99" actId="47"/>
        <pc:sldMkLst>
          <pc:docMk/>
          <pc:sldMk cId="4026289163" sldId="2139118814"/>
        </pc:sldMkLst>
      </pc:sldChg>
      <pc:sldChg chg="del">
        <pc:chgData name="Arjang Fahim" userId="d99f17d917874ef7" providerId="LiveId" clId="{BA150E97-3CFB-4767-92B3-73B5B7F5837D}" dt="2025-01-08T06:05:25.598" v="99" actId="47"/>
        <pc:sldMkLst>
          <pc:docMk/>
          <pc:sldMk cId="2284930439" sldId="2139118815"/>
        </pc:sldMkLst>
      </pc:sldChg>
      <pc:sldChg chg="del">
        <pc:chgData name="Arjang Fahim" userId="d99f17d917874ef7" providerId="LiveId" clId="{BA150E97-3CFB-4767-92B3-73B5B7F5837D}" dt="2025-01-08T06:05:25.598" v="99" actId="47"/>
        <pc:sldMkLst>
          <pc:docMk/>
          <pc:sldMk cId="2674641555" sldId="2139118817"/>
        </pc:sldMkLst>
      </pc:sldChg>
      <pc:sldChg chg="del">
        <pc:chgData name="Arjang Fahim" userId="d99f17d917874ef7" providerId="LiveId" clId="{BA150E97-3CFB-4767-92B3-73B5B7F5837D}" dt="2025-01-08T06:05:25.598" v="99" actId="47"/>
        <pc:sldMkLst>
          <pc:docMk/>
          <pc:sldMk cId="3790092030" sldId="2139118818"/>
        </pc:sldMkLst>
      </pc:sldChg>
      <pc:sldChg chg="del">
        <pc:chgData name="Arjang Fahim" userId="d99f17d917874ef7" providerId="LiveId" clId="{BA150E97-3CFB-4767-92B3-73B5B7F5837D}" dt="2025-01-08T06:05:25.598" v="99" actId="47"/>
        <pc:sldMkLst>
          <pc:docMk/>
          <pc:sldMk cId="4156302782" sldId="2139118819"/>
        </pc:sldMkLst>
      </pc:sldChg>
      <pc:sldChg chg="del">
        <pc:chgData name="Arjang Fahim" userId="d99f17d917874ef7" providerId="LiveId" clId="{BA150E97-3CFB-4767-92B3-73B5B7F5837D}" dt="2025-01-08T06:05:25.598" v="99" actId="47"/>
        <pc:sldMkLst>
          <pc:docMk/>
          <pc:sldMk cId="1293682994" sldId="2139118820"/>
        </pc:sldMkLst>
      </pc:sldChg>
      <pc:sldChg chg="del">
        <pc:chgData name="Arjang Fahim" userId="d99f17d917874ef7" providerId="LiveId" clId="{BA150E97-3CFB-4767-92B3-73B5B7F5837D}" dt="2025-01-08T06:05:25.598" v="99" actId="47"/>
        <pc:sldMkLst>
          <pc:docMk/>
          <pc:sldMk cId="746622833" sldId="2139118821"/>
        </pc:sldMkLst>
      </pc:sldChg>
      <pc:sldChg chg="del mod modShow">
        <pc:chgData name="Arjang Fahim" userId="d99f17d917874ef7" providerId="LiveId" clId="{BA150E97-3CFB-4767-92B3-73B5B7F5837D}" dt="2025-01-08T06:05:25.598" v="99" actId="47"/>
        <pc:sldMkLst>
          <pc:docMk/>
          <pc:sldMk cId="2085434095" sldId="2139118822"/>
        </pc:sldMkLst>
      </pc:sldChg>
      <pc:sldChg chg="del">
        <pc:chgData name="Arjang Fahim" userId="d99f17d917874ef7" providerId="LiveId" clId="{BA150E97-3CFB-4767-92B3-73B5B7F5837D}" dt="2025-01-08T06:05:25.598" v="99" actId="47"/>
        <pc:sldMkLst>
          <pc:docMk/>
          <pc:sldMk cId="3212632928" sldId="2139118823"/>
        </pc:sldMkLst>
      </pc:sldChg>
      <pc:sldChg chg="del">
        <pc:chgData name="Arjang Fahim" userId="d99f17d917874ef7" providerId="LiveId" clId="{BA150E97-3CFB-4767-92B3-73B5B7F5837D}" dt="2025-01-08T06:05:25.598" v="99" actId="47"/>
        <pc:sldMkLst>
          <pc:docMk/>
          <pc:sldMk cId="541438941" sldId="2139118824"/>
        </pc:sldMkLst>
      </pc:sldChg>
      <pc:sldChg chg="del mod modShow">
        <pc:chgData name="Arjang Fahim" userId="d99f17d917874ef7" providerId="LiveId" clId="{BA150E97-3CFB-4767-92B3-73B5B7F5837D}" dt="2025-01-08T06:05:25.598" v="99" actId="47"/>
        <pc:sldMkLst>
          <pc:docMk/>
          <pc:sldMk cId="2066914876" sldId="2139118827"/>
        </pc:sldMkLst>
      </pc:sldChg>
      <pc:sldChg chg="del mod modShow">
        <pc:chgData name="Arjang Fahim" userId="d99f17d917874ef7" providerId="LiveId" clId="{BA150E97-3CFB-4767-92B3-73B5B7F5837D}" dt="2025-01-08T06:05:25.598" v="99" actId="47"/>
        <pc:sldMkLst>
          <pc:docMk/>
          <pc:sldMk cId="1867174759" sldId="2139118828"/>
        </pc:sldMkLst>
      </pc:sldChg>
      <pc:sldChg chg="del mod modShow">
        <pc:chgData name="Arjang Fahim" userId="d99f17d917874ef7" providerId="LiveId" clId="{BA150E97-3CFB-4767-92B3-73B5B7F5837D}" dt="2025-01-08T06:05:25.598" v="99" actId="47"/>
        <pc:sldMkLst>
          <pc:docMk/>
          <pc:sldMk cId="2901211211" sldId="2139118829"/>
        </pc:sldMkLst>
      </pc:sldChg>
      <pc:sldChg chg="del mod modShow">
        <pc:chgData name="Arjang Fahim" userId="d99f17d917874ef7" providerId="LiveId" clId="{BA150E97-3CFB-4767-92B3-73B5B7F5837D}" dt="2025-01-08T06:05:25.598" v="99" actId="47"/>
        <pc:sldMkLst>
          <pc:docMk/>
          <pc:sldMk cId="1314492533" sldId="2139118830"/>
        </pc:sldMkLst>
      </pc:sldChg>
      <pc:sldChg chg="del mod modShow">
        <pc:chgData name="Arjang Fahim" userId="d99f17d917874ef7" providerId="LiveId" clId="{BA150E97-3CFB-4767-92B3-73B5B7F5837D}" dt="2025-01-08T06:05:25.598" v="99" actId="47"/>
        <pc:sldMkLst>
          <pc:docMk/>
          <pc:sldMk cId="3374944579" sldId="2139118831"/>
        </pc:sldMkLst>
      </pc:sldChg>
      <pc:sldChg chg="del mod modShow">
        <pc:chgData name="Arjang Fahim" userId="d99f17d917874ef7" providerId="LiveId" clId="{BA150E97-3CFB-4767-92B3-73B5B7F5837D}" dt="2025-01-08T06:05:25.598" v="99" actId="47"/>
        <pc:sldMkLst>
          <pc:docMk/>
          <pc:sldMk cId="3015858265" sldId="2139118832"/>
        </pc:sldMkLst>
      </pc:sldChg>
      <pc:sldChg chg="del">
        <pc:chgData name="Arjang Fahim" userId="d99f17d917874ef7" providerId="LiveId" clId="{BA150E97-3CFB-4767-92B3-73B5B7F5837D}" dt="2025-01-08T06:05:25.598" v="99" actId="47"/>
        <pc:sldMkLst>
          <pc:docMk/>
          <pc:sldMk cId="3996059727" sldId="2139118838"/>
        </pc:sldMkLst>
      </pc:sldChg>
      <pc:sldChg chg="del">
        <pc:chgData name="Arjang Fahim" userId="d99f17d917874ef7" providerId="LiveId" clId="{BA150E97-3CFB-4767-92B3-73B5B7F5837D}" dt="2025-01-08T06:05:25.598" v="99" actId="47"/>
        <pc:sldMkLst>
          <pc:docMk/>
          <pc:sldMk cId="3101052739" sldId="2139118839"/>
        </pc:sldMkLst>
      </pc:sldChg>
      <pc:sldChg chg="del">
        <pc:chgData name="Arjang Fahim" userId="d99f17d917874ef7" providerId="LiveId" clId="{BA150E97-3CFB-4767-92B3-73B5B7F5837D}" dt="2025-01-08T06:05:25.598" v="99" actId="47"/>
        <pc:sldMkLst>
          <pc:docMk/>
          <pc:sldMk cId="3212693720" sldId="2139118840"/>
        </pc:sldMkLst>
      </pc:sldChg>
      <pc:sldChg chg="del">
        <pc:chgData name="Arjang Fahim" userId="d99f17d917874ef7" providerId="LiveId" clId="{BA150E97-3CFB-4767-92B3-73B5B7F5837D}" dt="2025-01-08T06:05:25.598" v="99" actId="47"/>
        <pc:sldMkLst>
          <pc:docMk/>
          <pc:sldMk cId="989220766" sldId="2139118841"/>
        </pc:sldMkLst>
      </pc:sldChg>
      <pc:sldChg chg="del">
        <pc:chgData name="Arjang Fahim" userId="d99f17d917874ef7" providerId="LiveId" clId="{BA150E97-3CFB-4767-92B3-73B5B7F5837D}" dt="2025-01-08T06:05:25.598" v="99" actId="47"/>
        <pc:sldMkLst>
          <pc:docMk/>
          <pc:sldMk cId="3543259206" sldId="2139118845"/>
        </pc:sldMkLst>
      </pc:sldChg>
      <pc:sldChg chg="modSp mod">
        <pc:chgData name="Arjang Fahim" userId="d99f17d917874ef7" providerId="LiveId" clId="{BA150E97-3CFB-4767-92B3-73B5B7F5837D}" dt="2025-01-02T01:55:54.511" v="3"/>
        <pc:sldMkLst>
          <pc:docMk/>
          <pc:sldMk cId="995551042" sldId="2139118846"/>
        </pc:sldMkLst>
        <pc:spChg chg="mod">
          <ac:chgData name="Arjang Fahim" userId="d99f17d917874ef7" providerId="LiveId" clId="{BA150E97-3CFB-4767-92B3-73B5B7F5837D}" dt="2025-01-02T01:55:54.511" v="3"/>
          <ac:spMkLst>
            <pc:docMk/>
            <pc:sldMk cId="995551042" sldId="2139118846"/>
            <ac:spMk id="2" creationId="{0DBE5843-0F93-8BA0-2926-590DB9EFCC86}"/>
          </ac:spMkLst>
        </pc:spChg>
      </pc:sldChg>
      <pc:sldChg chg="modSp mod">
        <pc:chgData name="Arjang Fahim" userId="d99f17d917874ef7" providerId="LiveId" clId="{BA150E97-3CFB-4767-92B3-73B5B7F5837D}" dt="2025-01-08T05:58:49.769" v="97" actId="20577"/>
        <pc:sldMkLst>
          <pc:docMk/>
          <pc:sldMk cId="823602666" sldId="2139118848"/>
        </pc:sldMkLst>
        <pc:spChg chg="mod">
          <ac:chgData name="Arjang Fahim" userId="d99f17d917874ef7" providerId="LiveId" clId="{BA150E97-3CFB-4767-92B3-73B5B7F5837D}" dt="2025-01-08T05:58:07.730" v="8" actId="6549"/>
          <ac:spMkLst>
            <pc:docMk/>
            <pc:sldMk cId="823602666" sldId="2139118848"/>
            <ac:spMk id="3" creationId="{047EE6A3-36B9-49DF-BA2D-2A45D555229A}"/>
          </ac:spMkLst>
        </pc:spChg>
        <pc:spChg chg="mod">
          <ac:chgData name="Arjang Fahim" userId="d99f17d917874ef7" providerId="LiveId" clId="{BA150E97-3CFB-4767-92B3-73B5B7F5837D}" dt="2025-01-08T05:58:49.769" v="97" actId="20577"/>
          <ac:spMkLst>
            <pc:docMk/>
            <pc:sldMk cId="823602666" sldId="2139118848"/>
            <ac:spMk id="5" creationId="{665A4D92-93F6-154E-2E44-4D97165EE5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1130D3-101D-B742-9F58-D4C15DFC8D02}"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EC437D-9682-8345-9EAA-7E1D93A0C843}" type="slidenum">
              <a:rPr lang="en-US" smtClean="0"/>
              <a:t>‹#›</a:t>
            </a:fld>
            <a:endParaRPr lang="en-US"/>
          </a:p>
        </p:txBody>
      </p:sp>
    </p:spTree>
    <p:extLst>
      <p:ext uri="{BB962C8B-B14F-4D97-AF65-F5344CB8AC3E}">
        <p14:creationId xmlns:p14="http://schemas.microsoft.com/office/powerpoint/2010/main" val="413471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hyperlink" Target="https://creativecommons.org/licenses/by/4.0" TargetMode="External"/><Relationship Id="rId3" Type="http://schemas.openxmlformats.org/officeDocument/2006/relationships/image" Target="../media/image2.svg"/><Relationship Id="rId7" Type="http://schemas.openxmlformats.org/officeDocument/2006/relationships/hyperlink" Target="https://www.knime.com/" TargetMode="External"/><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knime.com/"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knime.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hyperlink" Target="https://www.knime.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3926" y="2015288"/>
            <a:ext cx="4812632" cy="767871"/>
          </a:xfrm>
        </p:spPr>
        <p:txBody>
          <a:bodyPr lIns="91440" tIns="0" rIns="0" anchor="ctr" anchorCtr="0">
            <a:noAutofit/>
          </a:bodyPr>
          <a:lstStyle>
            <a:lvl1pPr algn="l">
              <a:defRPr sz="2400">
                <a:latin typeface="+mj-lt"/>
              </a:defRPr>
            </a:lvl1pPr>
          </a:lstStyle>
          <a:p>
            <a:r>
              <a:rPr lang="en-GB" dirty="0"/>
              <a:t>Click to edit title</a:t>
            </a:r>
            <a:br>
              <a:rPr lang="en-GB" dirty="0"/>
            </a:br>
            <a:r>
              <a:rPr lang="en-GB" dirty="0"/>
              <a:t>max 2 Lines</a:t>
            </a:r>
            <a:endParaRPr lang="en-US" dirty="0"/>
          </a:p>
        </p:txBody>
      </p:sp>
      <p:sp>
        <p:nvSpPr>
          <p:cNvPr id="3" name="Subtitle 2"/>
          <p:cNvSpPr>
            <a:spLocks noGrp="1"/>
          </p:cNvSpPr>
          <p:nvPr>
            <p:ph type="subTitle" idx="1" hasCustomPrompt="1"/>
          </p:nvPr>
        </p:nvSpPr>
        <p:spPr>
          <a:xfrm>
            <a:off x="733926" y="2913680"/>
            <a:ext cx="3946074" cy="226799"/>
          </a:xfrm>
        </p:spPr>
        <p:txBody>
          <a:bodyPr lIns="91440" anchor="ctr" anchorCtr="0">
            <a:noAutofit/>
          </a:bodyPr>
          <a:lstStyle>
            <a:lvl1pPr marL="0" indent="0" algn="l">
              <a:spcBef>
                <a:spcPts val="0"/>
              </a:spcBef>
              <a:buNone/>
              <a:defRPr sz="1400">
                <a:latin typeface="+mn-lt"/>
              </a:defRPr>
            </a:lvl1pPr>
            <a:lvl2pPr marL="308610" indent="0" algn="ctr">
              <a:buNone/>
              <a:defRPr sz="135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r>
              <a:rPr lang="en-GB" dirty="0"/>
              <a:t>Presenter Name and Title</a:t>
            </a:r>
            <a:endParaRPr lang="en-US" dirty="0"/>
          </a:p>
        </p:txBody>
      </p:sp>
      <p:sp>
        <p:nvSpPr>
          <p:cNvPr id="6" name="Slide Number Placeholder 5" hidden="1">
            <a:extLst>
              <a:ext uri="{FF2B5EF4-FFF2-40B4-BE49-F238E27FC236}">
                <a16:creationId xmlns:a16="http://schemas.microsoft.com/office/drawing/2014/main" id="{0B01FEE6-F0A8-B441-9C55-EBE6F3D0E13A}"/>
              </a:ext>
            </a:extLst>
          </p:cNvPr>
          <p:cNvSpPr>
            <a:spLocks noGrp="1"/>
          </p:cNvSpPr>
          <p:nvPr>
            <p:ph type="sldNum" sz="quarter" idx="14"/>
          </p:nvPr>
        </p:nvSpPr>
        <p:spPr/>
        <p:txBody>
          <a:bodyPr/>
          <a:lstStyle/>
          <a:p>
            <a:fld id="{220B6647-BD7A-7942-B66E-0DFF9B72D92D}" type="slidenum">
              <a:rPr lang="en-US" smtClean="0"/>
              <a:pPr/>
              <a:t>‹#›</a:t>
            </a:fld>
            <a:endParaRPr lang="en-US"/>
          </a:p>
        </p:txBody>
      </p:sp>
      <p:cxnSp>
        <p:nvCxnSpPr>
          <p:cNvPr id="12" name="Straight Connector 11">
            <a:extLst>
              <a:ext uri="{FF2B5EF4-FFF2-40B4-BE49-F238E27FC236}">
                <a16:creationId xmlns:a16="http://schemas.microsoft.com/office/drawing/2014/main" id="{D64267AA-8E58-B72C-82FC-FD41309A9117}"/>
              </a:ext>
            </a:extLst>
          </p:cNvPr>
          <p:cNvCxnSpPr>
            <a:cxnSpLocks/>
          </p:cNvCxnSpPr>
          <p:nvPr userDrawn="1"/>
        </p:nvCxnSpPr>
        <p:spPr>
          <a:xfrm>
            <a:off x="659006" y="2015288"/>
            <a:ext cx="0" cy="1472818"/>
          </a:xfrm>
          <a:prstGeom prst="line">
            <a:avLst/>
          </a:prstGeom>
          <a:ln w="12700">
            <a:solidFill>
              <a:srgbClr val="201E1E"/>
            </a:solidFill>
            <a:miter lim="800000"/>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1587F054-1D96-EEC4-FA17-6801B69E9118}"/>
              </a:ext>
            </a:extLst>
          </p:cNvPr>
          <p:cNvSpPr>
            <a:spLocks noGrp="1"/>
          </p:cNvSpPr>
          <p:nvPr>
            <p:ph type="body" sz="quarter" idx="15" hasCustomPrompt="1"/>
          </p:nvPr>
        </p:nvSpPr>
        <p:spPr>
          <a:xfrm>
            <a:off x="733425" y="3227885"/>
            <a:ext cx="3946069" cy="236157"/>
          </a:xfrm>
        </p:spPr>
        <p:txBody>
          <a:bodyPr lIns="90000" anchor="ctr"/>
          <a:lstStyle>
            <a:lvl1pPr marL="0" indent="0">
              <a:buNone/>
              <a:defRPr sz="1200"/>
            </a:lvl1pPr>
          </a:lstStyle>
          <a:p>
            <a:pPr lvl="0"/>
            <a:r>
              <a:rPr lang="en-GB" dirty="0"/>
              <a:t>Date</a:t>
            </a:r>
            <a:endParaRPr lang="en-DE" dirty="0"/>
          </a:p>
        </p:txBody>
      </p:sp>
      <p:sp>
        <p:nvSpPr>
          <p:cNvPr id="4" name="TextBox 3">
            <a:extLst>
              <a:ext uri="{FF2B5EF4-FFF2-40B4-BE49-F238E27FC236}">
                <a16:creationId xmlns:a16="http://schemas.microsoft.com/office/drawing/2014/main" id="{0E212C73-6681-46BD-347B-BEB64EB179AE}"/>
              </a:ext>
            </a:extLst>
          </p:cNvPr>
          <p:cNvSpPr txBox="1"/>
          <p:nvPr userDrawn="1"/>
        </p:nvSpPr>
        <p:spPr>
          <a:xfrm>
            <a:off x="5999433" y="157866"/>
            <a:ext cx="2999490" cy="2934534"/>
          </a:xfrm>
          <a:prstGeom prst="rect">
            <a:avLst/>
          </a:prstGeom>
          <a:solidFill>
            <a:schemeClr val="bg1">
              <a:lumMod val="95000"/>
            </a:schemeClr>
          </a:solidFill>
          <a:ln w="15875">
            <a:solidFill>
              <a:schemeClr val="bg1">
                <a:lumMod val="50000"/>
              </a:schemeClr>
            </a:solidFill>
          </a:ln>
        </p:spPr>
        <p:txBody>
          <a:bodyPr wrap="square" lIns="108000" tIns="108000" rIns="108000" bIns="108000" rtlCol="0">
            <a:noAutofit/>
          </a:bodyPr>
          <a:lstStyle/>
          <a:p>
            <a:pPr algn="l"/>
            <a:r>
              <a:rPr lang="en-US" sz="1200" dirty="0"/>
              <a:t>You are free to:</a:t>
            </a:r>
          </a:p>
          <a:p>
            <a:pPr algn="l"/>
            <a:r>
              <a:rPr lang="en-US" sz="1200" b="1" dirty="0"/>
              <a:t>Share</a:t>
            </a:r>
          </a:p>
          <a:p>
            <a:pPr algn="l"/>
            <a:r>
              <a:rPr lang="en-US" sz="1200" b="1" dirty="0"/>
              <a:t>	</a:t>
            </a:r>
            <a:r>
              <a:rPr lang="en-US" sz="1200" dirty="0"/>
              <a:t>copy and redistribute the 	material in any medium or format</a:t>
            </a:r>
          </a:p>
          <a:p>
            <a:pPr algn="l"/>
            <a:r>
              <a:rPr lang="en-US" sz="1200" b="1" dirty="0"/>
              <a:t>Adapt</a:t>
            </a:r>
          </a:p>
          <a:p>
            <a:pPr algn="l"/>
            <a:r>
              <a:rPr lang="en-US" sz="1200" b="1" dirty="0"/>
              <a:t>	</a:t>
            </a:r>
            <a:r>
              <a:rPr lang="en-US" sz="1200" dirty="0"/>
              <a:t>remix, transform, and build upon 	the material for any purpose, 	even commercially.</a:t>
            </a:r>
          </a:p>
          <a:p>
            <a:pPr algn="l"/>
            <a:endParaRPr lang="en-US" sz="1200" dirty="0"/>
          </a:p>
          <a:p>
            <a:pPr algn="l"/>
            <a:r>
              <a:rPr lang="en-US" sz="1200" dirty="0"/>
              <a:t>You must give </a:t>
            </a:r>
            <a:r>
              <a:rPr lang="en-US" sz="1200" b="1" dirty="0"/>
              <a:t>appropriate credit</a:t>
            </a:r>
            <a:r>
              <a:rPr lang="en-US" sz="1200" dirty="0"/>
              <a:t>, provide a link to the license, and indicate if changes were made. You may do so in any reasonable manner, but not in any way that suggests the licensor endorses you or your use.</a:t>
            </a:r>
          </a:p>
        </p:txBody>
      </p:sp>
    </p:spTree>
    <p:extLst>
      <p:ext uri="{BB962C8B-B14F-4D97-AF65-F5344CB8AC3E}">
        <p14:creationId xmlns:p14="http://schemas.microsoft.com/office/powerpoint/2010/main" val="53800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y in Touch">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60000" y="1425600"/>
            <a:ext cx="5400000" cy="648000"/>
          </a:xfrm>
        </p:spPr>
        <p:txBody>
          <a:bodyPr tIns="0" rIns="0" anchor="ctr">
            <a:normAutofit/>
          </a:bodyPr>
          <a:lstStyle>
            <a:lvl1pPr algn="l">
              <a:defRPr sz="2400"/>
            </a:lvl1pPr>
          </a:lstStyle>
          <a:p>
            <a:r>
              <a:rPr lang="en-US" dirty="0"/>
              <a:t>Let's Stay in touch!</a:t>
            </a:r>
          </a:p>
        </p:txBody>
      </p:sp>
      <p:sp>
        <p:nvSpPr>
          <p:cNvPr id="7" name="Slide Number Placeholder 6">
            <a:extLst>
              <a:ext uri="{FF2B5EF4-FFF2-40B4-BE49-F238E27FC236}">
                <a16:creationId xmlns:a16="http://schemas.microsoft.com/office/drawing/2014/main" id="{8386C1EC-AB07-F94A-9F69-EA2C58DD858B}"/>
              </a:ext>
            </a:extLst>
          </p:cNvPr>
          <p:cNvSpPr>
            <a:spLocks noGrp="1"/>
          </p:cNvSpPr>
          <p:nvPr>
            <p:ph type="sldNum" sz="quarter" idx="12"/>
          </p:nvPr>
        </p:nvSpPr>
        <p:spPr/>
        <p:txBody>
          <a:bodyPr/>
          <a:lstStyle/>
          <a:p>
            <a:fld id="{220B6647-BD7A-7942-B66E-0DFF9B72D92D}" type="slidenum">
              <a:rPr lang="en-US" smtClean="0"/>
              <a:pPr/>
              <a:t>‹#›</a:t>
            </a:fld>
            <a:endParaRPr lang="en-US"/>
          </a:p>
        </p:txBody>
      </p:sp>
      <p:pic>
        <p:nvPicPr>
          <p:cNvPr id="11" name="Graphic 10">
            <a:extLst>
              <a:ext uri="{FF2B5EF4-FFF2-40B4-BE49-F238E27FC236}">
                <a16:creationId xmlns:a16="http://schemas.microsoft.com/office/drawing/2014/main" id="{D126442A-B2A7-42DF-B149-2E44143143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53454" y="3453002"/>
            <a:ext cx="304800" cy="274320"/>
          </a:xfrm>
          <a:prstGeom prst="rect">
            <a:avLst/>
          </a:prstGeom>
        </p:spPr>
      </p:pic>
      <p:pic>
        <p:nvPicPr>
          <p:cNvPr id="15" name="Picture 14">
            <a:extLst>
              <a:ext uri="{FF2B5EF4-FFF2-40B4-BE49-F238E27FC236}">
                <a16:creationId xmlns:a16="http://schemas.microsoft.com/office/drawing/2014/main" id="{3D224257-2FB5-4259-BD0E-7E754DD93A1E}"/>
              </a:ext>
            </a:extLst>
          </p:cNvPr>
          <p:cNvPicPr>
            <a:picLocks noChangeAspect="1"/>
          </p:cNvPicPr>
          <p:nvPr userDrawn="1"/>
        </p:nvPicPr>
        <p:blipFill>
          <a:blip r:embed="rId4"/>
          <a:stretch>
            <a:fillRect/>
          </a:stretch>
        </p:blipFill>
        <p:spPr>
          <a:xfrm>
            <a:off x="1035155" y="2581225"/>
            <a:ext cx="741401" cy="199411"/>
          </a:xfrm>
          <a:prstGeom prst="rect">
            <a:avLst/>
          </a:prstGeom>
        </p:spPr>
      </p:pic>
      <p:pic>
        <p:nvPicPr>
          <p:cNvPr id="9" name="Graphic 8">
            <a:extLst>
              <a:ext uri="{FF2B5EF4-FFF2-40B4-BE49-F238E27FC236}">
                <a16:creationId xmlns:a16="http://schemas.microsoft.com/office/drawing/2014/main" id="{2F00EA32-EFF0-48A0-9916-33080861F892}"/>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253454" y="3000790"/>
            <a:ext cx="304800" cy="274320"/>
          </a:xfrm>
          <a:prstGeom prst="rect">
            <a:avLst/>
          </a:prstGeom>
        </p:spPr>
      </p:pic>
      <p:sp>
        <p:nvSpPr>
          <p:cNvPr id="27" name="Text Placeholder 7">
            <a:extLst>
              <a:ext uri="{FF2B5EF4-FFF2-40B4-BE49-F238E27FC236}">
                <a16:creationId xmlns:a16="http://schemas.microsoft.com/office/drawing/2014/main" id="{85F266D7-F232-4CAE-8862-CB17F8FE7F01}"/>
              </a:ext>
            </a:extLst>
          </p:cNvPr>
          <p:cNvSpPr>
            <a:spLocks noGrp="1"/>
          </p:cNvSpPr>
          <p:nvPr>
            <p:ph type="body" sz="quarter" idx="17" hasCustomPrompt="1"/>
          </p:nvPr>
        </p:nvSpPr>
        <p:spPr>
          <a:xfrm>
            <a:off x="1966025" y="2988759"/>
            <a:ext cx="4572000" cy="329184"/>
          </a:xfrm>
        </p:spPr>
        <p:txBody>
          <a:bodyPr anchor="ctr" anchorCtr="0"/>
          <a:lstStyle>
            <a:lvl1pPr marL="0" indent="0">
              <a:buNone/>
              <a:defRPr sz="1400">
                <a:latin typeface="Avenir Next LT Pro" panose="020B0504020202020204" pitchFamily="34" charset="0"/>
              </a:defRPr>
            </a:lvl1pPr>
          </a:lstStyle>
          <a:p>
            <a:pPr lvl="0"/>
            <a:r>
              <a:rPr lang="en-US" dirty="0"/>
              <a:t>Your E-Mail Address</a:t>
            </a:r>
          </a:p>
        </p:txBody>
      </p:sp>
      <p:sp>
        <p:nvSpPr>
          <p:cNvPr id="13" name="Text Placeholder 12">
            <a:extLst>
              <a:ext uri="{FF2B5EF4-FFF2-40B4-BE49-F238E27FC236}">
                <a16:creationId xmlns:a16="http://schemas.microsoft.com/office/drawing/2014/main" id="{7BEA622E-3344-40E0-A98D-23AFB914490E}"/>
              </a:ext>
            </a:extLst>
          </p:cNvPr>
          <p:cNvSpPr>
            <a:spLocks noGrp="1"/>
          </p:cNvSpPr>
          <p:nvPr>
            <p:ph type="body" sz="quarter" idx="18" hasCustomPrompt="1"/>
          </p:nvPr>
        </p:nvSpPr>
        <p:spPr>
          <a:xfrm>
            <a:off x="1966025" y="3440970"/>
            <a:ext cx="4572000" cy="329184"/>
          </a:xfrm>
        </p:spPr>
        <p:txBody>
          <a:bodyPr anchor="ctr" anchorCtr="0"/>
          <a:lstStyle>
            <a:lvl1pPr marL="0" indent="0">
              <a:buNone/>
              <a:defRPr sz="1400">
                <a:latin typeface="Avenir Next LT Pro" panose="020B0504020202020204" pitchFamily="34" charset="0"/>
              </a:defRPr>
            </a:lvl1pPr>
          </a:lstStyle>
          <a:p>
            <a:pPr lvl="0"/>
            <a:r>
              <a:rPr lang="en-US" dirty="0"/>
              <a:t>Link to your LinkedIn Profile</a:t>
            </a:r>
          </a:p>
        </p:txBody>
      </p:sp>
      <p:sp>
        <p:nvSpPr>
          <p:cNvPr id="28" name="Text Placeholder 27">
            <a:extLst>
              <a:ext uri="{FF2B5EF4-FFF2-40B4-BE49-F238E27FC236}">
                <a16:creationId xmlns:a16="http://schemas.microsoft.com/office/drawing/2014/main" id="{3ED0C215-C366-4B59-943B-9B6EF6FA8670}"/>
              </a:ext>
            </a:extLst>
          </p:cNvPr>
          <p:cNvSpPr>
            <a:spLocks noGrp="1"/>
          </p:cNvSpPr>
          <p:nvPr>
            <p:ph type="body" sz="quarter" idx="19" hasCustomPrompt="1"/>
          </p:nvPr>
        </p:nvSpPr>
        <p:spPr>
          <a:xfrm>
            <a:off x="1966025" y="2536547"/>
            <a:ext cx="4572000" cy="329184"/>
          </a:xfrm>
        </p:spPr>
        <p:txBody>
          <a:bodyPr anchor="ctr" anchorCtr="0"/>
          <a:lstStyle>
            <a:lvl1pPr marL="0" indent="0">
              <a:buNone/>
              <a:defRPr sz="1400">
                <a:latin typeface="Avenir Next LT Pro" panose="020B0504020202020204" pitchFamily="34" charset="0"/>
              </a:defRPr>
            </a:lvl1pPr>
          </a:lstStyle>
          <a:p>
            <a:pPr lvl="0"/>
            <a:r>
              <a:rPr lang="en-US" dirty="0"/>
              <a:t>Link to your KNIME Hub Profile</a:t>
            </a:r>
          </a:p>
        </p:txBody>
      </p:sp>
      <p:sp>
        <p:nvSpPr>
          <p:cNvPr id="35" name="Picture Placeholder 34">
            <a:extLst>
              <a:ext uri="{FF2B5EF4-FFF2-40B4-BE49-F238E27FC236}">
                <a16:creationId xmlns:a16="http://schemas.microsoft.com/office/drawing/2014/main" id="{F4640EEF-C454-44D1-AA48-27DDA09035FC}"/>
              </a:ext>
            </a:extLst>
          </p:cNvPr>
          <p:cNvSpPr>
            <a:spLocks noGrp="1"/>
          </p:cNvSpPr>
          <p:nvPr>
            <p:ph type="pic" sz="quarter" idx="21" hasCustomPrompt="1"/>
          </p:nvPr>
        </p:nvSpPr>
        <p:spPr>
          <a:xfrm>
            <a:off x="831338" y="181723"/>
            <a:ext cx="1080655" cy="1069848"/>
          </a:xfrm>
          <a:prstGeom prst="ellipse">
            <a:avLst/>
          </a:prstGeom>
        </p:spPr>
        <p:txBody>
          <a:bodyPr/>
          <a:lstStyle>
            <a:lvl1pPr marL="0" indent="0">
              <a:buNone/>
              <a:defRPr/>
            </a:lvl1pPr>
          </a:lstStyle>
          <a:p>
            <a:r>
              <a:rPr lang="en-US" dirty="0"/>
              <a:t>Picture</a:t>
            </a:r>
          </a:p>
        </p:txBody>
      </p:sp>
      <p:sp>
        <p:nvSpPr>
          <p:cNvPr id="4" name="Freihandform 10">
            <a:extLst>
              <a:ext uri="{FF2B5EF4-FFF2-40B4-BE49-F238E27FC236}">
                <a16:creationId xmlns:a16="http://schemas.microsoft.com/office/drawing/2014/main" id="{8B3D073D-A32A-B56B-F954-91CDCEE1730E}"/>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7"/>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8"/>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5" name="Date Placeholder 4">
            <a:extLst>
              <a:ext uri="{FF2B5EF4-FFF2-40B4-BE49-F238E27FC236}">
                <a16:creationId xmlns:a16="http://schemas.microsoft.com/office/drawing/2014/main" id="{8ECDD9E5-4342-4A12-1839-304736CD0459}"/>
              </a:ext>
            </a:extLst>
          </p:cNvPr>
          <p:cNvSpPr>
            <a:spLocks noGrp="1"/>
          </p:cNvSpPr>
          <p:nvPr>
            <p:ph type="dt" sz="half" idx="22"/>
          </p:nvPr>
        </p:nvSpPr>
        <p:spPr/>
        <p:txBody>
          <a:bodyPr/>
          <a:lstStyle/>
          <a:p>
            <a:fld id="{F403B3B2-F978-8F48-840A-7A6ADAA46E5E}" type="datetime1">
              <a:rPr lang="de-DE" smtClean="0"/>
              <a:t>07.01.2025</a:t>
            </a:fld>
            <a:endParaRPr lang="en-DE"/>
          </a:p>
        </p:txBody>
      </p:sp>
      <p:sp>
        <p:nvSpPr>
          <p:cNvPr id="6" name="Footer Placeholder 5">
            <a:extLst>
              <a:ext uri="{FF2B5EF4-FFF2-40B4-BE49-F238E27FC236}">
                <a16:creationId xmlns:a16="http://schemas.microsoft.com/office/drawing/2014/main" id="{FEBC0E12-2F25-560F-88BF-68BE57EFE854}"/>
              </a:ext>
            </a:extLst>
          </p:cNvPr>
          <p:cNvSpPr>
            <a:spLocks noGrp="1"/>
          </p:cNvSpPr>
          <p:nvPr>
            <p:ph type="ftr" sz="quarter" idx="23"/>
          </p:nvPr>
        </p:nvSpPr>
        <p:spPr/>
        <p:txBody>
          <a:bodyPr/>
          <a:lstStyle/>
          <a:p>
            <a:r>
              <a:rPr lang="en-GB"/>
              <a:t>This is the footer</a:t>
            </a:r>
            <a:endParaRPr lang="en-DE"/>
          </a:p>
        </p:txBody>
      </p:sp>
    </p:spTree>
    <p:extLst>
      <p:ext uri="{BB962C8B-B14F-4D97-AF65-F5344CB8AC3E}">
        <p14:creationId xmlns:p14="http://schemas.microsoft.com/office/powerpoint/2010/main" val="80496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60000" y="3923640"/>
            <a:ext cx="5774469" cy="648000"/>
          </a:xfrm>
        </p:spPr>
        <p:txBody>
          <a:bodyPr>
            <a:noAutofit/>
          </a:bodyPr>
          <a:lstStyle>
            <a:lvl1pPr marL="0" indent="0" algn="l">
              <a:buClr>
                <a:schemeClr val="tx1"/>
              </a:buClr>
              <a:buFont typeface="+mj-lt"/>
              <a:buNone/>
              <a:defRPr sz="2000" b="0"/>
            </a:lvl1pPr>
            <a:lvl2pPr marL="617220" indent="-308610" algn="ctr">
              <a:buClr>
                <a:schemeClr val="tx1"/>
              </a:buClr>
              <a:buFont typeface="+mj-lt"/>
              <a:buAutoNum type="arabicPeriod"/>
              <a:defRPr sz="1620"/>
            </a:lvl2pPr>
            <a:lvl3pPr marL="617220" indent="0" algn="ctr">
              <a:buNone/>
              <a:defRPr sz="1215"/>
            </a:lvl3pPr>
            <a:lvl4pPr marL="925830" indent="0" algn="ctr">
              <a:buNone/>
              <a:defRPr sz="1080"/>
            </a:lvl4pPr>
            <a:lvl5pPr marL="1234440" indent="0" algn="ctr">
              <a:buNone/>
              <a:defRPr sz="1080"/>
            </a:lvl5pPr>
            <a:lvl6pPr marL="1543050" indent="0" algn="ctr">
              <a:buNone/>
              <a:defRPr sz="1080"/>
            </a:lvl6pPr>
            <a:lvl7pPr marL="1851660" indent="0" algn="ctr">
              <a:buNone/>
              <a:defRPr sz="1080"/>
            </a:lvl7pPr>
            <a:lvl8pPr marL="2160270" indent="0" algn="ctr">
              <a:buNone/>
              <a:defRPr sz="1080"/>
            </a:lvl8pPr>
            <a:lvl9pPr marL="2468880" indent="0" algn="ctr">
              <a:buNone/>
              <a:defRPr sz="1080"/>
            </a:lvl9pPr>
          </a:lstStyle>
          <a:p>
            <a:pPr lvl="0"/>
            <a:r>
              <a:rPr lang="en-US" dirty="0"/>
              <a:t>Short summarizing or engaging text</a:t>
            </a:r>
          </a:p>
        </p:txBody>
      </p:sp>
      <p:sp>
        <p:nvSpPr>
          <p:cNvPr id="5" name="Picture Placeholder 4">
            <a:extLst>
              <a:ext uri="{FF2B5EF4-FFF2-40B4-BE49-F238E27FC236}">
                <a16:creationId xmlns:a16="http://schemas.microsoft.com/office/drawing/2014/main" id="{7A50A599-BBE0-7141-B5B5-23DA5ED35F4A}"/>
              </a:ext>
            </a:extLst>
          </p:cNvPr>
          <p:cNvSpPr>
            <a:spLocks noGrp="1"/>
          </p:cNvSpPr>
          <p:nvPr>
            <p:ph type="pic" sz="quarter" idx="16" hasCustomPrompt="1"/>
          </p:nvPr>
        </p:nvSpPr>
        <p:spPr>
          <a:xfrm>
            <a:off x="360000" y="907200"/>
            <a:ext cx="5774470" cy="2916000"/>
          </a:xfrm>
          <a:noFill/>
          <a:effectLst/>
        </p:spPr>
        <p:txBody>
          <a:bodyPr lIns="108000" tIns="108000" rIns="108000" bIns="108000"/>
          <a:lstStyle>
            <a:lvl1pPr marL="0" indent="0">
              <a:buNone/>
              <a:defRPr sz="1600"/>
            </a:lvl1pPr>
          </a:lstStyle>
          <a:p>
            <a:r>
              <a:rPr lang="en-US" dirty="0"/>
              <a:t>Image with key message or point to discuss</a:t>
            </a:r>
          </a:p>
        </p:txBody>
      </p:sp>
      <p:sp>
        <p:nvSpPr>
          <p:cNvPr id="8" name="Freihandform 10">
            <a:extLst>
              <a:ext uri="{FF2B5EF4-FFF2-40B4-BE49-F238E27FC236}">
                <a16:creationId xmlns:a16="http://schemas.microsoft.com/office/drawing/2014/main" id="{0B43D1B4-7C8B-76CF-CE27-C60F8C88879A}"/>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2"/>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3"/>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9" name="Date Placeholder 8">
            <a:extLst>
              <a:ext uri="{FF2B5EF4-FFF2-40B4-BE49-F238E27FC236}">
                <a16:creationId xmlns:a16="http://schemas.microsoft.com/office/drawing/2014/main" id="{46006457-08A9-A3FC-7486-AD6D000FA573}"/>
              </a:ext>
            </a:extLst>
          </p:cNvPr>
          <p:cNvSpPr>
            <a:spLocks noGrp="1"/>
          </p:cNvSpPr>
          <p:nvPr>
            <p:ph type="dt" sz="half" idx="17"/>
          </p:nvPr>
        </p:nvSpPr>
        <p:spPr/>
        <p:txBody>
          <a:bodyPr/>
          <a:lstStyle/>
          <a:p>
            <a:fld id="{E3F730F8-9638-BC4D-94DB-2FFDE01F85F5}" type="datetime1">
              <a:rPr lang="de-DE" smtClean="0"/>
              <a:t>07.01.2025</a:t>
            </a:fld>
            <a:endParaRPr lang="en-DE" dirty="0"/>
          </a:p>
        </p:txBody>
      </p:sp>
      <p:sp>
        <p:nvSpPr>
          <p:cNvPr id="10" name="Footer Placeholder 9">
            <a:extLst>
              <a:ext uri="{FF2B5EF4-FFF2-40B4-BE49-F238E27FC236}">
                <a16:creationId xmlns:a16="http://schemas.microsoft.com/office/drawing/2014/main" id="{A90FE301-0528-7876-0C74-21179121B68F}"/>
              </a:ext>
            </a:extLst>
          </p:cNvPr>
          <p:cNvSpPr>
            <a:spLocks noGrp="1"/>
          </p:cNvSpPr>
          <p:nvPr>
            <p:ph type="ftr" sz="quarter" idx="18"/>
          </p:nvPr>
        </p:nvSpPr>
        <p:spPr/>
        <p:txBody>
          <a:bodyPr/>
          <a:lstStyle/>
          <a:p>
            <a:r>
              <a:rPr lang="en-GB"/>
              <a:t>This is the footer</a:t>
            </a:r>
            <a:endParaRPr lang="en-DE" dirty="0"/>
          </a:p>
        </p:txBody>
      </p:sp>
      <p:sp>
        <p:nvSpPr>
          <p:cNvPr id="11" name="Slide Number Placeholder 10">
            <a:extLst>
              <a:ext uri="{FF2B5EF4-FFF2-40B4-BE49-F238E27FC236}">
                <a16:creationId xmlns:a16="http://schemas.microsoft.com/office/drawing/2014/main" id="{EB8A7B7C-7844-7F24-F7DE-BD8F9E8E16DB}"/>
              </a:ext>
            </a:extLst>
          </p:cNvPr>
          <p:cNvSpPr>
            <a:spLocks noGrp="1"/>
          </p:cNvSpPr>
          <p:nvPr>
            <p:ph type="sldNum" sz="quarter" idx="19"/>
          </p:nvPr>
        </p:nvSpPr>
        <p:spPr/>
        <p:txBody>
          <a:bodyPr/>
          <a:lstStyle/>
          <a:p>
            <a:fld id="{220B6647-BD7A-7942-B66E-0DFF9B72D92D}" type="slidenum">
              <a:rPr lang="en-US" smtClean="0"/>
              <a:pPr/>
              <a:t>‹#›</a:t>
            </a:fld>
            <a:endParaRPr lang="en-US"/>
          </a:p>
        </p:txBody>
      </p:sp>
    </p:spTree>
    <p:extLst>
      <p:ext uri="{BB962C8B-B14F-4D97-AF65-F5344CB8AC3E}">
        <p14:creationId xmlns:p14="http://schemas.microsoft.com/office/powerpoint/2010/main" val="1335061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ote + Result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D11C764-3E3B-6C8B-1764-F3C00EFC4F9C}"/>
              </a:ext>
            </a:extLst>
          </p:cNvPr>
          <p:cNvSpPr/>
          <p:nvPr userDrawn="1"/>
        </p:nvSpPr>
        <p:spPr>
          <a:xfrm>
            <a:off x="-11469" y="3079501"/>
            <a:ext cx="9155470" cy="2063999"/>
          </a:xfrm>
          <a:prstGeom prst="rect">
            <a:avLst/>
          </a:prstGeom>
          <a:solidFill>
            <a:schemeClr val="bg1">
              <a:lumMod val="95000"/>
            </a:schemeClr>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endParaRPr lang="en-US" sz="1260" dirty="0">
              <a:solidFill>
                <a:schemeClr val="bg1"/>
              </a:solidFill>
            </a:endParaRPr>
          </a:p>
        </p:txBody>
      </p:sp>
      <p:cxnSp>
        <p:nvCxnSpPr>
          <p:cNvPr id="6" name="Straight Connector 5">
            <a:extLst>
              <a:ext uri="{FF2B5EF4-FFF2-40B4-BE49-F238E27FC236}">
                <a16:creationId xmlns:a16="http://schemas.microsoft.com/office/drawing/2014/main" id="{5FD07C36-9934-CA48-A1E1-8B81A9AFBC79}"/>
              </a:ext>
            </a:extLst>
          </p:cNvPr>
          <p:cNvCxnSpPr>
            <a:cxnSpLocks/>
          </p:cNvCxnSpPr>
          <p:nvPr userDrawn="1"/>
        </p:nvCxnSpPr>
        <p:spPr>
          <a:xfrm>
            <a:off x="4188744" y="676642"/>
            <a:ext cx="765313" cy="0"/>
          </a:xfrm>
          <a:prstGeom prst="line">
            <a:avLst/>
          </a:prstGeom>
          <a:ln w="9525">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16" name="Text Placeholder 25">
            <a:extLst>
              <a:ext uri="{FF2B5EF4-FFF2-40B4-BE49-F238E27FC236}">
                <a16:creationId xmlns:a16="http://schemas.microsoft.com/office/drawing/2014/main" id="{F888119C-FA1E-6E1D-A15B-770DC6BE1545}"/>
              </a:ext>
            </a:extLst>
          </p:cNvPr>
          <p:cNvSpPr>
            <a:spLocks noGrp="1"/>
          </p:cNvSpPr>
          <p:nvPr>
            <p:ph type="body" sz="quarter" idx="20" hasCustomPrompt="1"/>
          </p:nvPr>
        </p:nvSpPr>
        <p:spPr>
          <a:xfrm>
            <a:off x="592151" y="3811186"/>
            <a:ext cx="2338152" cy="905987"/>
          </a:xfrm>
          <a:prstGeom prst="rect">
            <a:avLst/>
          </a:prstGeom>
        </p:spPr>
        <p:txBody>
          <a:bodyPr anchor="t">
            <a:noAutofit/>
          </a:bodyPr>
          <a:lstStyle>
            <a:lvl1pPr marL="0" indent="0">
              <a:buNone/>
              <a:defRPr sz="1100" b="0" i="0" baseline="0">
                <a:latin typeface="Avenir Next LT Pro" panose="020B0504020202020204" pitchFamily="34" charset="77"/>
                <a:ea typeface="Inter" panose="02000503000000020004" pitchFamily="2" charset="0"/>
              </a:defRPr>
            </a:lvl1pPr>
            <a:lvl5pPr marL="12312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a:t>
            </a:r>
          </a:p>
        </p:txBody>
      </p:sp>
      <p:sp>
        <p:nvSpPr>
          <p:cNvPr id="17" name="Text Placeholder 2">
            <a:extLst>
              <a:ext uri="{FF2B5EF4-FFF2-40B4-BE49-F238E27FC236}">
                <a16:creationId xmlns:a16="http://schemas.microsoft.com/office/drawing/2014/main" id="{F6734759-4C5C-AD27-C052-AE05246728B1}"/>
              </a:ext>
            </a:extLst>
          </p:cNvPr>
          <p:cNvSpPr>
            <a:spLocks noGrp="1"/>
          </p:cNvSpPr>
          <p:nvPr>
            <p:ph type="body" sz="quarter" idx="21" hasCustomPrompt="1"/>
          </p:nvPr>
        </p:nvSpPr>
        <p:spPr>
          <a:xfrm>
            <a:off x="592152" y="3563703"/>
            <a:ext cx="1278399" cy="229705"/>
          </a:xfrm>
          <a:prstGeom prst="rect">
            <a:avLst/>
          </a:prstGeom>
        </p:spPr>
        <p:txBody>
          <a:bodyPr>
            <a:noAutofit/>
          </a:bodyPr>
          <a:lstStyle>
            <a:lvl1pPr marL="0" indent="0">
              <a:buNone/>
              <a:defRPr sz="1440" b="1" i="0">
                <a:solidFill>
                  <a:schemeClr val="tx1"/>
                </a:solidFill>
                <a:latin typeface="Avenir Next LT Pro Demi" panose="020B0504020202020204" pitchFamily="34" charset="77"/>
              </a:defRPr>
            </a:lvl1pPr>
            <a:lvl2pPr marL="259200" indent="0">
              <a:buNone/>
              <a:defRPr/>
            </a:lvl2pPr>
            <a:lvl3pPr marL="583200" indent="0">
              <a:buNone/>
              <a:defRPr/>
            </a:lvl3pPr>
          </a:lstStyle>
          <a:p>
            <a:pPr lvl="0"/>
            <a:r>
              <a:rPr lang="en-US" dirty="0"/>
              <a:t>Header</a:t>
            </a:r>
          </a:p>
        </p:txBody>
      </p:sp>
      <p:sp>
        <p:nvSpPr>
          <p:cNvPr id="18" name="Text Placeholder 36">
            <a:extLst>
              <a:ext uri="{FF2B5EF4-FFF2-40B4-BE49-F238E27FC236}">
                <a16:creationId xmlns:a16="http://schemas.microsoft.com/office/drawing/2014/main" id="{1736C124-BFF5-9E01-97B4-FB2DD631B165}"/>
              </a:ext>
            </a:extLst>
          </p:cNvPr>
          <p:cNvSpPr>
            <a:spLocks noGrp="1"/>
          </p:cNvSpPr>
          <p:nvPr>
            <p:ph type="body" sz="quarter" idx="28" hasCustomPrompt="1"/>
          </p:nvPr>
        </p:nvSpPr>
        <p:spPr>
          <a:xfrm>
            <a:off x="601879" y="3312232"/>
            <a:ext cx="1364782" cy="229817"/>
          </a:xfrm>
          <a:prstGeom prst="rect">
            <a:avLst/>
          </a:prstGeom>
        </p:spPr>
        <p:txBody>
          <a:bodyPr>
            <a:normAutofit/>
          </a:bodyPr>
          <a:lstStyle>
            <a:lvl1pPr marL="0" indent="0">
              <a:buNone/>
              <a:defRPr sz="900" b="0" i="0" spc="90" baseline="0">
                <a:solidFill>
                  <a:srgbClr val="75471C"/>
                </a:solidFill>
                <a:latin typeface="Avenir Next LT Pro" panose="020B0504020202020204" pitchFamily="34" charset="77"/>
              </a:defRPr>
            </a:lvl1pPr>
            <a:lvl5pPr marL="1231200" indent="0">
              <a:buNone/>
              <a:defRPr/>
            </a:lvl5pPr>
          </a:lstStyle>
          <a:p>
            <a:pPr lvl="0"/>
            <a:r>
              <a:rPr lang="en-US" dirty="0"/>
              <a:t>RESULTS</a:t>
            </a:r>
          </a:p>
        </p:txBody>
      </p:sp>
      <p:sp>
        <p:nvSpPr>
          <p:cNvPr id="19" name="Text Placeholder 25">
            <a:extLst>
              <a:ext uri="{FF2B5EF4-FFF2-40B4-BE49-F238E27FC236}">
                <a16:creationId xmlns:a16="http://schemas.microsoft.com/office/drawing/2014/main" id="{D98B92D5-1CA6-0AB4-14C8-39B3115E1E87}"/>
              </a:ext>
            </a:extLst>
          </p:cNvPr>
          <p:cNvSpPr>
            <a:spLocks noGrp="1"/>
          </p:cNvSpPr>
          <p:nvPr>
            <p:ph type="body" sz="quarter" idx="29" hasCustomPrompt="1"/>
          </p:nvPr>
        </p:nvSpPr>
        <p:spPr>
          <a:xfrm>
            <a:off x="3579546" y="3815063"/>
            <a:ext cx="2338152" cy="817852"/>
          </a:xfrm>
          <a:prstGeom prst="rect">
            <a:avLst/>
          </a:prstGeom>
        </p:spPr>
        <p:txBody>
          <a:bodyPr anchor="t">
            <a:noAutofit/>
          </a:bodyPr>
          <a:lstStyle>
            <a:lvl1pPr marL="0" indent="0">
              <a:buNone/>
              <a:defRPr sz="1100" b="0" i="0" baseline="0">
                <a:latin typeface="Avenir Next LT Pro" panose="020B0504020202020204" pitchFamily="34" charset="77"/>
                <a:ea typeface="Inter" panose="02000503000000020004" pitchFamily="2" charset="0"/>
              </a:defRPr>
            </a:lvl1pPr>
            <a:lvl5pPr marL="12312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a:t>
            </a:r>
          </a:p>
        </p:txBody>
      </p:sp>
      <p:sp>
        <p:nvSpPr>
          <p:cNvPr id="20" name="Text Placeholder 2">
            <a:extLst>
              <a:ext uri="{FF2B5EF4-FFF2-40B4-BE49-F238E27FC236}">
                <a16:creationId xmlns:a16="http://schemas.microsoft.com/office/drawing/2014/main" id="{E96CA241-CF27-8094-D339-237DDCF557EA}"/>
              </a:ext>
            </a:extLst>
          </p:cNvPr>
          <p:cNvSpPr>
            <a:spLocks noGrp="1"/>
          </p:cNvSpPr>
          <p:nvPr>
            <p:ph type="body" sz="quarter" idx="30" hasCustomPrompt="1"/>
          </p:nvPr>
        </p:nvSpPr>
        <p:spPr>
          <a:xfrm>
            <a:off x="3579547" y="3563703"/>
            <a:ext cx="1278399" cy="229705"/>
          </a:xfrm>
          <a:prstGeom prst="rect">
            <a:avLst/>
          </a:prstGeom>
        </p:spPr>
        <p:txBody>
          <a:bodyPr>
            <a:noAutofit/>
          </a:bodyPr>
          <a:lstStyle>
            <a:lvl1pPr marL="0" indent="0">
              <a:buNone/>
              <a:defRPr sz="1440" b="1" i="0">
                <a:solidFill>
                  <a:schemeClr val="tx1"/>
                </a:solidFill>
                <a:latin typeface="Avenir Next LT Pro Demi" panose="020B0504020202020204" pitchFamily="34" charset="77"/>
              </a:defRPr>
            </a:lvl1pPr>
            <a:lvl2pPr marL="259200" indent="0">
              <a:buNone/>
              <a:defRPr/>
            </a:lvl2pPr>
            <a:lvl3pPr marL="583200" indent="0">
              <a:buNone/>
              <a:defRPr/>
            </a:lvl3pPr>
          </a:lstStyle>
          <a:p>
            <a:pPr lvl="0"/>
            <a:r>
              <a:rPr lang="en-US" dirty="0"/>
              <a:t>Header</a:t>
            </a:r>
          </a:p>
        </p:txBody>
      </p:sp>
      <p:sp>
        <p:nvSpPr>
          <p:cNvPr id="21" name="Text Placeholder 36">
            <a:extLst>
              <a:ext uri="{FF2B5EF4-FFF2-40B4-BE49-F238E27FC236}">
                <a16:creationId xmlns:a16="http://schemas.microsoft.com/office/drawing/2014/main" id="{D39EC5D3-6AD1-AD51-B019-E6ECB4FE1FD4}"/>
              </a:ext>
            </a:extLst>
          </p:cNvPr>
          <p:cNvSpPr>
            <a:spLocks noGrp="1"/>
          </p:cNvSpPr>
          <p:nvPr>
            <p:ph type="body" sz="quarter" idx="31" hasCustomPrompt="1"/>
          </p:nvPr>
        </p:nvSpPr>
        <p:spPr>
          <a:xfrm>
            <a:off x="3589274" y="3312232"/>
            <a:ext cx="1364782" cy="229817"/>
          </a:xfrm>
          <a:prstGeom prst="rect">
            <a:avLst/>
          </a:prstGeom>
        </p:spPr>
        <p:txBody>
          <a:bodyPr>
            <a:normAutofit/>
          </a:bodyPr>
          <a:lstStyle>
            <a:lvl1pPr marL="0" indent="0">
              <a:buNone/>
              <a:defRPr sz="900" b="0" i="0" spc="90" baseline="0">
                <a:solidFill>
                  <a:srgbClr val="75471C"/>
                </a:solidFill>
                <a:latin typeface="Avenir Next LT Pro" panose="020B0504020202020204" pitchFamily="34" charset="77"/>
              </a:defRPr>
            </a:lvl1pPr>
            <a:lvl5pPr marL="1231200" indent="0">
              <a:buNone/>
              <a:defRPr/>
            </a:lvl5pPr>
          </a:lstStyle>
          <a:p>
            <a:pPr lvl="0"/>
            <a:r>
              <a:rPr lang="en-US" dirty="0"/>
              <a:t>RESULTS</a:t>
            </a:r>
          </a:p>
        </p:txBody>
      </p:sp>
      <p:sp>
        <p:nvSpPr>
          <p:cNvPr id="22" name="Text Placeholder 25">
            <a:extLst>
              <a:ext uri="{FF2B5EF4-FFF2-40B4-BE49-F238E27FC236}">
                <a16:creationId xmlns:a16="http://schemas.microsoft.com/office/drawing/2014/main" id="{BAA373EE-CBAD-3CD5-FEB6-DE0101892636}"/>
              </a:ext>
            </a:extLst>
          </p:cNvPr>
          <p:cNvSpPr>
            <a:spLocks noGrp="1"/>
          </p:cNvSpPr>
          <p:nvPr>
            <p:ph type="body" sz="quarter" idx="32" hasCustomPrompt="1"/>
          </p:nvPr>
        </p:nvSpPr>
        <p:spPr>
          <a:xfrm>
            <a:off x="6481364" y="3815063"/>
            <a:ext cx="2338152" cy="817852"/>
          </a:xfrm>
          <a:prstGeom prst="rect">
            <a:avLst/>
          </a:prstGeom>
        </p:spPr>
        <p:txBody>
          <a:bodyPr anchor="t">
            <a:noAutofit/>
          </a:bodyPr>
          <a:lstStyle>
            <a:lvl1pPr marL="0" indent="0">
              <a:buNone/>
              <a:defRPr sz="1100" b="0" i="0" baseline="0">
                <a:latin typeface="Avenir Next LT Pro" panose="020B0504020202020204" pitchFamily="34" charset="77"/>
                <a:ea typeface="Inter" panose="02000503000000020004" pitchFamily="2" charset="0"/>
              </a:defRPr>
            </a:lvl1pPr>
            <a:lvl5pPr marL="1231200" indent="0">
              <a:buNone/>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sed do </a:t>
            </a:r>
            <a:r>
              <a:rPr lang="en-US" dirty="0" err="1"/>
              <a:t>eiusmod</a:t>
            </a:r>
            <a:r>
              <a:rPr lang="en-US" dirty="0"/>
              <a:t> </a:t>
            </a:r>
            <a:r>
              <a:rPr lang="en-US" dirty="0" err="1"/>
              <a:t>tempor</a:t>
            </a:r>
            <a:r>
              <a:rPr lang="en-US" dirty="0"/>
              <a:t> </a:t>
            </a:r>
            <a:r>
              <a:rPr lang="en-US" dirty="0" err="1"/>
              <a:t>incididunt</a:t>
            </a:r>
            <a:r>
              <a:rPr lang="en-US" dirty="0"/>
              <a:t> </a:t>
            </a:r>
            <a:r>
              <a:rPr lang="en-US" dirty="0" err="1"/>
              <a:t>ut</a:t>
            </a:r>
            <a:r>
              <a:rPr lang="en-US" dirty="0"/>
              <a:t> labore et dolore magna </a:t>
            </a:r>
            <a:r>
              <a:rPr lang="en-US" dirty="0" err="1"/>
              <a:t>aliqua</a:t>
            </a:r>
            <a:r>
              <a:rPr lang="en-US" dirty="0"/>
              <a:t>.</a:t>
            </a:r>
          </a:p>
        </p:txBody>
      </p:sp>
      <p:sp>
        <p:nvSpPr>
          <p:cNvPr id="23" name="Text Placeholder 2">
            <a:extLst>
              <a:ext uri="{FF2B5EF4-FFF2-40B4-BE49-F238E27FC236}">
                <a16:creationId xmlns:a16="http://schemas.microsoft.com/office/drawing/2014/main" id="{5056BB30-97CC-2E46-4B68-302FD2A9623B}"/>
              </a:ext>
            </a:extLst>
          </p:cNvPr>
          <p:cNvSpPr>
            <a:spLocks noGrp="1"/>
          </p:cNvSpPr>
          <p:nvPr>
            <p:ph type="body" sz="quarter" idx="33" hasCustomPrompt="1"/>
          </p:nvPr>
        </p:nvSpPr>
        <p:spPr>
          <a:xfrm>
            <a:off x="6481365" y="3563703"/>
            <a:ext cx="1278399" cy="229705"/>
          </a:xfrm>
          <a:prstGeom prst="rect">
            <a:avLst/>
          </a:prstGeom>
        </p:spPr>
        <p:txBody>
          <a:bodyPr>
            <a:noAutofit/>
          </a:bodyPr>
          <a:lstStyle>
            <a:lvl1pPr marL="0" indent="0">
              <a:buNone/>
              <a:defRPr sz="1440" b="1" i="0">
                <a:solidFill>
                  <a:schemeClr val="tx1"/>
                </a:solidFill>
                <a:latin typeface="Avenir Next LT Pro Demi" panose="020B0504020202020204" pitchFamily="34" charset="77"/>
              </a:defRPr>
            </a:lvl1pPr>
            <a:lvl2pPr marL="259200" indent="0">
              <a:buNone/>
              <a:defRPr/>
            </a:lvl2pPr>
            <a:lvl3pPr marL="583200" indent="0">
              <a:buNone/>
              <a:defRPr/>
            </a:lvl3pPr>
          </a:lstStyle>
          <a:p>
            <a:pPr lvl="0"/>
            <a:r>
              <a:rPr lang="en-US" dirty="0"/>
              <a:t>Header</a:t>
            </a:r>
          </a:p>
        </p:txBody>
      </p:sp>
      <p:sp>
        <p:nvSpPr>
          <p:cNvPr id="24" name="Text Placeholder 36">
            <a:extLst>
              <a:ext uri="{FF2B5EF4-FFF2-40B4-BE49-F238E27FC236}">
                <a16:creationId xmlns:a16="http://schemas.microsoft.com/office/drawing/2014/main" id="{B7A2BC1F-AAB2-36F7-EB31-48645E0B961D}"/>
              </a:ext>
            </a:extLst>
          </p:cNvPr>
          <p:cNvSpPr>
            <a:spLocks noGrp="1"/>
          </p:cNvSpPr>
          <p:nvPr>
            <p:ph type="body" sz="quarter" idx="34" hasCustomPrompt="1"/>
          </p:nvPr>
        </p:nvSpPr>
        <p:spPr>
          <a:xfrm>
            <a:off x="6491092" y="3312232"/>
            <a:ext cx="1364782" cy="229817"/>
          </a:xfrm>
          <a:prstGeom prst="rect">
            <a:avLst/>
          </a:prstGeom>
        </p:spPr>
        <p:txBody>
          <a:bodyPr>
            <a:normAutofit/>
          </a:bodyPr>
          <a:lstStyle>
            <a:lvl1pPr marL="0" indent="0">
              <a:buNone/>
              <a:defRPr sz="900" b="0" i="0" spc="90" baseline="0">
                <a:solidFill>
                  <a:srgbClr val="75471C"/>
                </a:solidFill>
                <a:latin typeface="Avenir Next LT Pro" panose="020B0504020202020204" pitchFamily="34" charset="77"/>
              </a:defRPr>
            </a:lvl1pPr>
            <a:lvl5pPr marL="1231200" indent="0">
              <a:buNone/>
              <a:defRPr/>
            </a:lvl5pPr>
          </a:lstStyle>
          <a:p>
            <a:pPr lvl="0"/>
            <a:r>
              <a:rPr lang="en-US" dirty="0"/>
              <a:t>RESULTS</a:t>
            </a:r>
          </a:p>
        </p:txBody>
      </p:sp>
      <p:sp>
        <p:nvSpPr>
          <p:cNvPr id="2" name="Text Placeholder 16">
            <a:extLst>
              <a:ext uri="{FF2B5EF4-FFF2-40B4-BE49-F238E27FC236}">
                <a16:creationId xmlns:a16="http://schemas.microsoft.com/office/drawing/2014/main" id="{69874F0A-B602-ECFB-7B61-C78A1577F0AD}"/>
              </a:ext>
            </a:extLst>
          </p:cNvPr>
          <p:cNvSpPr>
            <a:spLocks noGrp="1"/>
          </p:cNvSpPr>
          <p:nvPr>
            <p:ph type="body" sz="quarter" idx="14" hasCustomPrompt="1"/>
          </p:nvPr>
        </p:nvSpPr>
        <p:spPr>
          <a:xfrm>
            <a:off x="2262188" y="1936065"/>
            <a:ext cx="4619627" cy="368885"/>
          </a:xfrm>
          <a:prstGeom prst="rect">
            <a:avLst/>
          </a:prstGeom>
        </p:spPr>
        <p:txBody>
          <a:bodyPr anchor="ctr">
            <a:noAutofit/>
          </a:bodyPr>
          <a:lstStyle>
            <a:lvl1pPr marL="0" indent="0" algn="ctr">
              <a:buNone/>
              <a:defRPr sz="1440" b="0" i="0">
                <a:solidFill>
                  <a:schemeClr val="tx1"/>
                </a:solidFill>
                <a:latin typeface="Avenir Next LT Pro" panose="020B0504020202020204" pitchFamily="34" charset="77"/>
              </a:defRPr>
            </a:lvl1pPr>
            <a:lvl3pPr marL="583200" indent="0" algn="ctr">
              <a:buNone/>
              <a:defRPr/>
            </a:lvl3pPr>
          </a:lstStyle>
          <a:p>
            <a:pPr lvl="0"/>
            <a:r>
              <a:rPr lang="en-US" dirty="0" err="1"/>
              <a:t>Firstname</a:t>
            </a:r>
            <a:r>
              <a:rPr lang="en-US" dirty="0"/>
              <a:t> </a:t>
            </a:r>
            <a:r>
              <a:rPr lang="en-US" dirty="0" err="1"/>
              <a:t>Lastname</a:t>
            </a:r>
            <a:r>
              <a:rPr lang="en-US" dirty="0"/>
              <a:t> | Job Title, Good Company </a:t>
            </a:r>
          </a:p>
        </p:txBody>
      </p:sp>
      <p:sp>
        <p:nvSpPr>
          <p:cNvPr id="5" name="Title 8">
            <a:extLst>
              <a:ext uri="{FF2B5EF4-FFF2-40B4-BE49-F238E27FC236}">
                <a16:creationId xmlns:a16="http://schemas.microsoft.com/office/drawing/2014/main" id="{C63D6A6D-F503-CC07-953F-375E1E771381}"/>
              </a:ext>
            </a:extLst>
          </p:cNvPr>
          <p:cNvSpPr>
            <a:spLocks noGrp="1"/>
          </p:cNvSpPr>
          <p:nvPr>
            <p:ph type="title" hasCustomPrompt="1"/>
          </p:nvPr>
        </p:nvSpPr>
        <p:spPr>
          <a:xfrm>
            <a:off x="628650" y="915576"/>
            <a:ext cx="7886700" cy="880370"/>
          </a:xfrm>
        </p:spPr>
        <p:txBody>
          <a:bodyPr anchor="ctr"/>
          <a:lstStyle>
            <a:lvl1pPr algn="ctr">
              <a:defRPr sz="2880"/>
            </a:lvl1pPr>
          </a:lstStyle>
          <a:p>
            <a:r>
              <a:rPr lang="en-GB" dirty="0"/>
              <a:t>Sample quote font 32pt to provide a robust overview</a:t>
            </a:r>
            <a:endParaRPr lang="en-DE" dirty="0"/>
          </a:p>
        </p:txBody>
      </p:sp>
      <p:sp>
        <p:nvSpPr>
          <p:cNvPr id="3" name="Date Placeholder 2">
            <a:extLst>
              <a:ext uri="{FF2B5EF4-FFF2-40B4-BE49-F238E27FC236}">
                <a16:creationId xmlns:a16="http://schemas.microsoft.com/office/drawing/2014/main" id="{C2871111-AC85-54E9-78EB-D40FDB734E0F}"/>
              </a:ext>
            </a:extLst>
          </p:cNvPr>
          <p:cNvSpPr>
            <a:spLocks noGrp="1"/>
          </p:cNvSpPr>
          <p:nvPr>
            <p:ph type="dt" sz="half" idx="35"/>
          </p:nvPr>
        </p:nvSpPr>
        <p:spPr/>
        <p:txBody>
          <a:bodyPr/>
          <a:lstStyle/>
          <a:p>
            <a:fld id="{49B14001-6042-9948-B650-4FD35DF86D21}" type="datetime1">
              <a:rPr lang="de-DE" smtClean="0"/>
              <a:t>07.01.2025</a:t>
            </a:fld>
            <a:endParaRPr lang="en-DE"/>
          </a:p>
        </p:txBody>
      </p:sp>
      <p:sp>
        <p:nvSpPr>
          <p:cNvPr id="7" name="Footer Placeholder 6">
            <a:extLst>
              <a:ext uri="{FF2B5EF4-FFF2-40B4-BE49-F238E27FC236}">
                <a16:creationId xmlns:a16="http://schemas.microsoft.com/office/drawing/2014/main" id="{797575EE-32DC-837E-6010-7A456EB72335}"/>
              </a:ext>
            </a:extLst>
          </p:cNvPr>
          <p:cNvSpPr>
            <a:spLocks noGrp="1"/>
          </p:cNvSpPr>
          <p:nvPr>
            <p:ph type="ftr" sz="quarter" idx="36"/>
          </p:nvPr>
        </p:nvSpPr>
        <p:spPr/>
        <p:txBody>
          <a:bodyPr/>
          <a:lstStyle/>
          <a:p>
            <a:r>
              <a:rPr lang="en-GB"/>
              <a:t>This is the footer</a:t>
            </a:r>
            <a:endParaRPr lang="en-DE"/>
          </a:p>
        </p:txBody>
      </p:sp>
      <p:sp>
        <p:nvSpPr>
          <p:cNvPr id="8" name="Slide Number Placeholder 7">
            <a:extLst>
              <a:ext uri="{FF2B5EF4-FFF2-40B4-BE49-F238E27FC236}">
                <a16:creationId xmlns:a16="http://schemas.microsoft.com/office/drawing/2014/main" id="{05EEA16D-A1BC-D4B9-CA63-92DE26DB5011}"/>
              </a:ext>
            </a:extLst>
          </p:cNvPr>
          <p:cNvSpPr>
            <a:spLocks noGrp="1"/>
          </p:cNvSpPr>
          <p:nvPr>
            <p:ph type="sldNum" sz="quarter" idx="37"/>
          </p:nvPr>
        </p:nvSpPr>
        <p:spPr/>
        <p:txBody>
          <a:bodyPr/>
          <a:lstStyle/>
          <a:p>
            <a:fld id="{220B6647-BD7A-7942-B66E-0DFF9B72D92D}" type="slidenum">
              <a:rPr lang="en-US" smtClean="0"/>
              <a:pPr/>
              <a:t>‹#›</a:t>
            </a:fld>
            <a:endParaRPr lang="en-US"/>
          </a:p>
        </p:txBody>
      </p:sp>
      <p:sp>
        <p:nvSpPr>
          <p:cNvPr id="9" name="Freihandform 10">
            <a:extLst>
              <a:ext uri="{FF2B5EF4-FFF2-40B4-BE49-F238E27FC236}">
                <a16:creationId xmlns:a16="http://schemas.microsoft.com/office/drawing/2014/main" id="{A8E024FC-C272-74E8-5793-40FA531521BB}"/>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2"/>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3"/>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Tree>
    <p:extLst>
      <p:ext uri="{BB962C8B-B14F-4D97-AF65-F5344CB8AC3E}">
        <p14:creationId xmlns:p14="http://schemas.microsoft.com/office/powerpoint/2010/main" val="634766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84942" y="2246644"/>
            <a:ext cx="4975058" cy="648000"/>
          </a:xfrm>
        </p:spPr>
        <p:txBody>
          <a:bodyPr tIns="0" rIns="0" anchor="ctr" anchorCtr="0">
            <a:normAutofit/>
          </a:bodyPr>
          <a:lstStyle>
            <a:lvl1pPr algn="l">
              <a:defRPr sz="2400">
                <a:solidFill>
                  <a:schemeClr val="tx1"/>
                </a:solidFill>
              </a:defRPr>
            </a:lvl1pPr>
          </a:lstStyle>
          <a:p>
            <a:r>
              <a:rPr lang="en-GB" dirty="0"/>
              <a:t>Divider headline</a:t>
            </a:r>
            <a:endParaRPr lang="en-US" dirty="0"/>
          </a:p>
        </p:txBody>
      </p:sp>
      <p:cxnSp>
        <p:nvCxnSpPr>
          <p:cNvPr id="5" name="Straight Connector 4">
            <a:extLst>
              <a:ext uri="{FF2B5EF4-FFF2-40B4-BE49-F238E27FC236}">
                <a16:creationId xmlns:a16="http://schemas.microsoft.com/office/drawing/2014/main" id="{89FAE86F-4B93-F91D-3A44-7C5E2C68EE23}"/>
              </a:ext>
            </a:extLst>
          </p:cNvPr>
          <p:cNvCxnSpPr/>
          <p:nvPr userDrawn="1"/>
        </p:nvCxnSpPr>
        <p:spPr>
          <a:xfrm>
            <a:off x="556087" y="1968703"/>
            <a:ext cx="0" cy="1261631"/>
          </a:xfrm>
          <a:prstGeom prst="line">
            <a:avLst/>
          </a:prstGeom>
          <a:ln w="6350">
            <a:solidFill>
              <a:srgbClr val="201E1E"/>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64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6" name="Slide Number Placeholder 15">
            <a:extLst>
              <a:ext uri="{FF2B5EF4-FFF2-40B4-BE49-F238E27FC236}">
                <a16:creationId xmlns:a16="http://schemas.microsoft.com/office/drawing/2014/main" id="{4AE3E3AD-1296-8D48-AFA8-764EA91DEF29}"/>
              </a:ext>
            </a:extLst>
          </p:cNvPr>
          <p:cNvSpPr>
            <a:spLocks noGrp="1"/>
          </p:cNvSpPr>
          <p:nvPr>
            <p:ph type="sldNum" sz="quarter" idx="12"/>
          </p:nvPr>
        </p:nvSpPr>
        <p:spPr>
          <a:xfrm>
            <a:off x="1864894" y="4897353"/>
            <a:ext cx="576000" cy="241773"/>
          </a:xfrm>
        </p:spPr>
        <p:txBody>
          <a:bodyPr/>
          <a:lstStyle/>
          <a:p>
            <a:fld id="{220B6647-BD7A-7942-B66E-0DFF9B72D92D}" type="slidenum">
              <a:rPr lang="en-US" smtClean="0"/>
              <a:pPr/>
              <a:t>‹#›</a:t>
            </a:fld>
            <a:endParaRPr lang="en-US"/>
          </a:p>
        </p:txBody>
      </p:sp>
      <p:sp>
        <p:nvSpPr>
          <p:cNvPr id="3" name="Freihandform 10">
            <a:extLst>
              <a:ext uri="{FF2B5EF4-FFF2-40B4-BE49-F238E27FC236}">
                <a16:creationId xmlns:a16="http://schemas.microsoft.com/office/drawing/2014/main" id="{0F3257C4-869B-C2A0-F84A-899F089A68D6}"/>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2"/>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3"/>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9" name="TextBox 8">
            <a:extLst>
              <a:ext uri="{FF2B5EF4-FFF2-40B4-BE49-F238E27FC236}">
                <a16:creationId xmlns:a16="http://schemas.microsoft.com/office/drawing/2014/main" id="{AB5EF2CF-6C6A-14BF-75D3-634CC96E394A}"/>
              </a:ext>
            </a:extLst>
          </p:cNvPr>
          <p:cNvSpPr txBox="1"/>
          <p:nvPr userDrawn="1"/>
        </p:nvSpPr>
        <p:spPr>
          <a:xfrm>
            <a:off x="322264" y="224512"/>
            <a:ext cx="4739957" cy="442035"/>
          </a:xfrm>
          <a:prstGeom prst="rect">
            <a:avLst/>
          </a:prstGeom>
          <a:noFill/>
          <a:ln w="15875">
            <a:noFill/>
          </a:ln>
        </p:spPr>
        <p:txBody>
          <a:bodyPr wrap="square" lIns="36000" tIns="36000" rIns="36000" bIns="36000" rtlCol="0" anchor="b" anchorCtr="0">
            <a:spAutoFit/>
          </a:bodyPr>
          <a:lstStyle/>
          <a:p>
            <a:pPr algn="l"/>
            <a:r>
              <a:rPr lang="en-DE" sz="2400" dirty="0">
                <a:latin typeface="+mj-lt"/>
              </a:rPr>
              <a:t>Agenda</a:t>
            </a:r>
          </a:p>
        </p:txBody>
      </p:sp>
      <p:sp>
        <p:nvSpPr>
          <p:cNvPr id="11" name="Date Placeholder 10">
            <a:extLst>
              <a:ext uri="{FF2B5EF4-FFF2-40B4-BE49-F238E27FC236}">
                <a16:creationId xmlns:a16="http://schemas.microsoft.com/office/drawing/2014/main" id="{8395D398-6C1B-7AD3-F6A0-612D90F7B8D6}"/>
              </a:ext>
            </a:extLst>
          </p:cNvPr>
          <p:cNvSpPr>
            <a:spLocks noGrp="1"/>
          </p:cNvSpPr>
          <p:nvPr>
            <p:ph type="dt" sz="half" idx="13"/>
          </p:nvPr>
        </p:nvSpPr>
        <p:spPr/>
        <p:txBody>
          <a:bodyPr/>
          <a:lstStyle/>
          <a:p>
            <a:fld id="{BE94A972-1786-C645-998A-E227C298B3AA}" type="datetime1">
              <a:rPr lang="de-DE" smtClean="0"/>
              <a:t>07.01.2025</a:t>
            </a:fld>
            <a:endParaRPr lang="en-DE" dirty="0"/>
          </a:p>
        </p:txBody>
      </p:sp>
      <p:sp>
        <p:nvSpPr>
          <p:cNvPr id="12" name="Footer Placeholder 11">
            <a:extLst>
              <a:ext uri="{FF2B5EF4-FFF2-40B4-BE49-F238E27FC236}">
                <a16:creationId xmlns:a16="http://schemas.microsoft.com/office/drawing/2014/main" id="{86C098C8-4399-2A4F-6ADA-686FB773E484}"/>
              </a:ext>
            </a:extLst>
          </p:cNvPr>
          <p:cNvSpPr>
            <a:spLocks noGrp="1"/>
          </p:cNvSpPr>
          <p:nvPr>
            <p:ph type="ftr" sz="quarter" idx="14"/>
          </p:nvPr>
        </p:nvSpPr>
        <p:spPr/>
        <p:txBody>
          <a:bodyPr/>
          <a:lstStyle/>
          <a:p>
            <a:r>
              <a:rPr lang="en-GB"/>
              <a:t>This is the footer</a:t>
            </a:r>
            <a:endParaRPr lang="en-DE" dirty="0"/>
          </a:p>
        </p:txBody>
      </p:sp>
    </p:spTree>
    <p:extLst>
      <p:ext uri="{BB962C8B-B14F-4D97-AF65-F5344CB8AC3E}">
        <p14:creationId xmlns:p14="http://schemas.microsoft.com/office/powerpoint/2010/main" val="2243313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oAutofit/>
          </a:bodyPr>
          <a:lstStyle>
            <a:lvl1pPr>
              <a:defRPr sz="2400"/>
            </a:lvl1pPr>
          </a:lstStyle>
          <a:p>
            <a:r>
              <a:rPr lang="en-US" dirty="0"/>
              <a:t>Click to edit title</a:t>
            </a:r>
          </a:p>
        </p:txBody>
      </p:sp>
      <p:sp>
        <p:nvSpPr>
          <p:cNvPr id="3" name="Content Placeholder 2"/>
          <p:cNvSpPr>
            <a:spLocks noGrp="1"/>
          </p:cNvSpPr>
          <p:nvPr>
            <p:ph idx="1" hasCustomPrompt="1"/>
          </p:nvPr>
        </p:nvSpPr>
        <p:spPr>
          <a:xfrm>
            <a:off x="360000" y="907200"/>
            <a:ext cx="8427600" cy="3664440"/>
          </a:xfrm>
        </p:spPr>
        <p:txBody>
          <a:bodyPr>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a:xfrm>
            <a:off x="1864894" y="4901727"/>
            <a:ext cx="576000" cy="236856"/>
          </a:xfrm>
        </p:spPr>
        <p:txBody>
          <a:bodyPr/>
          <a:lstStyle/>
          <a:p>
            <a:fld id="{220B6647-BD7A-7942-B66E-0DFF9B72D92D}" type="slidenum">
              <a:rPr lang="en-US" smtClean="0"/>
              <a:pPr/>
              <a:t>‹#›</a:t>
            </a:fld>
            <a:endParaRPr lang="en-US"/>
          </a:p>
        </p:txBody>
      </p:sp>
      <p:sp>
        <p:nvSpPr>
          <p:cNvPr id="5" name="Date Placeholder 4">
            <a:extLst>
              <a:ext uri="{FF2B5EF4-FFF2-40B4-BE49-F238E27FC236}">
                <a16:creationId xmlns:a16="http://schemas.microsoft.com/office/drawing/2014/main" id="{A6BBE835-68B4-1957-ECEC-82A89178A1FF}"/>
              </a:ext>
            </a:extLst>
          </p:cNvPr>
          <p:cNvSpPr>
            <a:spLocks noGrp="1"/>
          </p:cNvSpPr>
          <p:nvPr>
            <p:ph type="dt" sz="half" idx="13"/>
          </p:nvPr>
        </p:nvSpPr>
        <p:spPr/>
        <p:txBody>
          <a:bodyPr/>
          <a:lstStyle/>
          <a:p>
            <a:fld id="{6D9EE7F8-CB8D-864A-8166-632D4EE401A6}" type="datetime1">
              <a:rPr lang="de-DE" smtClean="0"/>
              <a:t>07.01.2025</a:t>
            </a:fld>
            <a:endParaRPr lang="en-DE"/>
          </a:p>
        </p:txBody>
      </p:sp>
      <p:sp>
        <p:nvSpPr>
          <p:cNvPr id="7" name="Footer Placeholder 6">
            <a:extLst>
              <a:ext uri="{FF2B5EF4-FFF2-40B4-BE49-F238E27FC236}">
                <a16:creationId xmlns:a16="http://schemas.microsoft.com/office/drawing/2014/main" id="{4B5E6110-4A0A-C3E8-3718-46CBDA826539}"/>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1083415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000" y="1166400"/>
            <a:ext cx="8427600" cy="3402000"/>
          </a:xfrm>
        </p:spPr>
        <p:txBody>
          <a:bodyPr>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7" name="Text Placeholder 6">
            <a:extLst>
              <a:ext uri="{FF2B5EF4-FFF2-40B4-BE49-F238E27FC236}">
                <a16:creationId xmlns:a16="http://schemas.microsoft.com/office/drawing/2014/main" id="{46DB905E-E99C-3641-BF4C-1FCE98B4950F}"/>
              </a:ext>
            </a:extLst>
          </p:cNvPr>
          <p:cNvSpPr>
            <a:spLocks noGrp="1"/>
          </p:cNvSpPr>
          <p:nvPr>
            <p:ph type="body" sz="quarter" idx="13" hasCustomPrompt="1"/>
          </p:nvPr>
        </p:nvSpPr>
        <p:spPr>
          <a:xfrm>
            <a:off x="360363" y="680401"/>
            <a:ext cx="8427600" cy="285118"/>
          </a:xfrm>
        </p:spPr>
        <p:txBody>
          <a:bodyPr anchor="ctr" anchorCtr="0">
            <a:noAutofit/>
          </a:bodyPr>
          <a:lstStyle>
            <a:lvl1pPr marL="0" indent="0">
              <a:buNone/>
              <a:defRPr sz="1600" b="1" i="0">
                <a:latin typeface="+mj-lt"/>
              </a:defRPr>
            </a:lvl1pPr>
            <a:lvl2pPr marL="259200" indent="0">
              <a:buNone/>
              <a:defRPr/>
            </a:lvl2pPr>
            <a:lvl3pPr marL="583200" indent="0">
              <a:buNone/>
              <a:defRPr/>
            </a:lvl3pPr>
            <a:lvl4pPr marL="907200" indent="0">
              <a:buNone/>
              <a:defRPr/>
            </a:lvl4pPr>
            <a:lvl5pPr marL="1231200" indent="0">
              <a:buNone/>
              <a:defRPr/>
            </a:lvl5pPr>
          </a:lstStyle>
          <a:p>
            <a:pPr lvl="0"/>
            <a:r>
              <a:rPr lang="en-US" dirty="0"/>
              <a:t>Click to edit subtitle</a:t>
            </a:r>
          </a:p>
        </p:txBody>
      </p:sp>
      <p:sp>
        <p:nvSpPr>
          <p:cNvPr id="5" name="Title 4">
            <a:extLst>
              <a:ext uri="{FF2B5EF4-FFF2-40B4-BE49-F238E27FC236}">
                <a16:creationId xmlns:a16="http://schemas.microsoft.com/office/drawing/2014/main" id="{E9F50E69-DAF1-0E58-6025-2F6E6A1BD104}"/>
              </a:ext>
            </a:extLst>
          </p:cNvPr>
          <p:cNvSpPr>
            <a:spLocks noGrp="1"/>
          </p:cNvSpPr>
          <p:nvPr>
            <p:ph type="title" hasCustomPrompt="1"/>
          </p:nvPr>
        </p:nvSpPr>
        <p:spPr/>
        <p:txBody>
          <a:bodyPr/>
          <a:lstStyle/>
          <a:p>
            <a:r>
              <a:rPr lang="en-US" dirty="0"/>
              <a:t>Click to edit title</a:t>
            </a:r>
            <a:endParaRPr lang="en-DE" dirty="0"/>
          </a:p>
        </p:txBody>
      </p:sp>
      <p:sp>
        <p:nvSpPr>
          <p:cNvPr id="2" name="Date Placeholder 1">
            <a:extLst>
              <a:ext uri="{FF2B5EF4-FFF2-40B4-BE49-F238E27FC236}">
                <a16:creationId xmlns:a16="http://schemas.microsoft.com/office/drawing/2014/main" id="{2BA66AE3-999F-0AC0-B48A-D4169C4F7F2E}"/>
              </a:ext>
            </a:extLst>
          </p:cNvPr>
          <p:cNvSpPr>
            <a:spLocks noGrp="1"/>
          </p:cNvSpPr>
          <p:nvPr>
            <p:ph type="dt" sz="half" idx="14"/>
          </p:nvPr>
        </p:nvSpPr>
        <p:spPr/>
        <p:txBody>
          <a:bodyPr/>
          <a:lstStyle/>
          <a:p>
            <a:fld id="{D62332C7-386D-1447-8FC1-3CBA8D9FB842}" type="datetime1">
              <a:rPr lang="de-DE" smtClean="0"/>
              <a:t>07.01.2025</a:t>
            </a:fld>
            <a:endParaRPr lang="en-DE"/>
          </a:p>
        </p:txBody>
      </p:sp>
      <p:sp>
        <p:nvSpPr>
          <p:cNvPr id="8" name="Footer Placeholder 7">
            <a:extLst>
              <a:ext uri="{FF2B5EF4-FFF2-40B4-BE49-F238E27FC236}">
                <a16:creationId xmlns:a16="http://schemas.microsoft.com/office/drawing/2014/main" id="{807A24F2-2050-AA6A-CCD1-4F6B9CA0E6A9}"/>
              </a:ext>
            </a:extLst>
          </p:cNvPr>
          <p:cNvSpPr>
            <a:spLocks noGrp="1"/>
          </p:cNvSpPr>
          <p:nvPr>
            <p:ph type="ftr" sz="quarter" idx="15"/>
          </p:nvPr>
        </p:nvSpPr>
        <p:spPr/>
        <p:txBody>
          <a:bodyPr/>
          <a:lstStyle/>
          <a:p>
            <a:r>
              <a:rPr lang="en-GB"/>
              <a:t>This is the footer</a:t>
            </a:r>
            <a:endParaRPr lang="en-DE"/>
          </a:p>
        </p:txBody>
      </p:sp>
    </p:spTree>
    <p:extLst>
      <p:ext uri="{BB962C8B-B14F-4D97-AF65-F5344CB8AC3E}">
        <p14:creationId xmlns:p14="http://schemas.microsoft.com/office/powerpoint/2010/main" val="143504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small">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0000" y="907200"/>
            <a:ext cx="5727600" cy="3664440"/>
          </a:xfrm>
        </p:spPr>
        <p:txBody>
          <a:bodyPr>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5" name="Title 4">
            <a:extLst>
              <a:ext uri="{FF2B5EF4-FFF2-40B4-BE49-F238E27FC236}">
                <a16:creationId xmlns:a16="http://schemas.microsoft.com/office/drawing/2014/main" id="{FF6BB43A-8A53-F372-989B-B8AAB0A584E2}"/>
              </a:ext>
            </a:extLst>
          </p:cNvPr>
          <p:cNvSpPr>
            <a:spLocks noGrp="1"/>
          </p:cNvSpPr>
          <p:nvPr>
            <p:ph type="title" hasCustomPrompt="1"/>
          </p:nvPr>
        </p:nvSpPr>
        <p:spPr/>
        <p:txBody>
          <a:bodyPr/>
          <a:lstStyle/>
          <a:p>
            <a:r>
              <a:rPr lang="en-US" dirty="0"/>
              <a:t>Click to edit title</a:t>
            </a:r>
            <a:endParaRPr lang="en-DE" dirty="0"/>
          </a:p>
        </p:txBody>
      </p:sp>
      <p:sp>
        <p:nvSpPr>
          <p:cNvPr id="2" name="Date Placeholder 1">
            <a:extLst>
              <a:ext uri="{FF2B5EF4-FFF2-40B4-BE49-F238E27FC236}">
                <a16:creationId xmlns:a16="http://schemas.microsoft.com/office/drawing/2014/main" id="{93A79589-DFBF-550D-AEF3-7D621846BDA4}"/>
              </a:ext>
            </a:extLst>
          </p:cNvPr>
          <p:cNvSpPr>
            <a:spLocks noGrp="1"/>
          </p:cNvSpPr>
          <p:nvPr>
            <p:ph type="dt" sz="half" idx="13"/>
          </p:nvPr>
        </p:nvSpPr>
        <p:spPr/>
        <p:txBody>
          <a:bodyPr/>
          <a:lstStyle/>
          <a:p>
            <a:fld id="{9F2FCDD3-D8F1-0A41-80EA-36A468AE2E62}" type="datetime1">
              <a:rPr lang="de-DE" smtClean="0"/>
              <a:t>07.01.2025</a:t>
            </a:fld>
            <a:endParaRPr lang="en-DE"/>
          </a:p>
        </p:txBody>
      </p:sp>
      <p:sp>
        <p:nvSpPr>
          <p:cNvPr id="7" name="Footer Placeholder 6">
            <a:extLst>
              <a:ext uri="{FF2B5EF4-FFF2-40B4-BE49-F238E27FC236}">
                <a16:creationId xmlns:a16="http://schemas.microsoft.com/office/drawing/2014/main" id="{E07A711B-4293-77EE-A4BE-AE56E43C2199}"/>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2224821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679998" y="907200"/>
            <a:ext cx="4104000" cy="3664440"/>
          </a:xfrm>
          <a:noFill/>
          <a:ln w="15875">
            <a:noFill/>
            <a:miter lim="800000"/>
          </a:ln>
        </p:spPr>
        <p:txBody>
          <a:bodyPr lIns="108000" tIns="108000" rIns="108000" bIns="108000">
            <a:noAutofit/>
          </a:bodyPr>
          <a:lstStyle>
            <a:lvl1pPr>
              <a:defRPr sz="1600"/>
            </a:lvl1pPr>
            <a:lvl2pPr>
              <a:defRPr sz="1400"/>
            </a:lvl2pPr>
            <a:lvl3pPr>
              <a:defRPr sz="1200"/>
            </a:lvl3pPr>
            <a:lvl4pPr>
              <a:defRPr sz="1200"/>
            </a:lvl4pPr>
            <a:lvl5pPr>
              <a:defRPr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p:cNvSpPr>
            <a:spLocks noGrp="1"/>
          </p:cNvSpPr>
          <p:nvPr>
            <p:ph type="sldNum" sz="quarter" idx="12"/>
          </p:nvPr>
        </p:nvSpPr>
        <p:spPr/>
        <p:txBody>
          <a:bodyPr/>
          <a:lstStyle/>
          <a:p>
            <a:fld id="{220B6647-BD7A-7942-B66E-0DFF9B72D92D}" type="slidenum">
              <a:rPr lang="en-US" smtClean="0"/>
              <a:t>‹#›</a:t>
            </a:fld>
            <a:endParaRPr lang="en-US"/>
          </a:p>
        </p:txBody>
      </p:sp>
      <p:sp>
        <p:nvSpPr>
          <p:cNvPr id="9" name="Text Placeholder 5">
            <a:extLst>
              <a:ext uri="{FF2B5EF4-FFF2-40B4-BE49-F238E27FC236}">
                <a16:creationId xmlns:a16="http://schemas.microsoft.com/office/drawing/2014/main" id="{9603632F-4CD5-4F12-B58B-285C1B2C72A1}"/>
              </a:ext>
            </a:extLst>
          </p:cNvPr>
          <p:cNvSpPr>
            <a:spLocks noGrp="1"/>
          </p:cNvSpPr>
          <p:nvPr>
            <p:ph type="body" sz="quarter" idx="13" hasCustomPrompt="1"/>
          </p:nvPr>
        </p:nvSpPr>
        <p:spPr>
          <a:xfrm>
            <a:off x="362442" y="902905"/>
            <a:ext cx="4103998" cy="3668736"/>
          </a:xfrm>
          <a:noFill/>
          <a:ln w="15875">
            <a:noFill/>
            <a:miter lim="800000"/>
          </a:ln>
        </p:spPr>
        <p:txBody>
          <a:bodyPr vert="horz" lIns="108000" tIns="108000" rIns="108000" bIns="108000" rtlCol="0">
            <a:noAutofit/>
          </a:bodyPr>
          <a:lstStyle>
            <a:lvl1pPr>
              <a:defRPr lang="en-US" sz="1600" smtClean="0"/>
            </a:lvl1pPr>
            <a:lvl2pPr>
              <a:defRPr lang="en-US" sz="1400" smtClean="0"/>
            </a:lvl2pPr>
            <a:lvl3pPr>
              <a:defRPr lang="en-US" sz="1200" smtClean="0"/>
            </a:lvl3pPr>
            <a:lvl4pPr>
              <a:defRPr lang="en-US" sz="1200" smtClean="0"/>
            </a:lvl4pPr>
            <a:lvl5pPr>
              <a:defRPr lang="en-DE" sz="12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lang="en-DE" dirty="0"/>
          </a:p>
        </p:txBody>
      </p:sp>
      <p:sp>
        <p:nvSpPr>
          <p:cNvPr id="5" name="Title 4">
            <a:extLst>
              <a:ext uri="{FF2B5EF4-FFF2-40B4-BE49-F238E27FC236}">
                <a16:creationId xmlns:a16="http://schemas.microsoft.com/office/drawing/2014/main" id="{AA911F0B-4171-E6F2-16F9-0102EB503DE9}"/>
              </a:ext>
            </a:extLst>
          </p:cNvPr>
          <p:cNvSpPr>
            <a:spLocks noGrp="1"/>
          </p:cNvSpPr>
          <p:nvPr>
            <p:ph type="title" hasCustomPrompt="1"/>
          </p:nvPr>
        </p:nvSpPr>
        <p:spPr/>
        <p:txBody>
          <a:bodyPr/>
          <a:lstStyle/>
          <a:p>
            <a:r>
              <a:rPr lang="en-US" dirty="0"/>
              <a:t>Click to edit title</a:t>
            </a:r>
            <a:endParaRPr lang="en-DE" dirty="0"/>
          </a:p>
        </p:txBody>
      </p:sp>
      <p:sp>
        <p:nvSpPr>
          <p:cNvPr id="2" name="Date Placeholder 1">
            <a:extLst>
              <a:ext uri="{FF2B5EF4-FFF2-40B4-BE49-F238E27FC236}">
                <a16:creationId xmlns:a16="http://schemas.microsoft.com/office/drawing/2014/main" id="{A00FF65C-21E1-A957-1A9F-664E9F845336}"/>
              </a:ext>
            </a:extLst>
          </p:cNvPr>
          <p:cNvSpPr>
            <a:spLocks noGrp="1"/>
          </p:cNvSpPr>
          <p:nvPr>
            <p:ph type="dt" sz="half" idx="14"/>
          </p:nvPr>
        </p:nvSpPr>
        <p:spPr/>
        <p:txBody>
          <a:bodyPr/>
          <a:lstStyle/>
          <a:p>
            <a:fld id="{83AAECEF-DCD3-9C40-BBEB-712A34DD1F96}" type="datetime1">
              <a:rPr lang="de-DE" smtClean="0"/>
              <a:t>07.01.2025</a:t>
            </a:fld>
            <a:endParaRPr lang="en-DE"/>
          </a:p>
        </p:txBody>
      </p:sp>
      <p:sp>
        <p:nvSpPr>
          <p:cNvPr id="6" name="Footer Placeholder 5">
            <a:extLst>
              <a:ext uri="{FF2B5EF4-FFF2-40B4-BE49-F238E27FC236}">
                <a16:creationId xmlns:a16="http://schemas.microsoft.com/office/drawing/2014/main" id="{FAEBFDBB-AADF-653B-F1DF-9CFF3421EE1B}"/>
              </a:ext>
            </a:extLst>
          </p:cNvPr>
          <p:cNvSpPr>
            <a:spLocks noGrp="1"/>
          </p:cNvSpPr>
          <p:nvPr>
            <p:ph type="ftr" sz="quarter" idx="15"/>
          </p:nvPr>
        </p:nvSpPr>
        <p:spPr/>
        <p:txBody>
          <a:bodyPr/>
          <a:lstStyle/>
          <a:p>
            <a:r>
              <a:rPr lang="en-GB"/>
              <a:t>This is the footer</a:t>
            </a:r>
            <a:endParaRPr lang="en-DE"/>
          </a:p>
        </p:txBody>
      </p:sp>
    </p:spTree>
    <p:extLst>
      <p:ext uri="{BB962C8B-B14F-4D97-AF65-F5344CB8AC3E}">
        <p14:creationId xmlns:p14="http://schemas.microsoft.com/office/powerpoint/2010/main" val="2280047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A2700E8-084B-5C4A-9D21-FB806A7FBF80}"/>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3" name="Title 2">
            <a:extLst>
              <a:ext uri="{FF2B5EF4-FFF2-40B4-BE49-F238E27FC236}">
                <a16:creationId xmlns:a16="http://schemas.microsoft.com/office/drawing/2014/main" id="{38F7D926-E37B-FADF-0A5A-1CDA9E0562CE}"/>
              </a:ext>
            </a:extLst>
          </p:cNvPr>
          <p:cNvSpPr>
            <a:spLocks noGrp="1"/>
          </p:cNvSpPr>
          <p:nvPr>
            <p:ph type="title" hasCustomPrompt="1"/>
          </p:nvPr>
        </p:nvSpPr>
        <p:spPr/>
        <p:txBody>
          <a:bodyPr/>
          <a:lstStyle/>
          <a:p>
            <a:r>
              <a:rPr lang="en-US" dirty="0"/>
              <a:t>Click to edit title</a:t>
            </a:r>
            <a:endParaRPr lang="en-DE" dirty="0"/>
          </a:p>
        </p:txBody>
      </p:sp>
      <p:sp>
        <p:nvSpPr>
          <p:cNvPr id="4" name="Date Placeholder 3">
            <a:extLst>
              <a:ext uri="{FF2B5EF4-FFF2-40B4-BE49-F238E27FC236}">
                <a16:creationId xmlns:a16="http://schemas.microsoft.com/office/drawing/2014/main" id="{BFE3BC75-E348-3E6E-FE5C-85B125AAE7C2}"/>
              </a:ext>
            </a:extLst>
          </p:cNvPr>
          <p:cNvSpPr>
            <a:spLocks noGrp="1"/>
          </p:cNvSpPr>
          <p:nvPr>
            <p:ph type="dt" sz="half" idx="13"/>
          </p:nvPr>
        </p:nvSpPr>
        <p:spPr/>
        <p:txBody>
          <a:bodyPr/>
          <a:lstStyle/>
          <a:p>
            <a:fld id="{1BF20CF2-686C-2648-96E4-28A48950B34D}" type="datetime1">
              <a:rPr lang="de-DE" smtClean="0"/>
              <a:t>07.01.2025</a:t>
            </a:fld>
            <a:endParaRPr lang="en-DE"/>
          </a:p>
        </p:txBody>
      </p:sp>
      <p:sp>
        <p:nvSpPr>
          <p:cNvPr id="5" name="Footer Placeholder 4">
            <a:extLst>
              <a:ext uri="{FF2B5EF4-FFF2-40B4-BE49-F238E27FC236}">
                <a16:creationId xmlns:a16="http://schemas.microsoft.com/office/drawing/2014/main" id="{AC78A690-BDAD-D304-AD7A-62E9EEA3543F}"/>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66844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E3B35208-EA6F-8B4A-A07B-820525C98C32}"/>
              </a:ext>
            </a:extLst>
          </p:cNvPr>
          <p:cNvSpPr>
            <a:spLocks noGrp="1"/>
          </p:cNvSpPr>
          <p:nvPr>
            <p:ph type="sldNum" sz="quarter" idx="12"/>
          </p:nvPr>
        </p:nvSpPr>
        <p:spPr/>
        <p:txBody>
          <a:bodyPr/>
          <a:lstStyle/>
          <a:p>
            <a:fld id="{220B6647-BD7A-7942-B66E-0DFF9B72D92D}" type="slidenum">
              <a:rPr lang="en-US" smtClean="0"/>
              <a:pPr/>
              <a:t>‹#›</a:t>
            </a:fld>
            <a:endParaRPr lang="en-US"/>
          </a:p>
        </p:txBody>
      </p:sp>
      <p:sp>
        <p:nvSpPr>
          <p:cNvPr id="2" name="Date Placeholder 1">
            <a:extLst>
              <a:ext uri="{FF2B5EF4-FFF2-40B4-BE49-F238E27FC236}">
                <a16:creationId xmlns:a16="http://schemas.microsoft.com/office/drawing/2014/main" id="{D481B99C-A5F7-C92F-252E-BBDC38E068A4}"/>
              </a:ext>
            </a:extLst>
          </p:cNvPr>
          <p:cNvSpPr>
            <a:spLocks noGrp="1"/>
          </p:cNvSpPr>
          <p:nvPr>
            <p:ph type="dt" sz="half" idx="13"/>
          </p:nvPr>
        </p:nvSpPr>
        <p:spPr/>
        <p:txBody>
          <a:bodyPr/>
          <a:lstStyle/>
          <a:p>
            <a:fld id="{D13E1BDA-B430-A949-ACB6-B37BBD05FACA}" type="datetime1">
              <a:rPr lang="de-DE" smtClean="0"/>
              <a:t>07.01.2025</a:t>
            </a:fld>
            <a:endParaRPr lang="en-DE"/>
          </a:p>
        </p:txBody>
      </p:sp>
      <p:sp>
        <p:nvSpPr>
          <p:cNvPr id="3" name="Footer Placeholder 2">
            <a:extLst>
              <a:ext uri="{FF2B5EF4-FFF2-40B4-BE49-F238E27FC236}">
                <a16:creationId xmlns:a16="http://schemas.microsoft.com/office/drawing/2014/main" id="{4CE07C7F-C7C7-F1FE-531C-32F692D630D4}"/>
              </a:ext>
            </a:extLst>
          </p:cNvPr>
          <p:cNvSpPr>
            <a:spLocks noGrp="1"/>
          </p:cNvSpPr>
          <p:nvPr>
            <p:ph type="ftr" sz="quarter" idx="14"/>
          </p:nvPr>
        </p:nvSpPr>
        <p:spPr/>
        <p:txBody>
          <a:bodyPr/>
          <a:lstStyle/>
          <a:p>
            <a:r>
              <a:rPr lang="en-GB"/>
              <a:t>This is the footer</a:t>
            </a:r>
            <a:endParaRPr lang="en-DE"/>
          </a:p>
        </p:txBody>
      </p:sp>
    </p:spTree>
    <p:extLst>
      <p:ext uri="{BB962C8B-B14F-4D97-AF65-F5344CB8AC3E}">
        <p14:creationId xmlns:p14="http://schemas.microsoft.com/office/powerpoint/2010/main" val="3156315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https://creativecommons.org/licenses/by/4.0"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knime.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Freihandform 10">
            <a:extLst>
              <a:ext uri="{FF2B5EF4-FFF2-40B4-BE49-F238E27FC236}">
                <a16:creationId xmlns:a16="http://schemas.microsoft.com/office/drawing/2014/main" id="{8BC812D6-AB02-7F49-A0C9-C4590F5FFC63}"/>
              </a:ext>
            </a:extLst>
          </p:cNvPr>
          <p:cNvSpPr/>
          <p:nvPr userDrawn="1"/>
        </p:nvSpPr>
        <p:spPr>
          <a:xfrm>
            <a:off x="0" y="4885920"/>
            <a:ext cx="1786689" cy="259200"/>
          </a:xfrm>
          <a:custGeom>
            <a:avLst/>
            <a:gdLst>
              <a:gd name="connsiteX0" fmla="*/ 0 w 7776000"/>
              <a:gd name="connsiteY0" fmla="*/ 0 h 288000"/>
              <a:gd name="connsiteX1" fmla="*/ 7610839 w 7776000"/>
              <a:gd name="connsiteY1" fmla="*/ 0 h 288000"/>
              <a:gd name="connsiteX2" fmla="*/ 7776000 w 7776000"/>
              <a:gd name="connsiteY2" fmla="*/ 287664 h 288000"/>
              <a:gd name="connsiteX3" fmla="*/ 7776000 w 7776000"/>
              <a:gd name="connsiteY3" fmla="*/ 288000 h 288000"/>
              <a:gd name="connsiteX4" fmla="*/ 0 w 7776000"/>
              <a:gd name="connsiteY4" fmla="*/ 288000 h 28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76000" h="288000">
                <a:moveTo>
                  <a:pt x="0" y="0"/>
                </a:moveTo>
                <a:lnTo>
                  <a:pt x="7610839" y="0"/>
                </a:lnTo>
                <a:lnTo>
                  <a:pt x="7776000" y="287664"/>
                </a:lnTo>
                <a:lnTo>
                  <a:pt x="7776000" y="288000"/>
                </a:lnTo>
                <a:lnTo>
                  <a:pt x="0" y="288000"/>
                </a:lnTo>
                <a:close/>
              </a:path>
            </a:pathLst>
          </a:custGeom>
          <a:no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lIns="324000" tIns="0" rIns="0" bIns="0" rtlCol="0" anchor="ctr"/>
          <a:lstStyle/>
          <a:p>
            <a:pPr marL="0" marR="0" lvl="0" indent="0" algn="l" defTabSz="822960" rtl="0" eaLnBrk="1" fontAlgn="auto" latinLnBrk="0" hangingPunct="1">
              <a:lnSpc>
                <a:spcPct val="100000"/>
              </a:lnSpc>
              <a:spcBef>
                <a:spcPts val="0"/>
              </a:spcBef>
              <a:spcAft>
                <a:spcPts val="0"/>
              </a:spcAft>
              <a:buClrTx/>
              <a:buSzTx/>
              <a:buFontTx/>
              <a:buNone/>
              <a:tabLst/>
              <a:defRPr/>
            </a:pPr>
            <a:r>
              <a:rPr lang="en-GB" altLang="de-DE" sz="540" noProof="0" dirty="0">
                <a:solidFill>
                  <a:schemeClr val="tx1"/>
                </a:solidFill>
                <a:latin typeface="Avenir Next LT Pro" panose="020B0504020202020204" pitchFamily="34" charset="0"/>
                <a:ea typeface="Arial" charset="0"/>
                <a:cs typeface="Arial" charset="0"/>
              </a:rPr>
              <a:t>These slides are a derivative of </a:t>
            </a:r>
            <a:r>
              <a:rPr lang="en-GB" altLang="de-DE" sz="540" i="1" noProof="0" dirty="0">
                <a:solidFill>
                  <a:schemeClr val="tx1"/>
                </a:solidFill>
                <a:latin typeface="Avenir Next LT Pro" panose="020B0504020202020204" pitchFamily="34" charset="0"/>
                <a:ea typeface="Arial" charset="0"/>
                <a:cs typeface="Arial" charset="0"/>
              </a:rPr>
              <a:t>KNIME Course Material</a:t>
            </a:r>
            <a:r>
              <a:rPr lang="en-GB" altLang="de-DE" sz="540" noProof="0" dirty="0">
                <a:solidFill>
                  <a:schemeClr val="tx1"/>
                </a:solidFill>
                <a:latin typeface="Avenir Next LT Pro" panose="020B0504020202020204" pitchFamily="34" charset="0"/>
                <a:ea typeface="Arial" charset="0"/>
                <a:cs typeface="Arial" charset="0"/>
              </a:rPr>
              <a:t> of </a:t>
            </a:r>
            <a:r>
              <a:rPr lang="en-GB" altLang="de-DE" sz="540" noProof="0" dirty="0">
                <a:solidFill>
                  <a:schemeClr val="tx1"/>
                </a:solidFill>
                <a:latin typeface="Avenir Next LT Pro" panose="020B0504020202020204" pitchFamily="34" charset="0"/>
                <a:ea typeface="Arial" charset="0"/>
                <a:cs typeface="Arial" charset="0"/>
                <a:hlinkClick r:id="rId14"/>
              </a:rPr>
              <a:t>KNIME AG</a:t>
            </a:r>
            <a:r>
              <a:rPr lang="en-GB" altLang="de-DE" sz="540" noProof="0" dirty="0">
                <a:solidFill>
                  <a:schemeClr val="tx1"/>
                </a:solidFill>
                <a:latin typeface="Avenir Next LT Pro" panose="020B0504020202020204" pitchFamily="34" charset="0"/>
                <a:ea typeface="Arial" charset="0"/>
                <a:cs typeface="Arial" charset="0"/>
              </a:rPr>
              <a:t> used under </a:t>
            </a:r>
            <a:r>
              <a:rPr lang="en-GB" altLang="de-DE" sz="540" noProof="0" dirty="0">
                <a:solidFill>
                  <a:schemeClr val="tx1"/>
                </a:solidFill>
                <a:latin typeface="Avenir Next LT Pro" panose="020B0504020202020204" pitchFamily="34" charset="0"/>
                <a:ea typeface="Arial" charset="0"/>
                <a:cs typeface="Arial" charset="0"/>
                <a:hlinkClick r:id="rId15"/>
              </a:rPr>
              <a:t>CC BY 4.0</a:t>
            </a:r>
            <a:endParaRPr lang="en-GB" altLang="de-DE" sz="540" noProof="0" dirty="0">
              <a:solidFill>
                <a:schemeClr val="tx1"/>
              </a:solidFill>
              <a:latin typeface="Avenir Next LT Pro" panose="020B0504020202020204" pitchFamily="34" charset="0"/>
              <a:ea typeface="Arial" charset="0"/>
              <a:cs typeface="Arial" charset="0"/>
            </a:endParaRPr>
          </a:p>
        </p:txBody>
      </p:sp>
      <p:sp>
        <p:nvSpPr>
          <p:cNvPr id="2" name="Title Placeholder 1"/>
          <p:cNvSpPr>
            <a:spLocks noGrp="1"/>
          </p:cNvSpPr>
          <p:nvPr>
            <p:ph type="title"/>
          </p:nvPr>
        </p:nvSpPr>
        <p:spPr>
          <a:xfrm>
            <a:off x="360000" y="258645"/>
            <a:ext cx="8427600" cy="362104"/>
          </a:xfrm>
          <a:prstGeom prst="rect">
            <a:avLst/>
          </a:prstGeom>
        </p:spPr>
        <p:txBody>
          <a:bodyPr vert="horz" lIns="0" tIns="0" rIns="0" bIns="0" rtlCol="0" anchor="ctr" anchorCtr="0">
            <a:noAutofit/>
          </a:bodyPr>
          <a:lstStyle/>
          <a:p>
            <a:r>
              <a:rPr lang="en-US" dirty="0"/>
              <a:t>Click to edit title</a:t>
            </a:r>
          </a:p>
        </p:txBody>
      </p:sp>
      <p:sp>
        <p:nvSpPr>
          <p:cNvPr id="3" name="Text Placeholder 2"/>
          <p:cNvSpPr>
            <a:spLocks noGrp="1"/>
          </p:cNvSpPr>
          <p:nvPr>
            <p:ph type="body" idx="1"/>
          </p:nvPr>
        </p:nvSpPr>
        <p:spPr>
          <a:xfrm>
            <a:off x="360000" y="907200"/>
            <a:ext cx="8427600" cy="3661200"/>
          </a:xfrm>
          <a:prstGeom prst="rect">
            <a:avLst/>
          </a:prstGeom>
        </p:spPr>
        <p:txBody>
          <a:bodyPr vert="horz" lIns="0" tIns="0" rIns="0" bIns="0" rtlCol="0">
            <a:noAutofit/>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864894" y="4901727"/>
            <a:ext cx="576000" cy="236856"/>
          </a:xfrm>
          <a:prstGeom prst="rect">
            <a:avLst/>
          </a:prstGeom>
        </p:spPr>
        <p:txBody>
          <a:bodyPr vert="horz" lIns="0" tIns="0" rIns="0" bIns="0" rtlCol="0" anchor="ctr"/>
          <a:lstStyle>
            <a:lvl1pPr algn="l">
              <a:defRPr sz="800">
                <a:solidFill>
                  <a:schemeClr val="tx1"/>
                </a:solidFill>
                <a:latin typeface="Avenir Next LT Pro" panose="020B0504020202020204" pitchFamily="34" charset="0"/>
              </a:defRPr>
            </a:lvl1pPr>
          </a:lstStyle>
          <a:p>
            <a:fld id="{220B6647-BD7A-7942-B66E-0DFF9B72D92D}" type="slidenum">
              <a:rPr lang="en-US" smtClean="0"/>
              <a:pPr/>
              <a:t>‹#›</a:t>
            </a:fld>
            <a:endParaRPr lang="en-US"/>
          </a:p>
        </p:txBody>
      </p:sp>
      <p:sp>
        <p:nvSpPr>
          <p:cNvPr id="4" name="Footer Placeholder 3">
            <a:extLst>
              <a:ext uri="{FF2B5EF4-FFF2-40B4-BE49-F238E27FC236}">
                <a16:creationId xmlns:a16="http://schemas.microsoft.com/office/drawing/2014/main" id="{A8639687-8D17-E166-82DF-01BC9C5021E6}"/>
              </a:ext>
            </a:extLst>
          </p:cNvPr>
          <p:cNvSpPr>
            <a:spLocks noGrp="1"/>
          </p:cNvSpPr>
          <p:nvPr>
            <p:ph type="ftr" sz="quarter" idx="3"/>
          </p:nvPr>
        </p:nvSpPr>
        <p:spPr>
          <a:xfrm>
            <a:off x="2518201" y="4901229"/>
            <a:ext cx="4107599" cy="244632"/>
          </a:xfrm>
          <a:prstGeom prst="rect">
            <a:avLst/>
          </a:prstGeom>
        </p:spPr>
        <p:txBody>
          <a:bodyPr vert="horz" lIns="91440" tIns="45720" rIns="91440" bIns="45720" rtlCol="0" anchor="ctr"/>
          <a:lstStyle>
            <a:lvl1pPr algn="ctr">
              <a:defRPr sz="800">
                <a:solidFill>
                  <a:schemeClr val="tx1"/>
                </a:solidFill>
              </a:defRPr>
            </a:lvl1pPr>
          </a:lstStyle>
          <a:p>
            <a:r>
              <a:rPr lang="en-GB"/>
              <a:t>This is the footer</a:t>
            </a:r>
            <a:endParaRPr lang="en-DE" dirty="0"/>
          </a:p>
        </p:txBody>
      </p:sp>
      <p:sp>
        <p:nvSpPr>
          <p:cNvPr id="7" name="Date Placeholder 6">
            <a:extLst>
              <a:ext uri="{FF2B5EF4-FFF2-40B4-BE49-F238E27FC236}">
                <a16:creationId xmlns:a16="http://schemas.microsoft.com/office/drawing/2014/main" id="{2A9A3500-5CF8-A539-E940-A702FE134979}"/>
              </a:ext>
            </a:extLst>
          </p:cNvPr>
          <p:cNvSpPr>
            <a:spLocks noGrp="1"/>
          </p:cNvSpPr>
          <p:nvPr>
            <p:ph type="dt" sz="half" idx="2"/>
          </p:nvPr>
        </p:nvSpPr>
        <p:spPr>
          <a:xfrm>
            <a:off x="6703106" y="4901229"/>
            <a:ext cx="1518974" cy="244632"/>
          </a:xfrm>
          <a:prstGeom prst="rect">
            <a:avLst/>
          </a:prstGeom>
        </p:spPr>
        <p:txBody>
          <a:bodyPr vert="horz" lIns="91440" tIns="45720" rIns="91440" bIns="45720" rtlCol="0" anchor="ctr"/>
          <a:lstStyle>
            <a:lvl1pPr algn="l">
              <a:defRPr sz="800">
                <a:solidFill>
                  <a:schemeClr val="tx1"/>
                </a:solidFill>
              </a:defRPr>
            </a:lvl1pPr>
          </a:lstStyle>
          <a:p>
            <a:fld id="{DF0C4849-7E46-AB48-A178-7DC4C5BBA83E}" type="datetime1">
              <a:rPr lang="de-DE" smtClean="0"/>
              <a:t>07.01.2025</a:t>
            </a:fld>
            <a:endParaRPr lang="en-DE" dirty="0"/>
          </a:p>
        </p:txBody>
      </p:sp>
    </p:spTree>
    <p:extLst>
      <p:ext uri="{BB962C8B-B14F-4D97-AF65-F5344CB8AC3E}">
        <p14:creationId xmlns:p14="http://schemas.microsoft.com/office/powerpoint/2010/main" val="1019771784"/>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9" r:id="rId3"/>
    <p:sldLayoutId id="2147483673" r:id="rId4"/>
    <p:sldLayoutId id="2147483675" r:id="rId5"/>
    <p:sldLayoutId id="2147483674" r:id="rId6"/>
    <p:sldLayoutId id="2147483664" r:id="rId7"/>
    <p:sldLayoutId id="2147483676" r:id="rId8"/>
    <p:sldLayoutId id="2147483667" r:id="rId9"/>
    <p:sldLayoutId id="2147483680" r:id="rId10"/>
    <p:sldLayoutId id="2147483677" r:id="rId11"/>
    <p:sldLayoutId id="214748368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17220" rtl="0" eaLnBrk="1" latinLnBrk="0" hangingPunct="1">
        <a:lnSpc>
          <a:spcPct val="100000"/>
        </a:lnSpc>
        <a:spcBef>
          <a:spcPct val="0"/>
        </a:spcBef>
        <a:buNone/>
        <a:defRPr sz="2400" b="1" kern="1200">
          <a:solidFill>
            <a:schemeClr val="tx1"/>
          </a:solidFill>
          <a:latin typeface="+mj-lt"/>
          <a:ea typeface="+mj-ea"/>
          <a:cs typeface="+mj-cs"/>
        </a:defRPr>
      </a:lvl1pPr>
    </p:titleStyle>
    <p:bodyStyle>
      <a:lvl1pPr marL="259200" indent="-259200" algn="l" defTabSz="617220" rtl="0" eaLnBrk="1" latinLnBrk="0" hangingPunct="1">
        <a:lnSpc>
          <a:spcPct val="100000"/>
        </a:lnSpc>
        <a:spcBef>
          <a:spcPts val="540"/>
        </a:spcBef>
        <a:buClr>
          <a:schemeClr val="bg1">
            <a:lumMod val="50000"/>
          </a:schemeClr>
        </a:buClr>
        <a:buFont typeface="Wingdings" pitchFamily="2" charset="2"/>
        <a:buChar char="§"/>
        <a:defRPr sz="1600" kern="1200">
          <a:solidFill>
            <a:schemeClr val="tx1"/>
          </a:solidFill>
          <a:latin typeface="+mn-lt"/>
          <a:ea typeface="+mn-ea"/>
          <a:cs typeface="+mn-cs"/>
        </a:defRPr>
      </a:lvl1pPr>
      <a:lvl2pPr marL="421200" indent="-162000" algn="l" defTabSz="617220" rtl="0" eaLnBrk="1" latinLnBrk="0" hangingPunct="1">
        <a:lnSpc>
          <a:spcPct val="100000"/>
        </a:lnSpc>
        <a:spcBef>
          <a:spcPts val="270"/>
        </a:spcBef>
        <a:buClr>
          <a:schemeClr val="bg1">
            <a:lumMod val="85000"/>
          </a:schemeClr>
        </a:buClr>
        <a:buFont typeface="Wingdings" pitchFamily="2" charset="2"/>
        <a:buChar char="§"/>
        <a:defRPr sz="1400" kern="1200">
          <a:solidFill>
            <a:schemeClr val="tx1"/>
          </a:solidFill>
          <a:latin typeface="+mn-lt"/>
          <a:ea typeface="+mn-ea"/>
          <a:cs typeface="+mn-cs"/>
        </a:defRPr>
      </a:lvl2pPr>
      <a:lvl3pPr marL="745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3pPr>
      <a:lvl4pPr marL="1069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4pPr>
      <a:lvl5pPr marL="1393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5pPr>
      <a:lvl6pPr marL="1717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6pPr>
      <a:lvl7pPr marL="2041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7pPr>
      <a:lvl8pPr marL="2365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p:bodyStyle>
    <p:otherStyle>
      <a:defPPr>
        <a:defRPr lang="en-US"/>
      </a:defPPr>
      <a:lvl1pPr marL="0" algn="l" defTabSz="617220" rtl="0" eaLnBrk="1" latinLnBrk="0" hangingPunct="1">
        <a:defRPr sz="1215" kern="1200">
          <a:solidFill>
            <a:schemeClr val="tx1"/>
          </a:solidFill>
          <a:latin typeface="+mn-lt"/>
          <a:ea typeface="+mn-ea"/>
          <a:cs typeface="+mn-cs"/>
        </a:defRPr>
      </a:lvl1pPr>
      <a:lvl2pPr marL="308610" algn="l" defTabSz="617220" rtl="0" eaLnBrk="1" latinLnBrk="0" hangingPunct="1">
        <a:defRPr sz="1215" kern="1200">
          <a:solidFill>
            <a:schemeClr val="tx1"/>
          </a:solidFill>
          <a:latin typeface="+mn-lt"/>
          <a:ea typeface="+mn-ea"/>
          <a:cs typeface="+mn-cs"/>
        </a:defRPr>
      </a:lvl2pPr>
      <a:lvl3pPr marL="617220" algn="l" defTabSz="617220" rtl="0" eaLnBrk="1" latinLnBrk="0" hangingPunct="1">
        <a:defRPr sz="1215" kern="1200">
          <a:solidFill>
            <a:schemeClr val="tx1"/>
          </a:solidFill>
          <a:latin typeface="+mn-lt"/>
          <a:ea typeface="+mn-ea"/>
          <a:cs typeface="+mn-cs"/>
        </a:defRPr>
      </a:lvl3pPr>
      <a:lvl4pPr marL="925830" algn="l" defTabSz="617220" rtl="0" eaLnBrk="1" latinLnBrk="0" hangingPunct="1">
        <a:defRPr sz="1215" kern="1200">
          <a:solidFill>
            <a:schemeClr val="tx1"/>
          </a:solidFill>
          <a:latin typeface="+mn-lt"/>
          <a:ea typeface="+mn-ea"/>
          <a:cs typeface="+mn-cs"/>
        </a:defRPr>
      </a:lvl4pPr>
      <a:lvl5pPr marL="1234440" algn="l" defTabSz="617220" rtl="0" eaLnBrk="1" latinLnBrk="0" hangingPunct="1">
        <a:defRPr sz="1215" kern="1200">
          <a:solidFill>
            <a:schemeClr val="tx1"/>
          </a:solidFill>
          <a:latin typeface="+mn-lt"/>
          <a:ea typeface="+mn-ea"/>
          <a:cs typeface="+mn-cs"/>
        </a:defRPr>
      </a:lvl5pPr>
      <a:lvl6pPr marL="1543050" algn="l" defTabSz="617220" rtl="0" eaLnBrk="1" latinLnBrk="0" hangingPunct="1">
        <a:defRPr sz="1215" kern="1200">
          <a:solidFill>
            <a:schemeClr val="tx1"/>
          </a:solidFill>
          <a:latin typeface="+mn-lt"/>
          <a:ea typeface="+mn-ea"/>
          <a:cs typeface="+mn-cs"/>
        </a:defRPr>
      </a:lvl6pPr>
      <a:lvl7pPr marL="1851660" algn="l" defTabSz="617220" rtl="0" eaLnBrk="1" latinLnBrk="0" hangingPunct="1">
        <a:defRPr sz="1215" kern="1200">
          <a:solidFill>
            <a:schemeClr val="tx1"/>
          </a:solidFill>
          <a:latin typeface="+mn-lt"/>
          <a:ea typeface="+mn-ea"/>
          <a:cs typeface="+mn-cs"/>
        </a:defRPr>
      </a:lvl7pPr>
      <a:lvl8pPr marL="2160270" algn="l" defTabSz="617220" rtl="0" eaLnBrk="1" latinLnBrk="0" hangingPunct="1">
        <a:defRPr sz="1215" kern="1200">
          <a:solidFill>
            <a:schemeClr val="tx1"/>
          </a:solidFill>
          <a:latin typeface="+mn-lt"/>
          <a:ea typeface="+mn-ea"/>
          <a:cs typeface="+mn-cs"/>
        </a:defRPr>
      </a:lvl8pPr>
      <a:lvl9pPr marL="2468880" algn="l" defTabSz="617220" rtl="0" eaLnBrk="1" latinLnBrk="0" hangingPunct="1">
        <a:defRPr sz="1215"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26" userDrawn="1">
          <p15:clr>
            <a:srgbClr val="2B94B1"/>
          </p15:clr>
        </p15:guide>
        <p15:guide id="2" pos="158" userDrawn="1">
          <p15:clr>
            <a:srgbClr val="2B94B1"/>
          </p15:clr>
        </p15:guide>
        <p15:guide id="3" orient="horz" pos="571" userDrawn="1">
          <p15:clr>
            <a:srgbClr val="2B94B1"/>
          </p15:clr>
        </p15:guide>
        <p15:guide id="4" pos="5602" userDrawn="1">
          <p15:clr>
            <a:srgbClr val="2B94B1"/>
          </p15:clr>
        </p15:guide>
        <p15:guide id="5" pos="5534" userDrawn="1">
          <p15:clr>
            <a:srgbClr val="2B94B1"/>
          </p15:clr>
        </p15:guide>
        <p15:guide id="8" orient="horz" pos="3140" userDrawn="1">
          <p15:clr>
            <a:srgbClr val="2B94B1"/>
          </p15:clr>
        </p15:guide>
        <p15:guide id="9" orient="horz" pos="3094" userDrawn="1">
          <p15:clr>
            <a:srgbClr val="2B94B1"/>
          </p15:clr>
        </p15:guide>
        <p15:guide id="10" pos="3833" userDrawn="1">
          <p15:clr>
            <a:srgbClr val="2B94B1"/>
          </p15:clr>
        </p15:guide>
        <p15:guide id="11" pos="2812" userDrawn="1">
          <p15:clr>
            <a:srgbClr val="2B94B1"/>
          </p15:clr>
        </p15:guide>
        <p15:guide id="12" pos="4721" userDrawn="1">
          <p15:clr>
            <a:srgbClr val="2B94B1"/>
          </p15:clr>
        </p15:guide>
        <p15:guide id="13" pos="2948" userDrawn="1">
          <p15:clr>
            <a:srgbClr val="2B94B1"/>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knime.com/download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8.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C28E5-38EA-0146-49FC-510442C19895}"/>
              </a:ext>
            </a:extLst>
          </p:cNvPr>
          <p:cNvSpPr>
            <a:spLocks noGrp="1"/>
          </p:cNvSpPr>
          <p:nvPr>
            <p:ph type="ctrTitle"/>
          </p:nvPr>
        </p:nvSpPr>
        <p:spPr>
          <a:xfrm>
            <a:off x="733926" y="1970036"/>
            <a:ext cx="4975058" cy="648000"/>
          </a:xfrm>
        </p:spPr>
        <p:txBody>
          <a:bodyPr>
            <a:normAutofit fontScale="90000"/>
          </a:bodyPr>
          <a:lstStyle/>
          <a:p>
            <a:r>
              <a:rPr lang="en-US" dirty="0"/>
              <a:t>Brief Introduction to</a:t>
            </a:r>
            <a:br>
              <a:rPr lang="en-US" dirty="0"/>
            </a:br>
            <a:r>
              <a:rPr lang="en-US" dirty="0"/>
              <a:t>KNIME Analytics Platform</a:t>
            </a:r>
          </a:p>
        </p:txBody>
      </p:sp>
      <p:sp>
        <p:nvSpPr>
          <p:cNvPr id="3" name="Subtitle 5">
            <a:extLst>
              <a:ext uri="{FF2B5EF4-FFF2-40B4-BE49-F238E27FC236}">
                <a16:creationId xmlns:a16="http://schemas.microsoft.com/office/drawing/2014/main" id="{047EE6A3-36B9-49DF-BA2D-2A45D555229A}"/>
              </a:ext>
            </a:extLst>
          </p:cNvPr>
          <p:cNvSpPr txBox="1">
            <a:spLocks/>
          </p:cNvSpPr>
          <p:nvPr/>
        </p:nvSpPr>
        <p:spPr>
          <a:xfrm>
            <a:off x="625926" y="2671958"/>
            <a:ext cx="3946074" cy="226799"/>
          </a:xfrm>
          <a:prstGeom prst="rect">
            <a:avLst/>
          </a:prstGeom>
        </p:spPr>
        <p:txBody>
          <a:bodyPr/>
          <a:lstStyle>
            <a:lvl1pPr marL="259200" indent="-259200" algn="l" defTabSz="617220" rtl="0" eaLnBrk="1" latinLnBrk="0" hangingPunct="1">
              <a:lnSpc>
                <a:spcPct val="100000"/>
              </a:lnSpc>
              <a:spcBef>
                <a:spcPts val="540"/>
              </a:spcBef>
              <a:buClr>
                <a:schemeClr val="bg1">
                  <a:lumMod val="50000"/>
                </a:schemeClr>
              </a:buClr>
              <a:buFont typeface="Wingdings" pitchFamily="2" charset="2"/>
              <a:buChar char="§"/>
              <a:defRPr sz="1600" kern="1200">
                <a:solidFill>
                  <a:schemeClr val="tx1"/>
                </a:solidFill>
                <a:latin typeface="+mn-lt"/>
                <a:ea typeface="+mn-ea"/>
                <a:cs typeface="+mn-cs"/>
              </a:defRPr>
            </a:lvl1pPr>
            <a:lvl2pPr marL="421200" indent="-162000" algn="l" defTabSz="617220" rtl="0" eaLnBrk="1" latinLnBrk="0" hangingPunct="1">
              <a:lnSpc>
                <a:spcPct val="100000"/>
              </a:lnSpc>
              <a:spcBef>
                <a:spcPts val="270"/>
              </a:spcBef>
              <a:buClr>
                <a:schemeClr val="bg1">
                  <a:lumMod val="85000"/>
                </a:schemeClr>
              </a:buClr>
              <a:buFont typeface="Wingdings" pitchFamily="2" charset="2"/>
              <a:buChar char="§"/>
              <a:defRPr sz="1400" kern="1200">
                <a:solidFill>
                  <a:schemeClr val="tx1"/>
                </a:solidFill>
                <a:latin typeface="+mn-lt"/>
                <a:ea typeface="+mn-ea"/>
                <a:cs typeface="+mn-cs"/>
              </a:defRPr>
            </a:lvl2pPr>
            <a:lvl3pPr marL="745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3pPr>
            <a:lvl4pPr marL="1069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4pPr>
            <a:lvl5pPr marL="1393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5pPr>
            <a:lvl6pPr marL="1717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6pPr>
            <a:lvl7pPr marL="2041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7pPr>
            <a:lvl8pPr marL="2365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dirty="0"/>
              <a:t>Arjang Fahim, Ph.D.</a:t>
            </a:r>
          </a:p>
          <a:p>
            <a:pPr marL="0" indent="0">
              <a:buNone/>
            </a:pPr>
            <a:endParaRPr lang="en-US" dirty="0"/>
          </a:p>
        </p:txBody>
      </p:sp>
      <p:sp>
        <p:nvSpPr>
          <p:cNvPr id="5" name="Subtitle 5">
            <a:extLst>
              <a:ext uri="{FF2B5EF4-FFF2-40B4-BE49-F238E27FC236}">
                <a16:creationId xmlns:a16="http://schemas.microsoft.com/office/drawing/2014/main" id="{665A4D92-93F6-154E-2E44-4D97165EE5DA}"/>
              </a:ext>
            </a:extLst>
          </p:cNvPr>
          <p:cNvSpPr txBox="1">
            <a:spLocks/>
          </p:cNvSpPr>
          <p:nvPr/>
        </p:nvSpPr>
        <p:spPr>
          <a:xfrm>
            <a:off x="625926" y="2952680"/>
            <a:ext cx="3946074" cy="226799"/>
          </a:xfrm>
          <a:prstGeom prst="rect">
            <a:avLst/>
          </a:prstGeom>
        </p:spPr>
        <p:txBody>
          <a:bodyPr/>
          <a:lstStyle>
            <a:lvl1pPr marL="259200" indent="-259200" algn="l" defTabSz="617220" rtl="0" eaLnBrk="1" latinLnBrk="0" hangingPunct="1">
              <a:lnSpc>
                <a:spcPct val="100000"/>
              </a:lnSpc>
              <a:spcBef>
                <a:spcPts val="540"/>
              </a:spcBef>
              <a:buClr>
                <a:schemeClr val="bg1">
                  <a:lumMod val="50000"/>
                </a:schemeClr>
              </a:buClr>
              <a:buFont typeface="Wingdings" pitchFamily="2" charset="2"/>
              <a:buChar char="§"/>
              <a:defRPr sz="1600" kern="1200">
                <a:solidFill>
                  <a:schemeClr val="tx1"/>
                </a:solidFill>
                <a:latin typeface="+mn-lt"/>
                <a:ea typeface="+mn-ea"/>
                <a:cs typeface="+mn-cs"/>
              </a:defRPr>
            </a:lvl1pPr>
            <a:lvl2pPr marL="421200" indent="-162000" algn="l" defTabSz="617220" rtl="0" eaLnBrk="1" latinLnBrk="0" hangingPunct="1">
              <a:lnSpc>
                <a:spcPct val="100000"/>
              </a:lnSpc>
              <a:spcBef>
                <a:spcPts val="270"/>
              </a:spcBef>
              <a:buClr>
                <a:schemeClr val="bg1">
                  <a:lumMod val="85000"/>
                </a:schemeClr>
              </a:buClr>
              <a:buFont typeface="Wingdings" pitchFamily="2" charset="2"/>
              <a:buChar char="§"/>
              <a:defRPr sz="1400" kern="1200">
                <a:solidFill>
                  <a:schemeClr val="tx1"/>
                </a:solidFill>
                <a:latin typeface="+mn-lt"/>
                <a:ea typeface="+mn-ea"/>
                <a:cs typeface="+mn-cs"/>
              </a:defRPr>
            </a:lvl2pPr>
            <a:lvl3pPr marL="745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3pPr>
            <a:lvl4pPr marL="1069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4pPr>
            <a:lvl5pPr marL="1393200" indent="-162000" algn="l" defTabSz="617220" rtl="0" eaLnBrk="1" latinLnBrk="0" hangingPunct="1">
              <a:lnSpc>
                <a:spcPct val="100000"/>
              </a:lnSpc>
              <a:spcBef>
                <a:spcPts val="270"/>
              </a:spcBef>
              <a:buClr>
                <a:schemeClr val="bg1">
                  <a:lumMod val="85000"/>
                </a:schemeClr>
              </a:buClr>
              <a:buFont typeface="Wingdings" pitchFamily="2" charset="2"/>
              <a:buChar char="§"/>
              <a:defRPr sz="1200" kern="1200">
                <a:solidFill>
                  <a:schemeClr val="tx1"/>
                </a:solidFill>
                <a:latin typeface="+mn-lt"/>
                <a:ea typeface="+mn-ea"/>
                <a:cs typeface="+mn-cs"/>
              </a:defRPr>
            </a:lvl5pPr>
            <a:lvl6pPr marL="1717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6pPr>
            <a:lvl7pPr marL="2041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7pPr>
            <a:lvl8pPr marL="2365200" indent="-162000" algn="l" defTabSz="617220" rtl="0" eaLnBrk="1" latinLnBrk="0" hangingPunct="1">
              <a:lnSpc>
                <a:spcPct val="100000"/>
              </a:lnSpc>
              <a:spcBef>
                <a:spcPts val="270"/>
              </a:spcBef>
              <a:buClr>
                <a:schemeClr val="accent2"/>
              </a:buClr>
              <a:buFont typeface="Wingdings" pitchFamily="2" charset="2"/>
              <a:buChar char="§"/>
              <a:defRPr sz="1215" kern="1200">
                <a:solidFill>
                  <a:schemeClr val="tx1"/>
                </a:solidFill>
                <a:latin typeface="+mn-lt"/>
                <a:ea typeface="+mn-ea"/>
                <a:cs typeface="+mn-cs"/>
              </a:defRPr>
            </a:lvl8pPr>
            <a:lvl9pPr marL="2623185" indent="-154305" algn="l" defTabSz="617220" rtl="0" eaLnBrk="1" latinLnBrk="0" hangingPunct="1">
              <a:lnSpc>
                <a:spcPct val="90000"/>
              </a:lnSpc>
              <a:spcBef>
                <a:spcPts val="338"/>
              </a:spcBef>
              <a:buFont typeface="Arial" panose="020B0604020202020204" pitchFamily="34" charset="0"/>
              <a:buChar char="•"/>
              <a:defRPr sz="1215" kern="1200">
                <a:solidFill>
                  <a:schemeClr val="tx1"/>
                </a:solidFill>
                <a:latin typeface="+mn-lt"/>
                <a:ea typeface="+mn-ea"/>
                <a:cs typeface="+mn-cs"/>
              </a:defRPr>
            </a:lvl9pPr>
          </a:lstStyle>
          <a:p>
            <a:pPr marL="0" indent="0">
              <a:buNone/>
            </a:pPr>
            <a:r>
              <a:rPr lang="en-US" dirty="0"/>
              <a:t>California State University Long Beach</a:t>
            </a:r>
          </a:p>
          <a:p>
            <a:pPr marL="0" indent="0">
              <a:buNone/>
            </a:pPr>
            <a:r>
              <a:rPr lang="en-US" dirty="0"/>
              <a:t>37</a:t>
            </a:r>
            <a:r>
              <a:rPr lang="en-US" baseline="30000" dirty="0"/>
              <a:t>th</a:t>
            </a:r>
            <a:r>
              <a:rPr lang="en-US" dirty="0"/>
              <a:t> Annual CSU Biotechnology Symposium</a:t>
            </a:r>
          </a:p>
          <a:p>
            <a:pPr marL="0" indent="0">
              <a:buNone/>
            </a:pPr>
            <a:endParaRPr lang="en-US" dirty="0"/>
          </a:p>
        </p:txBody>
      </p:sp>
    </p:spTree>
    <p:extLst>
      <p:ext uri="{BB962C8B-B14F-4D97-AF65-F5344CB8AC3E}">
        <p14:creationId xmlns:p14="http://schemas.microsoft.com/office/powerpoint/2010/main" val="82360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E5843-0F93-8BA0-2926-590DB9EFCC86}"/>
              </a:ext>
            </a:extLst>
          </p:cNvPr>
          <p:cNvSpPr>
            <a:spLocks noGrp="1"/>
          </p:cNvSpPr>
          <p:nvPr>
            <p:ph type="ctrTitle"/>
          </p:nvPr>
        </p:nvSpPr>
        <p:spPr/>
        <p:txBody>
          <a:bodyPr>
            <a:normAutofit fontScale="90000"/>
          </a:bodyPr>
          <a:lstStyle/>
          <a:p>
            <a:r>
              <a:rPr lang="en-US" dirty="0"/>
              <a:t>Download and Install</a:t>
            </a:r>
            <a:br>
              <a:rPr lang="en-US" dirty="0"/>
            </a:br>
            <a:br>
              <a:rPr lang="en-US" dirty="0"/>
            </a:br>
            <a:r>
              <a:rPr lang="en-US" dirty="0">
                <a:hlinkClick r:id="rId2"/>
              </a:rPr>
              <a:t>https://www.knime.com/downloads</a:t>
            </a:r>
            <a:endParaRPr lang="en-US" dirty="0"/>
          </a:p>
        </p:txBody>
      </p:sp>
    </p:spTree>
    <p:extLst>
      <p:ext uri="{BB962C8B-B14F-4D97-AF65-F5344CB8AC3E}">
        <p14:creationId xmlns:p14="http://schemas.microsoft.com/office/powerpoint/2010/main" val="99555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253925-62F5-5943-51D2-02F1BAD16FB9}"/>
              </a:ext>
            </a:extLst>
          </p:cNvPr>
          <p:cNvPicPr>
            <a:picLocks noChangeAspect="1"/>
          </p:cNvPicPr>
          <p:nvPr/>
        </p:nvPicPr>
        <p:blipFill>
          <a:blip r:embed="rId2"/>
          <a:stretch>
            <a:fillRect/>
          </a:stretch>
        </p:blipFill>
        <p:spPr>
          <a:xfrm>
            <a:off x="3413152" y="2363605"/>
            <a:ext cx="3773555" cy="2028286"/>
          </a:xfrm>
          <a:prstGeom prst="rect">
            <a:avLst/>
          </a:prstGeom>
          <a:effectLst>
            <a:outerShdw blurRad="50800" dist="38100" dir="2700000" algn="tl" rotWithShape="0">
              <a:prstClr val="black">
                <a:alpha val="40000"/>
              </a:prstClr>
            </a:outerShdw>
          </a:effectLst>
        </p:spPr>
      </p:pic>
      <p:sp>
        <p:nvSpPr>
          <p:cNvPr id="3" name="Title 2">
            <a:extLst>
              <a:ext uri="{FF2B5EF4-FFF2-40B4-BE49-F238E27FC236}">
                <a16:creationId xmlns:a16="http://schemas.microsoft.com/office/drawing/2014/main" id="{EF3AFD34-8D51-C878-FA23-85F924F8D561}"/>
              </a:ext>
            </a:extLst>
          </p:cNvPr>
          <p:cNvSpPr>
            <a:spLocks noGrp="1"/>
          </p:cNvSpPr>
          <p:nvPr>
            <p:ph type="title"/>
          </p:nvPr>
        </p:nvSpPr>
        <p:spPr/>
        <p:txBody>
          <a:bodyPr/>
          <a:lstStyle/>
          <a:p>
            <a:r>
              <a:rPr lang="en-US"/>
              <a:t>What is KNIME Analytics Platform</a:t>
            </a:r>
          </a:p>
        </p:txBody>
      </p:sp>
      <p:sp>
        <p:nvSpPr>
          <p:cNvPr id="4" name="Content Placeholder 3">
            <a:extLst>
              <a:ext uri="{FF2B5EF4-FFF2-40B4-BE49-F238E27FC236}">
                <a16:creationId xmlns:a16="http://schemas.microsoft.com/office/drawing/2014/main" id="{59875129-BA89-07F0-AD0F-8CE3136E5A33}"/>
              </a:ext>
            </a:extLst>
          </p:cNvPr>
          <p:cNvSpPr>
            <a:spLocks noGrp="1"/>
          </p:cNvSpPr>
          <p:nvPr>
            <p:ph idx="1"/>
          </p:nvPr>
        </p:nvSpPr>
        <p:spPr/>
        <p:txBody>
          <a:bodyPr/>
          <a:lstStyle/>
          <a:p>
            <a:r>
              <a:rPr lang="en-US"/>
              <a:t>A tool to make sense of your data</a:t>
            </a:r>
          </a:p>
          <a:p>
            <a:pPr lvl="1"/>
            <a:r>
              <a:rPr lang="en-US"/>
              <a:t>Data analysis, Data Science, Data Engineering</a:t>
            </a:r>
          </a:p>
          <a:p>
            <a:pPr lvl="1"/>
            <a:r>
              <a:rPr lang="en-US"/>
              <a:t>Transformation, visualization, reporting</a:t>
            </a:r>
          </a:p>
          <a:p>
            <a:r>
              <a:rPr lang="en-US"/>
              <a:t>Open source</a:t>
            </a:r>
          </a:p>
          <a:p>
            <a:r>
              <a:rPr lang="en-US"/>
              <a:t>Visual programming paradigm</a:t>
            </a:r>
          </a:p>
          <a:p>
            <a:pPr lvl="1"/>
            <a:r>
              <a:rPr lang="en-US"/>
              <a:t>No coding required</a:t>
            </a:r>
          </a:p>
        </p:txBody>
      </p:sp>
      <p:sp>
        <p:nvSpPr>
          <p:cNvPr id="2" name="Slide Number Placeholder 1">
            <a:extLst>
              <a:ext uri="{FF2B5EF4-FFF2-40B4-BE49-F238E27FC236}">
                <a16:creationId xmlns:a16="http://schemas.microsoft.com/office/drawing/2014/main" id="{9E7B9C5B-4D2E-9CCF-F7C3-219415EDBF32}"/>
              </a:ext>
            </a:extLst>
          </p:cNvPr>
          <p:cNvSpPr>
            <a:spLocks noGrp="1"/>
          </p:cNvSpPr>
          <p:nvPr>
            <p:ph type="sldNum" sz="quarter" idx="12"/>
          </p:nvPr>
        </p:nvSpPr>
        <p:spPr/>
        <p:txBody>
          <a:bodyPr/>
          <a:lstStyle/>
          <a:p>
            <a:fld id="{220B6647-BD7A-7942-B66E-0DFF9B72D92D}" type="slidenum">
              <a:rPr lang="en-US" smtClean="0"/>
              <a:pPr/>
              <a:t>3</a:t>
            </a:fld>
            <a:endParaRPr lang="en-US"/>
          </a:p>
        </p:txBody>
      </p:sp>
      <p:pic>
        <p:nvPicPr>
          <p:cNvPr id="9" name="Picture 8">
            <a:extLst>
              <a:ext uri="{FF2B5EF4-FFF2-40B4-BE49-F238E27FC236}">
                <a16:creationId xmlns:a16="http://schemas.microsoft.com/office/drawing/2014/main" id="{2BD7CABF-D209-BCBC-0076-3984292D4E52}"/>
              </a:ext>
            </a:extLst>
          </p:cNvPr>
          <p:cNvPicPr>
            <a:picLocks noChangeAspect="1"/>
          </p:cNvPicPr>
          <p:nvPr/>
        </p:nvPicPr>
        <p:blipFill>
          <a:blip r:embed="rId3"/>
          <a:stretch>
            <a:fillRect/>
          </a:stretch>
        </p:blipFill>
        <p:spPr>
          <a:xfrm>
            <a:off x="6371464" y="1820185"/>
            <a:ext cx="1788253" cy="1183823"/>
          </a:xfrm>
          <a:prstGeom prst="rect">
            <a:avLst/>
          </a:prstGeom>
        </p:spPr>
      </p:pic>
      <p:pic>
        <p:nvPicPr>
          <p:cNvPr id="11" name="Picture 10">
            <a:extLst>
              <a:ext uri="{FF2B5EF4-FFF2-40B4-BE49-F238E27FC236}">
                <a16:creationId xmlns:a16="http://schemas.microsoft.com/office/drawing/2014/main" id="{A16CE26D-9573-8BCC-BAE7-A81E01E01958}"/>
              </a:ext>
            </a:extLst>
          </p:cNvPr>
          <p:cNvPicPr>
            <a:picLocks noChangeAspect="1"/>
          </p:cNvPicPr>
          <p:nvPr/>
        </p:nvPicPr>
        <p:blipFill>
          <a:blip r:embed="rId4"/>
          <a:stretch>
            <a:fillRect/>
          </a:stretch>
        </p:blipFill>
        <p:spPr>
          <a:xfrm>
            <a:off x="6371464" y="3452670"/>
            <a:ext cx="1752094" cy="1164814"/>
          </a:xfrm>
          <a:prstGeom prst="rect">
            <a:avLst/>
          </a:prstGeom>
        </p:spPr>
      </p:pic>
    </p:spTree>
    <p:extLst>
      <p:ext uri="{BB962C8B-B14F-4D97-AF65-F5344CB8AC3E}">
        <p14:creationId xmlns:p14="http://schemas.microsoft.com/office/powerpoint/2010/main" val="987419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8BCAA-E4DC-3C8A-D147-2FD33FA96BD5}"/>
              </a:ext>
            </a:extLst>
          </p:cNvPr>
          <p:cNvSpPr>
            <a:spLocks noGrp="1"/>
          </p:cNvSpPr>
          <p:nvPr>
            <p:ph type="title"/>
          </p:nvPr>
        </p:nvSpPr>
        <p:spPr/>
        <p:txBody>
          <a:bodyPr/>
          <a:lstStyle/>
          <a:p>
            <a:r>
              <a:rPr lang="en-US"/>
              <a:t>Nodes and Workflows</a:t>
            </a:r>
          </a:p>
        </p:txBody>
      </p:sp>
      <p:sp>
        <p:nvSpPr>
          <p:cNvPr id="3" name="Content Placeholder 2">
            <a:extLst>
              <a:ext uri="{FF2B5EF4-FFF2-40B4-BE49-F238E27FC236}">
                <a16:creationId xmlns:a16="http://schemas.microsoft.com/office/drawing/2014/main" id="{475982FA-84EA-4C86-EF10-33C4C9F6A04F}"/>
              </a:ext>
            </a:extLst>
          </p:cNvPr>
          <p:cNvSpPr>
            <a:spLocks noGrp="1"/>
          </p:cNvSpPr>
          <p:nvPr>
            <p:ph idx="1"/>
          </p:nvPr>
        </p:nvSpPr>
        <p:spPr/>
        <p:txBody>
          <a:bodyPr/>
          <a:lstStyle/>
          <a:p>
            <a:r>
              <a:rPr lang="en-US" b="1"/>
              <a:t>NODES</a:t>
            </a:r>
            <a:r>
              <a:rPr lang="en-US"/>
              <a:t> perform tasks on data</a:t>
            </a:r>
          </a:p>
          <a:p>
            <a:endParaRPr lang="en-US"/>
          </a:p>
          <a:p>
            <a:endParaRPr lang="en-US"/>
          </a:p>
          <a:p>
            <a:endParaRPr lang="en-US"/>
          </a:p>
          <a:p>
            <a:endParaRPr lang="en-US"/>
          </a:p>
          <a:p>
            <a:endParaRPr lang="en-US"/>
          </a:p>
          <a:p>
            <a:endParaRPr lang="en-US"/>
          </a:p>
          <a:p>
            <a:r>
              <a:rPr lang="en-US"/>
              <a:t>Nodes are combined to create</a:t>
            </a:r>
            <a:br>
              <a:rPr lang="en-US"/>
            </a:br>
            <a:r>
              <a:rPr lang="en-US" b="1"/>
              <a:t>WORKFLOWS</a:t>
            </a:r>
          </a:p>
        </p:txBody>
      </p:sp>
      <p:sp>
        <p:nvSpPr>
          <p:cNvPr id="4" name="Slide Number Placeholder 3">
            <a:extLst>
              <a:ext uri="{FF2B5EF4-FFF2-40B4-BE49-F238E27FC236}">
                <a16:creationId xmlns:a16="http://schemas.microsoft.com/office/drawing/2014/main" id="{8A9748B5-6D3D-93CE-CD93-9BC38EC15EC3}"/>
              </a:ext>
            </a:extLst>
          </p:cNvPr>
          <p:cNvSpPr>
            <a:spLocks noGrp="1"/>
          </p:cNvSpPr>
          <p:nvPr>
            <p:ph type="sldNum" sz="quarter" idx="12"/>
          </p:nvPr>
        </p:nvSpPr>
        <p:spPr/>
        <p:txBody>
          <a:bodyPr/>
          <a:lstStyle/>
          <a:p>
            <a:fld id="{220B6647-BD7A-7942-B66E-0DFF9B72D92D}" type="slidenum">
              <a:rPr lang="en-US" smtClean="0"/>
              <a:pPr/>
              <a:t>4</a:t>
            </a:fld>
            <a:endParaRPr lang="en-US"/>
          </a:p>
        </p:txBody>
      </p:sp>
      <p:pic>
        <p:nvPicPr>
          <p:cNvPr id="23" name="Picture 22">
            <a:extLst>
              <a:ext uri="{FF2B5EF4-FFF2-40B4-BE49-F238E27FC236}">
                <a16:creationId xmlns:a16="http://schemas.microsoft.com/office/drawing/2014/main" id="{CC902DB8-E01B-3AB9-F329-5AF4E914DDA3}"/>
              </a:ext>
            </a:extLst>
          </p:cNvPr>
          <p:cNvPicPr>
            <a:picLocks noChangeAspect="1"/>
          </p:cNvPicPr>
          <p:nvPr/>
        </p:nvPicPr>
        <p:blipFill>
          <a:blip r:embed="rId2"/>
          <a:stretch>
            <a:fillRect/>
          </a:stretch>
        </p:blipFill>
        <p:spPr>
          <a:xfrm>
            <a:off x="4333163" y="2866853"/>
            <a:ext cx="3836505" cy="1869831"/>
          </a:xfrm>
          <a:prstGeom prst="rect">
            <a:avLst/>
          </a:prstGeom>
          <a:effectLst>
            <a:outerShdw blurRad="50800" dist="38100" dir="2700000" algn="tl" rotWithShape="0">
              <a:prstClr val="black">
                <a:alpha val="40000"/>
              </a:prstClr>
            </a:outerShdw>
          </a:effectLst>
        </p:spPr>
      </p:pic>
      <p:grpSp>
        <p:nvGrpSpPr>
          <p:cNvPr id="12" name="Group 11">
            <a:extLst>
              <a:ext uri="{FF2B5EF4-FFF2-40B4-BE49-F238E27FC236}">
                <a16:creationId xmlns:a16="http://schemas.microsoft.com/office/drawing/2014/main" id="{557DEE4D-B81D-2DB8-C864-61671D04F74D}"/>
              </a:ext>
            </a:extLst>
          </p:cNvPr>
          <p:cNvGrpSpPr/>
          <p:nvPr/>
        </p:nvGrpSpPr>
        <p:grpSpPr>
          <a:xfrm>
            <a:off x="2022752" y="1408829"/>
            <a:ext cx="4528545" cy="850959"/>
            <a:chOff x="1737001" y="1862853"/>
            <a:chExt cx="4528545" cy="850959"/>
          </a:xfrm>
        </p:grpSpPr>
        <p:pic>
          <p:nvPicPr>
            <p:cNvPr id="22" name="Picture 21">
              <a:extLst>
                <a:ext uri="{FF2B5EF4-FFF2-40B4-BE49-F238E27FC236}">
                  <a16:creationId xmlns:a16="http://schemas.microsoft.com/office/drawing/2014/main" id="{65C17343-27DE-913E-08C0-EA90AB8A760F}"/>
                </a:ext>
              </a:extLst>
            </p:cNvPr>
            <p:cNvPicPr>
              <a:picLocks noChangeAspect="1"/>
            </p:cNvPicPr>
            <p:nvPr/>
          </p:nvPicPr>
          <p:blipFill>
            <a:blip r:embed="rId3"/>
            <a:stretch>
              <a:fillRect/>
            </a:stretch>
          </p:blipFill>
          <p:spPr>
            <a:xfrm>
              <a:off x="2716473" y="1914586"/>
              <a:ext cx="661636" cy="739770"/>
            </a:xfrm>
            <a:prstGeom prst="rect">
              <a:avLst/>
            </a:prstGeom>
          </p:spPr>
        </p:pic>
        <p:sp>
          <p:nvSpPr>
            <p:cNvPr id="24" name="TextBox 23">
              <a:extLst>
                <a:ext uri="{FF2B5EF4-FFF2-40B4-BE49-F238E27FC236}">
                  <a16:creationId xmlns:a16="http://schemas.microsoft.com/office/drawing/2014/main" id="{E0A78DB7-43D0-5C6A-4D11-B6EEB06E51C2}"/>
                </a:ext>
              </a:extLst>
            </p:cNvPr>
            <p:cNvSpPr txBox="1"/>
            <p:nvPr/>
          </p:nvSpPr>
          <p:spPr>
            <a:xfrm>
              <a:off x="1737001" y="2152492"/>
              <a:ext cx="578740" cy="230832"/>
            </a:xfrm>
            <a:prstGeom prst="rect">
              <a:avLst/>
            </a:prstGeom>
            <a:noFill/>
          </p:spPr>
          <p:txBody>
            <a:bodyPr wrap="square" rtlCol="0">
              <a:spAutoFit/>
            </a:bodyPr>
            <a:lstStyle/>
            <a:p>
              <a:r>
                <a:rPr lang="en-US" sz="900" b="1"/>
                <a:t>Inputs</a:t>
              </a:r>
              <a:endParaRPr lang="en-US" sz="825" b="1"/>
            </a:p>
          </p:txBody>
        </p:sp>
        <p:cxnSp>
          <p:nvCxnSpPr>
            <p:cNvPr id="25" name="Straight Arrow Connector 24">
              <a:extLst>
                <a:ext uri="{FF2B5EF4-FFF2-40B4-BE49-F238E27FC236}">
                  <a16:creationId xmlns:a16="http://schemas.microsoft.com/office/drawing/2014/main" id="{FDB0BA31-1EB9-0B76-71E8-1A9834EB731A}"/>
                </a:ext>
              </a:extLst>
            </p:cNvPr>
            <p:cNvCxnSpPr>
              <a:cxnSpLocks/>
            </p:cNvCxnSpPr>
            <p:nvPr/>
          </p:nvCxnSpPr>
          <p:spPr>
            <a:xfrm flipV="1">
              <a:off x="2290473" y="2284203"/>
              <a:ext cx="314516" cy="26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29A0D9-04DC-3697-276C-DB5F16B14BF4}"/>
                </a:ext>
              </a:extLst>
            </p:cNvPr>
            <p:cNvSpPr txBox="1"/>
            <p:nvPr/>
          </p:nvSpPr>
          <p:spPr>
            <a:xfrm>
              <a:off x="3800022" y="2462545"/>
              <a:ext cx="597773" cy="230832"/>
            </a:xfrm>
            <a:prstGeom prst="rect">
              <a:avLst/>
            </a:prstGeom>
            <a:solidFill>
              <a:schemeClr val="bg1"/>
            </a:solidFill>
          </p:spPr>
          <p:txBody>
            <a:bodyPr wrap="square" rtlCol="0">
              <a:spAutoFit/>
            </a:bodyPr>
            <a:lstStyle/>
            <a:p>
              <a:r>
                <a:rPr lang="en-US" sz="900" b="1"/>
                <a:t>Status</a:t>
              </a:r>
              <a:endParaRPr lang="en-US" sz="825" b="1"/>
            </a:p>
          </p:txBody>
        </p:sp>
        <p:sp>
          <p:nvSpPr>
            <p:cNvPr id="27" name="TextBox 26">
              <a:extLst>
                <a:ext uri="{FF2B5EF4-FFF2-40B4-BE49-F238E27FC236}">
                  <a16:creationId xmlns:a16="http://schemas.microsoft.com/office/drawing/2014/main" id="{FC47210E-319D-422E-BBF8-A19007ADD70D}"/>
                </a:ext>
              </a:extLst>
            </p:cNvPr>
            <p:cNvSpPr txBox="1"/>
            <p:nvPr/>
          </p:nvSpPr>
          <p:spPr>
            <a:xfrm>
              <a:off x="3799238" y="2148955"/>
              <a:ext cx="661636" cy="230832"/>
            </a:xfrm>
            <a:prstGeom prst="rect">
              <a:avLst/>
            </a:prstGeom>
            <a:noFill/>
          </p:spPr>
          <p:txBody>
            <a:bodyPr wrap="square" rtlCol="0">
              <a:spAutoFit/>
            </a:bodyPr>
            <a:lstStyle/>
            <a:p>
              <a:r>
                <a:rPr lang="en-US" sz="900" b="1"/>
                <a:t>Outputs</a:t>
              </a:r>
              <a:endParaRPr lang="en-US" sz="825" b="1"/>
            </a:p>
          </p:txBody>
        </p:sp>
        <p:grpSp>
          <p:nvGrpSpPr>
            <p:cNvPr id="28" name="Group 27">
              <a:extLst>
                <a:ext uri="{FF2B5EF4-FFF2-40B4-BE49-F238E27FC236}">
                  <a16:creationId xmlns:a16="http://schemas.microsoft.com/office/drawing/2014/main" id="{735C4659-2474-E224-0827-EC3D361D523E}"/>
                </a:ext>
              </a:extLst>
            </p:cNvPr>
            <p:cNvGrpSpPr/>
            <p:nvPr/>
          </p:nvGrpSpPr>
          <p:grpSpPr>
            <a:xfrm>
              <a:off x="4880477" y="1862853"/>
              <a:ext cx="1385069" cy="850959"/>
              <a:chOff x="7148102" y="1321230"/>
              <a:chExt cx="1846759" cy="1134613"/>
            </a:xfrm>
          </p:grpSpPr>
          <p:sp>
            <p:nvSpPr>
              <p:cNvPr id="29" name="Rectangle 28">
                <a:extLst>
                  <a:ext uri="{FF2B5EF4-FFF2-40B4-BE49-F238E27FC236}">
                    <a16:creationId xmlns:a16="http://schemas.microsoft.com/office/drawing/2014/main" id="{0362C075-C827-A86D-9854-DCD256972B77}"/>
                  </a:ext>
                </a:extLst>
              </p:cNvPr>
              <p:cNvSpPr/>
              <p:nvPr/>
            </p:nvSpPr>
            <p:spPr>
              <a:xfrm>
                <a:off x="7148102" y="1321230"/>
                <a:ext cx="1846759" cy="1134613"/>
              </a:xfrm>
              <a:prstGeom prst="rect">
                <a:avLst/>
              </a:prstGeom>
              <a:noFill/>
              <a:ln w="317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44"/>
              </a:p>
            </p:txBody>
          </p:sp>
          <p:sp>
            <p:nvSpPr>
              <p:cNvPr id="30" name="TextBox 29">
                <a:extLst>
                  <a:ext uri="{FF2B5EF4-FFF2-40B4-BE49-F238E27FC236}">
                    <a16:creationId xmlns:a16="http://schemas.microsoft.com/office/drawing/2014/main" id="{D064CAB1-7093-7549-8932-32B51CC336C0}"/>
                  </a:ext>
                </a:extLst>
              </p:cNvPr>
              <p:cNvSpPr txBox="1"/>
              <p:nvPr/>
            </p:nvSpPr>
            <p:spPr>
              <a:xfrm>
                <a:off x="7607300" y="1321230"/>
                <a:ext cx="1387560" cy="1092606"/>
              </a:xfrm>
              <a:prstGeom prst="rect">
                <a:avLst/>
              </a:prstGeom>
              <a:noFill/>
            </p:spPr>
            <p:txBody>
              <a:bodyPr wrap="none" rtlCol="0">
                <a:spAutoFit/>
              </a:bodyPr>
              <a:lstStyle/>
              <a:p>
                <a:r>
                  <a:rPr lang="en-US" sz="844" b="1"/>
                  <a:t>Not </a:t>
                </a:r>
                <a:r>
                  <a:rPr lang="en-US" sz="900" b="1"/>
                  <a:t>Configured</a:t>
                </a:r>
                <a:endParaRPr lang="en-US" sz="844" b="1"/>
              </a:p>
              <a:p>
                <a:endParaRPr lang="en-US" sz="375" b="1"/>
              </a:p>
              <a:p>
                <a:r>
                  <a:rPr lang="en-US" sz="900" b="1"/>
                  <a:t>Configured</a:t>
                </a:r>
                <a:endParaRPr lang="en-US" sz="844" b="1"/>
              </a:p>
              <a:p>
                <a:endParaRPr lang="en-US" sz="375" b="1"/>
              </a:p>
              <a:p>
                <a:r>
                  <a:rPr lang="en-US" sz="900" b="1"/>
                  <a:t>Executed</a:t>
                </a:r>
                <a:endParaRPr lang="en-US" sz="844" b="1"/>
              </a:p>
              <a:p>
                <a:endParaRPr lang="en-US" sz="375" b="1"/>
              </a:p>
              <a:p>
                <a:r>
                  <a:rPr lang="en-US" sz="900" b="1"/>
                  <a:t>Error</a:t>
                </a:r>
                <a:endParaRPr lang="en-US" sz="844" b="1"/>
              </a:p>
            </p:txBody>
          </p:sp>
          <p:pic>
            <p:nvPicPr>
              <p:cNvPr id="31" name="Picture 30">
                <a:extLst>
                  <a:ext uri="{FF2B5EF4-FFF2-40B4-BE49-F238E27FC236}">
                    <a16:creationId xmlns:a16="http://schemas.microsoft.com/office/drawing/2014/main" id="{0B96F676-DD77-0D47-4AE7-1CC76D0981D7}"/>
                  </a:ext>
                </a:extLst>
              </p:cNvPr>
              <p:cNvPicPr>
                <a:picLocks noChangeAspect="1"/>
              </p:cNvPicPr>
              <p:nvPr/>
            </p:nvPicPr>
            <p:blipFill>
              <a:blip r:embed="rId4"/>
              <a:srcRect/>
              <a:stretch/>
            </p:blipFill>
            <p:spPr>
              <a:xfrm>
                <a:off x="7211795" y="1906402"/>
                <a:ext cx="460211" cy="185511"/>
              </a:xfrm>
              <a:prstGeom prst="rect">
                <a:avLst/>
              </a:prstGeom>
            </p:spPr>
          </p:pic>
          <p:pic>
            <p:nvPicPr>
              <p:cNvPr id="32" name="Picture 31">
                <a:extLst>
                  <a:ext uri="{FF2B5EF4-FFF2-40B4-BE49-F238E27FC236}">
                    <a16:creationId xmlns:a16="http://schemas.microsoft.com/office/drawing/2014/main" id="{B70D3913-2CEF-BFAB-7883-356606933D10}"/>
                  </a:ext>
                </a:extLst>
              </p:cNvPr>
              <p:cNvPicPr>
                <a:picLocks noChangeAspect="1"/>
              </p:cNvPicPr>
              <p:nvPr/>
            </p:nvPicPr>
            <p:blipFill>
              <a:blip r:embed="rId5"/>
              <a:srcRect/>
              <a:stretch/>
            </p:blipFill>
            <p:spPr>
              <a:xfrm>
                <a:off x="7211794" y="1643425"/>
                <a:ext cx="449751" cy="184149"/>
              </a:xfrm>
              <a:prstGeom prst="rect">
                <a:avLst/>
              </a:prstGeom>
            </p:spPr>
          </p:pic>
          <p:pic>
            <p:nvPicPr>
              <p:cNvPr id="33" name="Picture 32">
                <a:extLst>
                  <a:ext uri="{FF2B5EF4-FFF2-40B4-BE49-F238E27FC236}">
                    <a16:creationId xmlns:a16="http://schemas.microsoft.com/office/drawing/2014/main" id="{1EDC19F1-F93A-F659-003A-741EC6206C34}"/>
                  </a:ext>
                </a:extLst>
              </p:cNvPr>
              <p:cNvPicPr>
                <a:picLocks noChangeAspect="1"/>
              </p:cNvPicPr>
              <p:nvPr/>
            </p:nvPicPr>
            <p:blipFill>
              <a:blip r:embed="rId6"/>
              <a:srcRect/>
              <a:stretch/>
            </p:blipFill>
            <p:spPr>
              <a:xfrm>
                <a:off x="7211795" y="2164043"/>
                <a:ext cx="449751" cy="243541"/>
              </a:xfrm>
              <a:prstGeom prst="rect">
                <a:avLst/>
              </a:prstGeom>
            </p:spPr>
          </p:pic>
          <p:pic>
            <p:nvPicPr>
              <p:cNvPr id="34" name="Picture 33">
                <a:extLst>
                  <a:ext uri="{FF2B5EF4-FFF2-40B4-BE49-F238E27FC236}">
                    <a16:creationId xmlns:a16="http://schemas.microsoft.com/office/drawing/2014/main" id="{76134A8D-0E0D-CE66-F7CE-98603C2A8C96}"/>
                  </a:ext>
                </a:extLst>
              </p:cNvPr>
              <p:cNvPicPr>
                <a:picLocks noChangeAspect="1"/>
              </p:cNvPicPr>
              <p:nvPr/>
            </p:nvPicPr>
            <p:blipFill>
              <a:blip r:embed="rId7"/>
              <a:srcRect/>
              <a:stretch/>
            </p:blipFill>
            <p:spPr>
              <a:xfrm>
                <a:off x="7202607" y="1381574"/>
                <a:ext cx="449751" cy="187540"/>
              </a:xfrm>
              <a:prstGeom prst="rect">
                <a:avLst/>
              </a:prstGeom>
            </p:spPr>
          </p:pic>
        </p:grpSp>
        <p:cxnSp>
          <p:nvCxnSpPr>
            <p:cNvPr id="35" name="Straight Arrow Connector 34">
              <a:extLst>
                <a:ext uri="{FF2B5EF4-FFF2-40B4-BE49-F238E27FC236}">
                  <a16:creationId xmlns:a16="http://schemas.microsoft.com/office/drawing/2014/main" id="{239C5B45-B81A-4006-03FB-EF56152E205E}"/>
                </a:ext>
              </a:extLst>
            </p:cNvPr>
            <p:cNvCxnSpPr>
              <a:cxnSpLocks/>
            </p:cNvCxnSpPr>
            <p:nvPr/>
          </p:nvCxnSpPr>
          <p:spPr>
            <a:xfrm flipH="1" flipV="1">
              <a:off x="3460271" y="2193917"/>
              <a:ext cx="296778" cy="6596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74BC492-5D96-BB85-E707-42342EA66205}"/>
                </a:ext>
              </a:extLst>
            </p:cNvPr>
            <p:cNvCxnSpPr>
              <a:cxnSpLocks/>
            </p:cNvCxnSpPr>
            <p:nvPr/>
          </p:nvCxnSpPr>
          <p:spPr>
            <a:xfrm flipH="1">
              <a:off x="3457757" y="2265527"/>
              <a:ext cx="299535" cy="11426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4288EA30-4A3C-C082-CDAE-A9C9E1C1D6DA}"/>
                </a:ext>
              </a:extLst>
            </p:cNvPr>
            <p:cNvCxnSpPr>
              <a:cxnSpLocks/>
            </p:cNvCxnSpPr>
            <p:nvPr/>
          </p:nvCxnSpPr>
          <p:spPr>
            <a:xfrm flipH="1">
              <a:off x="3380966" y="2582450"/>
              <a:ext cx="418272"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EF6863ED-DB22-BD9A-3C8D-D65DDD391C7E}"/>
                </a:ext>
              </a:extLst>
            </p:cNvPr>
            <p:cNvCxnSpPr>
              <a:cxnSpLocks/>
            </p:cNvCxnSpPr>
            <p:nvPr/>
          </p:nvCxnSpPr>
          <p:spPr>
            <a:xfrm>
              <a:off x="4290357" y="2569170"/>
              <a:ext cx="404978" cy="2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2928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AF77607-9B87-F3B7-D8BC-77BAF30CECBE}"/>
              </a:ext>
            </a:extLst>
          </p:cNvPr>
          <p:cNvSpPr>
            <a:spLocks noGrp="1"/>
          </p:cNvSpPr>
          <p:nvPr>
            <p:ph type="sldNum" sz="quarter" idx="12"/>
          </p:nvPr>
        </p:nvSpPr>
        <p:spPr/>
        <p:txBody>
          <a:bodyPr/>
          <a:lstStyle/>
          <a:p>
            <a:fld id="{220B6647-BD7A-7942-B66E-0DFF9B72D92D}" type="slidenum">
              <a:rPr lang="en-US" smtClean="0"/>
              <a:pPr/>
              <a:t>5</a:t>
            </a:fld>
            <a:endParaRPr lang="en-US"/>
          </a:p>
        </p:txBody>
      </p:sp>
      <p:sp>
        <p:nvSpPr>
          <p:cNvPr id="3" name="Title 2">
            <a:extLst>
              <a:ext uri="{FF2B5EF4-FFF2-40B4-BE49-F238E27FC236}">
                <a16:creationId xmlns:a16="http://schemas.microsoft.com/office/drawing/2014/main" id="{433B8A75-B7AB-688E-155D-719012B67C04}"/>
              </a:ext>
            </a:extLst>
          </p:cNvPr>
          <p:cNvSpPr>
            <a:spLocks noGrp="1"/>
          </p:cNvSpPr>
          <p:nvPr>
            <p:ph type="title"/>
          </p:nvPr>
        </p:nvSpPr>
        <p:spPr/>
        <p:txBody>
          <a:bodyPr/>
          <a:lstStyle/>
          <a:p>
            <a:r>
              <a:rPr lang="en-US"/>
              <a:t>The Data Science Life Cycle</a:t>
            </a:r>
          </a:p>
        </p:txBody>
      </p:sp>
      <p:pic>
        <p:nvPicPr>
          <p:cNvPr id="6" name="Graphic 5">
            <a:extLst>
              <a:ext uri="{FF2B5EF4-FFF2-40B4-BE49-F238E27FC236}">
                <a16:creationId xmlns:a16="http://schemas.microsoft.com/office/drawing/2014/main" id="{9925BE73-ECD3-517B-27F7-3397276751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433706" y="1244799"/>
            <a:ext cx="4276589" cy="2138295"/>
          </a:xfrm>
          <a:prstGeom prst="rect">
            <a:avLst/>
          </a:prstGeom>
        </p:spPr>
      </p:pic>
      <p:sp>
        <p:nvSpPr>
          <p:cNvPr id="7" name="Off-page Connector 6">
            <a:extLst>
              <a:ext uri="{FF2B5EF4-FFF2-40B4-BE49-F238E27FC236}">
                <a16:creationId xmlns:a16="http://schemas.microsoft.com/office/drawing/2014/main" id="{2726A52E-DC2F-98F8-E422-4C851C44CAA1}"/>
              </a:ext>
            </a:extLst>
          </p:cNvPr>
          <p:cNvSpPr/>
          <p:nvPr/>
        </p:nvSpPr>
        <p:spPr>
          <a:xfrm rot="16200000">
            <a:off x="4338329" y="1697239"/>
            <a:ext cx="467343" cy="1233417"/>
          </a:xfrm>
          <a:prstGeom prst="flowChartOffpageConnector">
            <a:avLst/>
          </a:prstGeom>
          <a:solidFill>
            <a:srgbClr val="F8D95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vert" wrap="square" lIns="97200" tIns="97200" rIns="97200" bIns="97200" rtlCol="0" anchor="ctr"/>
          <a:lstStyle/>
          <a:p>
            <a:pPr algn="ctr"/>
            <a:r>
              <a:rPr lang="en-DE" sz="990">
                <a:solidFill>
                  <a:schemeClr val="tx1"/>
                </a:solidFill>
              </a:rPr>
              <a:t>     Production</a:t>
            </a:r>
          </a:p>
          <a:p>
            <a:pPr algn="ctr"/>
            <a:r>
              <a:rPr lang="en-DE" sz="990">
                <a:solidFill>
                  <a:schemeClr val="tx1"/>
                </a:solidFill>
              </a:rPr>
              <a:t>     Process</a:t>
            </a:r>
          </a:p>
        </p:txBody>
      </p:sp>
      <p:sp>
        <p:nvSpPr>
          <p:cNvPr id="8" name="Off-page Connector 7">
            <a:extLst>
              <a:ext uri="{FF2B5EF4-FFF2-40B4-BE49-F238E27FC236}">
                <a16:creationId xmlns:a16="http://schemas.microsoft.com/office/drawing/2014/main" id="{E254BBA4-C468-BBE1-3A79-E2C83FC58DF8}"/>
              </a:ext>
            </a:extLst>
          </p:cNvPr>
          <p:cNvSpPr/>
          <p:nvPr/>
        </p:nvSpPr>
        <p:spPr>
          <a:xfrm>
            <a:off x="2795835" y="801339"/>
            <a:ext cx="1333384" cy="393006"/>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7200" tIns="97200" rIns="97200" bIns="97200" rtlCol="0" anchor="ctr"/>
          <a:lstStyle/>
          <a:p>
            <a:pPr algn="ctr"/>
            <a:r>
              <a:rPr lang="en-DE" sz="990">
                <a:solidFill>
                  <a:schemeClr val="tx1"/>
                </a:solidFill>
              </a:rPr>
              <a:t>Blend &amp; Transform</a:t>
            </a:r>
          </a:p>
        </p:txBody>
      </p:sp>
      <p:sp>
        <p:nvSpPr>
          <p:cNvPr id="10" name="Off-page Connector 9">
            <a:extLst>
              <a:ext uri="{FF2B5EF4-FFF2-40B4-BE49-F238E27FC236}">
                <a16:creationId xmlns:a16="http://schemas.microsoft.com/office/drawing/2014/main" id="{67DE1C6A-0D13-D0EB-7C30-0F87D559D3D7}"/>
              </a:ext>
            </a:extLst>
          </p:cNvPr>
          <p:cNvSpPr/>
          <p:nvPr/>
        </p:nvSpPr>
        <p:spPr>
          <a:xfrm>
            <a:off x="5048142" y="807923"/>
            <a:ext cx="1333384" cy="393006"/>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horz" wrap="square" lIns="97200" tIns="97200" rIns="97200" bIns="97200" rtlCol="0" anchor="ctr"/>
          <a:lstStyle/>
          <a:p>
            <a:pPr algn="ctr"/>
            <a:r>
              <a:rPr lang="en-DE" sz="990">
                <a:solidFill>
                  <a:schemeClr val="tx1"/>
                </a:solidFill>
              </a:rPr>
              <a:t>Validate &amp; Deploy</a:t>
            </a:r>
          </a:p>
        </p:txBody>
      </p:sp>
      <p:grpSp>
        <p:nvGrpSpPr>
          <p:cNvPr id="14" name="Group 13">
            <a:extLst>
              <a:ext uri="{FF2B5EF4-FFF2-40B4-BE49-F238E27FC236}">
                <a16:creationId xmlns:a16="http://schemas.microsoft.com/office/drawing/2014/main" id="{E51AC356-3352-4963-8613-F65C8DC1A646}"/>
              </a:ext>
            </a:extLst>
          </p:cNvPr>
          <p:cNvGrpSpPr/>
          <p:nvPr/>
        </p:nvGrpSpPr>
        <p:grpSpPr>
          <a:xfrm>
            <a:off x="2795835" y="3491345"/>
            <a:ext cx="1333385" cy="393007"/>
            <a:chOff x="3654096" y="4271152"/>
            <a:chExt cx="1481539" cy="436674"/>
          </a:xfrm>
          <a:solidFill>
            <a:srgbClr val="EFF1F2"/>
          </a:solidFill>
        </p:grpSpPr>
        <p:sp>
          <p:nvSpPr>
            <p:cNvPr id="12" name="Rectangle 11">
              <a:extLst>
                <a:ext uri="{FF2B5EF4-FFF2-40B4-BE49-F238E27FC236}">
                  <a16:creationId xmlns:a16="http://schemas.microsoft.com/office/drawing/2014/main" id="{65905DD2-AD73-E4DA-5D90-2C57E7409195}"/>
                </a:ext>
              </a:extLst>
            </p:cNvPr>
            <p:cNvSpPr/>
            <p:nvPr/>
          </p:nvSpPr>
          <p:spPr>
            <a:xfrm>
              <a:off x="3654096" y="4376447"/>
              <a:ext cx="1481539" cy="331379"/>
            </a:xfrm>
            <a:prstGeom prst="rect">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990">
                  <a:solidFill>
                    <a:schemeClr val="tx1"/>
                  </a:solidFill>
                </a:rPr>
                <a:t>Optimize &amp; Capture</a:t>
              </a:r>
            </a:p>
          </p:txBody>
        </p:sp>
        <p:sp>
          <p:nvSpPr>
            <p:cNvPr id="13" name="Triangle 12">
              <a:extLst>
                <a:ext uri="{FF2B5EF4-FFF2-40B4-BE49-F238E27FC236}">
                  <a16:creationId xmlns:a16="http://schemas.microsoft.com/office/drawing/2014/main" id="{38DA490E-7ED9-CA86-E9F1-1726A552F663}"/>
                </a:ext>
              </a:extLst>
            </p:cNvPr>
            <p:cNvSpPr/>
            <p:nvPr/>
          </p:nvSpPr>
          <p:spPr>
            <a:xfrm>
              <a:off x="3654096" y="4271152"/>
              <a:ext cx="1481539" cy="105295"/>
            </a:xfrm>
            <a:prstGeom prst="triangle">
              <a:avLst>
                <a:gd name="adj" fmla="val 50283"/>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endParaRPr lang="en-DE" sz="1260">
                <a:solidFill>
                  <a:schemeClr val="tx1"/>
                </a:solidFill>
              </a:endParaRPr>
            </a:p>
          </p:txBody>
        </p:sp>
      </p:grpSp>
      <p:grpSp>
        <p:nvGrpSpPr>
          <p:cNvPr id="15" name="Group 14">
            <a:extLst>
              <a:ext uri="{FF2B5EF4-FFF2-40B4-BE49-F238E27FC236}">
                <a16:creationId xmlns:a16="http://schemas.microsoft.com/office/drawing/2014/main" id="{C8C807DF-4660-632B-841E-0096D6684AD2}"/>
              </a:ext>
            </a:extLst>
          </p:cNvPr>
          <p:cNvGrpSpPr/>
          <p:nvPr/>
        </p:nvGrpSpPr>
        <p:grpSpPr>
          <a:xfrm>
            <a:off x="5048143" y="3478970"/>
            <a:ext cx="1333385" cy="393007"/>
            <a:chOff x="3654096" y="4271152"/>
            <a:chExt cx="1481539" cy="436674"/>
          </a:xfrm>
          <a:solidFill>
            <a:srgbClr val="EFF1F2"/>
          </a:solidFill>
        </p:grpSpPr>
        <p:sp>
          <p:nvSpPr>
            <p:cNvPr id="16" name="Rectangle 15">
              <a:extLst>
                <a:ext uri="{FF2B5EF4-FFF2-40B4-BE49-F238E27FC236}">
                  <a16:creationId xmlns:a16="http://schemas.microsoft.com/office/drawing/2014/main" id="{68C099A9-58CD-32AF-832D-5827ADC7ADB4}"/>
                </a:ext>
              </a:extLst>
            </p:cNvPr>
            <p:cNvSpPr/>
            <p:nvPr/>
          </p:nvSpPr>
          <p:spPr>
            <a:xfrm>
              <a:off x="3654096" y="4376447"/>
              <a:ext cx="1481539" cy="331379"/>
            </a:xfrm>
            <a:prstGeom prst="rect">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990">
                  <a:solidFill>
                    <a:schemeClr val="tx1"/>
                  </a:solidFill>
                </a:rPr>
                <a:t>Monitor &amp; Update</a:t>
              </a:r>
            </a:p>
          </p:txBody>
        </p:sp>
        <p:sp>
          <p:nvSpPr>
            <p:cNvPr id="17" name="Triangle 16">
              <a:extLst>
                <a:ext uri="{FF2B5EF4-FFF2-40B4-BE49-F238E27FC236}">
                  <a16:creationId xmlns:a16="http://schemas.microsoft.com/office/drawing/2014/main" id="{BFE448B1-685B-299D-1E5B-CF39FAE07459}"/>
                </a:ext>
              </a:extLst>
            </p:cNvPr>
            <p:cNvSpPr/>
            <p:nvPr/>
          </p:nvSpPr>
          <p:spPr>
            <a:xfrm>
              <a:off x="3654096" y="4271152"/>
              <a:ext cx="1481539" cy="105295"/>
            </a:xfrm>
            <a:prstGeom prst="triangle">
              <a:avLst>
                <a:gd name="adj" fmla="val 50283"/>
              </a:avLst>
            </a:prstGeom>
            <a:grp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endParaRPr lang="en-DE" sz="1260">
                <a:solidFill>
                  <a:schemeClr val="tx1"/>
                </a:solidFill>
              </a:endParaRPr>
            </a:p>
          </p:txBody>
        </p:sp>
      </p:grpSp>
      <p:sp>
        <p:nvSpPr>
          <p:cNvPr id="18" name="Off-page Connector 17">
            <a:extLst>
              <a:ext uri="{FF2B5EF4-FFF2-40B4-BE49-F238E27FC236}">
                <a16:creationId xmlns:a16="http://schemas.microsoft.com/office/drawing/2014/main" id="{232F0112-5278-20F3-6586-007A5C1C430E}"/>
              </a:ext>
            </a:extLst>
          </p:cNvPr>
          <p:cNvSpPr/>
          <p:nvPr/>
        </p:nvSpPr>
        <p:spPr>
          <a:xfrm rot="5400000">
            <a:off x="7098867" y="1783409"/>
            <a:ext cx="467343" cy="1121290"/>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vert270" wrap="square" lIns="97200" tIns="97200" rIns="97200" bIns="97200" rtlCol="0" anchor="ctr"/>
          <a:lstStyle/>
          <a:p>
            <a:pPr algn="ctr"/>
            <a:r>
              <a:rPr lang="en-DE" sz="990">
                <a:solidFill>
                  <a:schemeClr val="tx1"/>
                </a:solidFill>
              </a:rPr>
              <a:t>Consume &amp; Interact</a:t>
            </a:r>
          </a:p>
        </p:txBody>
      </p:sp>
      <p:sp>
        <p:nvSpPr>
          <p:cNvPr id="19" name="Off-page Connector 18">
            <a:extLst>
              <a:ext uri="{FF2B5EF4-FFF2-40B4-BE49-F238E27FC236}">
                <a16:creationId xmlns:a16="http://schemas.microsoft.com/office/drawing/2014/main" id="{56500E2D-F31C-DDF9-779E-24BCC86D085E}"/>
              </a:ext>
            </a:extLst>
          </p:cNvPr>
          <p:cNvSpPr/>
          <p:nvPr/>
        </p:nvSpPr>
        <p:spPr>
          <a:xfrm rot="16200000">
            <a:off x="1585653" y="1783409"/>
            <a:ext cx="467343" cy="1121290"/>
          </a:xfrm>
          <a:prstGeom prst="flowChartOffpageConnector">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vert="vert" wrap="square" lIns="97200" tIns="97200" rIns="97200" bIns="97200" rtlCol="0" anchor="ctr"/>
          <a:lstStyle/>
          <a:p>
            <a:pPr algn="ctr"/>
            <a:r>
              <a:rPr lang="en-DE" sz="990">
                <a:solidFill>
                  <a:schemeClr val="tx1"/>
                </a:solidFill>
              </a:rPr>
              <a:t>Model &amp; Visualize</a:t>
            </a:r>
          </a:p>
        </p:txBody>
      </p:sp>
      <p:sp>
        <p:nvSpPr>
          <p:cNvPr id="21" name="Rectangle 20">
            <a:extLst>
              <a:ext uri="{FF2B5EF4-FFF2-40B4-BE49-F238E27FC236}">
                <a16:creationId xmlns:a16="http://schemas.microsoft.com/office/drawing/2014/main" id="{5A6420D2-7D35-B65E-4A9A-6F92B83F9BAD}"/>
              </a:ext>
            </a:extLst>
          </p:cNvPr>
          <p:cNvSpPr/>
          <p:nvPr/>
        </p:nvSpPr>
        <p:spPr>
          <a:xfrm>
            <a:off x="4742446" y="4207615"/>
            <a:ext cx="1944776" cy="594016"/>
          </a:xfrm>
          <a:prstGeom prst="rect">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1080">
                <a:solidFill>
                  <a:schemeClr val="tx1"/>
                </a:solidFill>
              </a:rPr>
              <a:t>KNIME Hub</a:t>
            </a:r>
          </a:p>
          <a:p>
            <a:pPr algn="ctr"/>
            <a:r>
              <a:rPr lang="en-DE" sz="990" b="1">
                <a:solidFill>
                  <a:schemeClr val="tx1"/>
                </a:solidFill>
              </a:rPr>
              <a:t>Collaborate &amp; Deploy</a:t>
            </a:r>
          </a:p>
        </p:txBody>
      </p:sp>
      <p:sp>
        <p:nvSpPr>
          <p:cNvPr id="22" name="Rectangle 21">
            <a:extLst>
              <a:ext uri="{FF2B5EF4-FFF2-40B4-BE49-F238E27FC236}">
                <a16:creationId xmlns:a16="http://schemas.microsoft.com/office/drawing/2014/main" id="{64E3FA15-F5CE-C651-6A27-B8ABB2F2FEDD}"/>
              </a:ext>
            </a:extLst>
          </p:cNvPr>
          <p:cNvSpPr/>
          <p:nvPr/>
        </p:nvSpPr>
        <p:spPr>
          <a:xfrm>
            <a:off x="2490139" y="4207615"/>
            <a:ext cx="1944776" cy="594016"/>
          </a:xfrm>
          <a:prstGeom prst="rect">
            <a:avLst/>
          </a:prstGeom>
          <a:solidFill>
            <a:srgbClr val="EFF1F2"/>
          </a:solidFill>
          <a:ln w="31750">
            <a:noFill/>
            <a:miter lim="800000"/>
          </a:ln>
        </p:spPr>
        <p:style>
          <a:lnRef idx="2">
            <a:schemeClr val="accent1">
              <a:shade val="50000"/>
            </a:schemeClr>
          </a:lnRef>
          <a:fillRef idx="1">
            <a:schemeClr val="accent1"/>
          </a:fillRef>
          <a:effectRef idx="0">
            <a:schemeClr val="accent1"/>
          </a:effectRef>
          <a:fontRef idx="minor">
            <a:schemeClr val="lt1"/>
          </a:fontRef>
        </p:style>
        <p:txBody>
          <a:bodyPr wrap="square" lIns="97200" tIns="97200" rIns="97200" bIns="97200" rtlCol="0" anchor="ctr"/>
          <a:lstStyle/>
          <a:p>
            <a:pPr algn="ctr"/>
            <a:r>
              <a:rPr lang="en-DE" sz="1080">
                <a:solidFill>
                  <a:schemeClr val="tx1"/>
                </a:solidFill>
              </a:rPr>
              <a:t>KNIME Analytics Platform</a:t>
            </a:r>
          </a:p>
          <a:p>
            <a:pPr algn="ctr"/>
            <a:r>
              <a:rPr lang="en-DE" sz="990" b="1">
                <a:solidFill>
                  <a:schemeClr val="tx1"/>
                </a:solidFill>
              </a:rPr>
              <a:t>Prepare &amp; Build</a:t>
            </a:r>
          </a:p>
        </p:txBody>
      </p:sp>
      <p:sp>
        <p:nvSpPr>
          <p:cNvPr id="23" name="TextBox 22">
            <a:extLst>
              <a:ext uri="{FF2B5EF4-FFF2-40B4-BE49-F238E27FC236}">
                <a16:creationId xmlns:a16="http://schemas.microsoft.com/office/drawing/2014/main" id="{8E274D39-0654-2C4E-BE1D-7B1819695861}"/>
              </a:ext>
            </a:extLst>
          </p:cNvPr>
          <p:cNvSpPr txBox="1"/>
          <p:nvPr/>
        </p:nvSpPr>
        <p:spPr>
          <a:xfrm>
            <a:off x="3149205" y="2198129"/>
            <a:ext cx="644117" cy="231632"/>
          </a:xfrm>
          <a:prstGeom prst="rect">
            <a:avLst/>
          </a:prstGeom>
          <a:noFill/>
          <a:ln w="15875">
            <a:noFill/>
          </a:ln>
        </p:spPr>
        <p:txBody>
          <a:bodyPr wrap="none" lIns="32400" tIns="32400" rIns="32400" bIns="32400" rtlCol="0" anchor="ctr" anchorCtr="0">
            <a:spAutoFit/>
          </a:bodyPr>
          <a:lstStyle/>
          <a:p>
            <a:pPr algn="l"/>
            <a:r>
              <a:rPr lang="en-DE" sz="1080" b="1"/>
              <a:t>Creation</a:t>
            </a:r>
          </a:p>
        </p:txBody>
      </p:sp>
      <p:sp>
        <p:nvSpPr>
          <p:cNvPr id="24" name="TextBox 23">
            <a:extLst>
              <a:ext uri="{FF2B5EF4-FFF2-40B4-BE49-F238E27FC236}">
                <a16:creationId xmlns:a16="http://schemas.microsoft.com/office/drawing/2014/main" id="{33D0E404-3019-89D5-EFE0-296953619D72}"/>
              </a:ext>
            </a:extLst>
          </p:cNvPr>
          <p:cNvSpPr txBox="1"/>
          <p:nvPr/>
        </p:nvSpPr>
        <p:spPr>
          <a:xfrm>
            <a:off x="5315672" y="2198128"/>
            <a:ext cx="807624" cy="231632"/>
          </a:xfrm>
          <a:prstGeom prst="rect">
            <a:avLst/>
          </a:prstGeom>
          <a:noFill/>
          <a:ln w="15875">
            <a:noFill/>
          </a:ln>
        </p:spPr>
        <p:txBody>
          <a:bodyPr wrap="none" lIns="32400" tIns="32400" rIns="32400" bIns="32400" rtlCol="0" anchor="ctr" anchorCtr="0">
            <a:spAutoFit/>
          </a:bodyPr>
          <a:lstStyle/>
          <a:p>
            <a:pPr algn="l"/>
            <a:r>
              <a:rPr lang="en-DE" sz="1080" b="1"/>
              <a:t>Production</a:t>
            </a:r>
          </a:p>
        </p:txBody>
      </p:sp>
      <p:pic>
        <p:nvPicPr>
          <p:cNvPr id="36" name="Graphic 35">
            <a:extLst>
              <a:ext uri="{FF2B5EF4-FFF2-40B4-BE49-F238E27FC236}">
                <a16:creationId xmlns:a16="http://schemas.microsoft.com/office/drawing/2014/main" id="{A05E6B8A-D665-E9F0-2B0C-BBE23F67C5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31656" y="4104969"/>
            <a:ext cx="484151" cy="631859"/>
          </a:xfrm>
          <a:prstGeom prst="rect">
            <a:avLst/>
          </a:prstGeom>
        </p:spPr>
      </p:pic>
      <p:pic>
        <p:nvPicPr>
          <p:cNvPr id="38" name="Graphic 37">
            <a:extLst>
              <a:ext uri="{FF2B5EF4-FFF2-40B4-BE49-F238E27FC236}">
                <a16:creationId xmlns:a16="http://schemas.microsoft.com/office/drawing/2014/main" id="{236661F6-8722-D6C7-E9DC-B8EF08232FE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65205" y="3898702"/>
            <a:ext cx="669031" cy="522197"/>
          </a:xfrm>
          <a:prstGeom prst="rect">
            <a:avLst/>
          </a:prstGeom>
        </p:spPr>
      </p:pic>
      <p:pic>
        <p:nvPicPr>
          <p:cNvPr id="42" name="Graphic 41">
            <a:extLst>
              <a:ext uri="{FF2B5EF4-FFF2-40B4-BE49-F238E27FC236}">
                <a16:creationId xmlns:a16="http://schemas.microsoft.com/office/drawing/2014/main" id="{4EA336D7-AB05-4D59-8D68-8380DA2ECC5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97184" y="3846327"/>
            <a:ext cx="803935" cy="841003"/>
          </a:xfrm>
          <a:prstGeom prst="rect">
            <a:avLst/>
          </a:prstGeom>
        </p:spPr>
      </p:pic>
    </p:spTree>
    <p:extLst>
      <p:ext uri="{BB962C8B-B14F-4D97-AF65-F5344CB8AC3E}">
        <p14:creationId xmlns:p14="http://schemas.microsoft.com/office/powerpoint/2010/main" val="859515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4B803AB-4E2B-5335-EE2D-3DC54B6A4D8B}"/>
              </a:ext>
            </a:extLst>
          </p:cNvPr>
          <p:cNvSpPr>
            <a:spLocks noGrp="1"/>
          </p:cNvSpPr>
          <p:nvPr>
            <p:ph type="sldNum" sz="quarter" idx="12"/>
          </p:nvPr>
        </p:nvSpPr>
        <p:spPr/>
        <p:txBody>
          <a:bodyPr/>
          <a:lstStyle/>
          <a:p>
            <a:fld id="{220B6647-BD7A-7942-B66E-0DFF9B72D92D}" type="slidenum">
              <a:rPr lang="en-US" smtClean="0"/>
              <a:pPr/>
              <a:t>6</a:t>
            </a:fld>
            <a:endParaRPr lang="en-US"/>
          </a:p>
        </p:txBody>
      </p:sp>
      <p:sp>
        <p:nvSpPr>
          <p:cNvPr id="3" name="Title 2">
            <a:extLst>
              <a:ext uri="{FF2B5EF4-FFF2-40B4-BE49-F238E27FC236}">
                <a16:creationId xmlns:a16="http://schemas.microsoft.com/office/drawing/2014/main" id="{E764D48E-4EAD-D63C-05AB-7AD1FB8A598E}"/>
              </a:ext>
            </a:extLst>
          </p:cNvPr>
          <p:cNvSpPr>
            <a:spLocks noGrp="1"/>
          </p:cNvSpPr>
          <p:nvPr>
            <p:ph type="title"/>
          </p:nvPr>
        </p:nvSpPr>
        <p:spPr/>
        <p:txBody>
          <a:bodyPr/>
          <a:lstStyle/>
          <a:p>
            <a:r>
              <a:rPr lang="en-US" dirty="0"/>
              <a:t>Over 4000 Nodes included</a:t>
            </a:r>
          </a:p>
        </p:txBody>
      </p:sp>
      <p:pic>
        <p:nvPicPr>
          <p:cNvPr id="5" name="Picture 4">
            <a:extLst>
              <a:ext uri="{FF2B5EF4-FFF2-40B4-BE49-F238E27FC236}">
                <a16:creationId xmlns:a16="http://schemas.microsoft.com/office/drawing/2014/main" id="{FCD1C9E4-2201-EDA8-37B7-0AD262B94149}"/>
              </a:ext>
            </a:extLst>
          </p:cNvPr>
          <p:cNvPicPr>
            <a:picLocks noChangeAspect="1"/>
          </p:cNvPicPr>
          <p:nvPr/>
        </p:nvPicPr>
        <p:blipFill>
          <a:blip r:embed="rId2"/>
          <a:stretch>
            <a:fillRect/>
          </a:stretch>
        </p:blipFill>
        <p:spPr>
          <a:xfrm>
            <a:off x="939625" y="893719"/>
            <a:ext cx="7264749" cy="3650803"/>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680751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KNIME Color Theme">
      <a:dk1>
        <a:srgbClr val="201E1E"/>
      </a:dk1>
      <a:lt1>
        <a:srgbClr val="FFFFFF"/>
      </a:lt1>
      <a:dk2>
        <a:srgbClr val="479990"/>
      </a:dk2>
      <a:lt2>
        <a:srgbClr val="F9F3D8"/>
      </a:lt2>
      <a:accent1>
        <a:srgbClr val="FFD800"/>
      </a:accent1>
      <a:accent2>
        <a:srgbClr val="975692"/>
      </a:accent2>
      <a:accent3>
        <a:srgbClr val="2C93B1"/>
      </a:accent3>
      <a:accent4>
        <a:srgbClr val="C7DA3E"/>
      </a:accent4>
      <a:accent5>
        <a:srgbClr val="F89638"/>
      </a:accent5>
      <a:accent6>
        <a:srgbClr val="F04F50"/>
      </a:accent6>
      <a:hlink>
        <a:srgbClr val="2C93B1"/>
      </a:hlink>
      <a:folHlink>
        <a:srgbClr val="F89638"/>
      </a:folHlink>
    </a:clrScheme>
    <a:fontScheme name="KNIME Avenir">
      <a:majorFont>
        <a:latin typeface="Avenir Next LT Pro Demi"/>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chemeClr val="accent1"/>
          </a:solidFill>
          <a:miter lim="800000"/>
        </a:ln>
      </a:spPr>
      <a:bodyPr wrap="square" lIns="108000" tIns="108000" rIns="108000" bIns="108000" rtlCol="0" anchor="ctr"/>
      <a:lstStyle>
        <a:defPPr algn="ctr">
          <a:defRPr sz="14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chemeClr val="accent1"/>
          </a:solidFill>
          <a:miter lim="800000"/>
        </a:ln>
      </a:spPr>
      <a:bodyPr/>
      <a:lstStyle/>
      <a:style>
        <a:lnRef idx="1">
          <a:schemeClr val="accent1"/>
        </a:lnRef>
        <a:fillRef idx="0">
          <a:schemeClr val="accent1"/>
        </a:fillRef>
        <a:effectRef idx="0">
          <a:schemeClr val="accent1"/>
        </a:effectRef>
        <a:fontRef idx="minor">
          <a:schemeClr val="tx1"/>
        </a:fontRef>
      </a:style>
    </a:lnDef>
    <a:txDef>
      <a:spPr>
        <a:noFill/>
        <a:ln w="15875">
          <a:noFill/>
        </a:ln>
      </a:spPr>
      <a:bodyPr wrap="square" lIns="36000" tIns="36000" rIns="36000" bIns="36000" rtlCol="0" anchor="ctr" anchorCtr="0">
        <a:spAutoFit/>
      </a:bodyPr>
      <a:lstStyle>
        <a:defPPr algn="l">
          <a:defRPr dirty="0" err="1" smtClean="0"/>
        </a:defPPr>
      </a:lstStyle>
    </a:txDef>
  </a:objectDefaults>
  <a:extraClrSchemeLst/>
  <a:custClrLst>
    <a:custClr name="Node-Color Olive">
      <a:srgbClr val="9B9B61"/>
    </a:custClr>
    <a:custClr name="Node-Color Green">
      <a:srgbClr val="1F773F"/>
    </a:custClr>
    <a:custClr name="Node-Color Teal">
      <a:srgbClr val="005559"/>
    </a:custClr>
    <a:custClr name="Node-Color Aqua">
      <a:srgbClr val="2B94B1"/>
    </a:custClr>
    <a:custClr name="Node-Color Navy">
      <a:srgbClr val="1A417A"/>
    </a:custClr>
    <a:custClr name="Node-Color Purple">
      <a:srgbClr val="623266"/>
    </a:custClr>
    <a:custClr name="Node-Color Pink">
      <a:srgbClr val="DC2D87"/>
    </a:custClr>
    <a:custClr name="Node-Color Red">
      <a:srgbClr val="B22020"/>
    </a:custClr>
    <a:custClr name="Node-Color Orange">
      <a:srgbClr val="DD691B"/>
    </a:custClr>
    <a:custClr name="Node-Color Brown">
      <a:srgbClr val="77563C"/>
    </a:custClr>
  </a:custClrLst>
  <a:extLst>
    <a:ext uri="{05A4C25C-085E-4340-85A3-A5531E510DB2}">
      <thm15:themeFamily xmlns:thm15="http://schemas.microsoft.com/office/thememl/2012/main" name="Educators Alliance 2024" id="{EF26841E-8643-7C4A-9859-67742A210684}" vid="{2CE77549-8BBF-AD47-8112-614E4853D85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Node-Color Olive">
      <a:srgbClr val="9B9B61"/>
    </a:custClr>
    <a:custClr name="Node-Color Green">
      <a:srgbClr val="1F773F"/>
    </a:custClr>
    <a:custClr name="Node-Color Teal">
      <a:srgbClr val="005559"/>
    </a:custClr>
    <a:custClr name="Node-Color Aqua">
      <a:srgbClr val="2B94B1"/>
    </a:custClr>
    <a:custClr name="Node-Color Navy">
      <a:srgbClr val="1A417A"/>
    </a:custClr>
    <a:custClr name="Node-Color Purple">
      <a:srgbClr val="623266"/>
    </a:custClr>
    <a:custClr name="Node-Color Pink">
      <a:srgbClr val="DC2D87"/>
    </a:custClr>
    <a:custClr name="Node-Color Red">
      <a:srgbClr val="B22020"/>
    </a:custClr>
    <a:custClr name="Node-Color Orange">
      <a:srgbClr val="DD691B"/>
    </a:custClr>
    <a:custClr name="Node-Color Brown">
      <a:srgbClr val="77563C"/>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0AD3EF804BE948894B2DCFE188F116" ma:contentTypeVersion="15" ma:contentTypeDescription="Create a new document." ma:contentTypeScope="" ma:versionID="5d7923a5dbc6973350f97aaf8815c3cd">
  <xsd:schema xmlns:xsd="http://www.w3.org/2001/XMLSchema" xmlns:xs="http://www.w3.org/2001/XMLSchema" xmlns:p="http://schemas.microsoft.com/office/2006/metadata/properties" xmlns:ns1="http://schemas.microsoft.com/sharepoint/v3" xmlns:ns3="96d231d2-e55b-4cf6-a3c5-78679b9e38e5" targetNamespace="http://schemas.microsoft.com/office/2006/metadata/properties" ma:root="true" ma:fieldsID="1df9e81f841a35286f3c5fe1e72744c1" ns1:_="" ns3:_="">
    <xsd:import namespace="http://schemas.microsoft.com/sharepoint/v3"/>
    <xsd:import namespace="96d231d2-e55b-4cf6-a3c5-78679b9e38e5"/>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Location" minOccurs="0"/>
                <xsd:element ref="ns1:_ip_UnifiedCompliancePolicyProperties" minOccurs="0"/>
                <xsd:element ref="ns1:_ip_UnifiedCompliancePolicyUIAction" minOccurs="0"/>
                <xsd:element ref="ns3:MediaLengthInSecond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6d231d2-e55b-4cf6-a3c5-78679b9e38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_activity xmlns="96d231d2-e55b-4cf6-a3c5-78679b9e38e5" xsi:nil="true"/>
  </documentManagement>
</p:properties>
</file>

<file path=customXml/itemProps1.xml><?xml version="1.0" encoding="utf-8"?>
<ds:datastoreItem xmlns:ds="http://schemas.openxmlformats.org/officeDocument/2006/customXml" ds:itemID="{75574009-A1E5-4872-AC03-94A18D6EC8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6d231d2-e55b-4cf6-a3c5-78679b9e38e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6FE6FBE-C2A9-4398-98EE-6076EA37697E}">
  <ds:schemaRefs>
    <ds:schemaRef ds:uri="http://schemas.microsoft.com/sharepoint/v3/contenttype/forms"/>
  </ds:schemaRefs>
</ds:datastoreItem>
</file>

<file path=customXml/itemProps3.xml><?xml version="1.0" encoding="utf-8"?>
<ds:datastoreItem xmlns:ds="http://schemas.openxmlformats.org/officeDocument/2006/customXml" ds:itemID="{D461CD9A-F17E-4371-A78B-2D36FDBC33D8}">
  <ds:schemaRef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96d231d2-e55b-4cf6-a3c5-78679b9e38e5"/>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Educators Alliance 2024 (1)</Template>
  <TotalTime>294</TotalTime>
  <Words>143</Words>
  <Application>Microsoft Office PowerPoint</Application>
  <PresentationFormat>On-screen Show (16:9)</PresentationFormat>
  <Paragraphs>51</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Avenir Next LT Pro</vt:lpstr>
      <vt:lpstr>Avenir Next LT Pro Demi</vt:lpstr>
      <vt:lpstr>Calibri</vt:lpstr>
      <vt:lpstr>Wingdings</vt:lpstr>
      <vt:lpstr>Office Theme</vt:lpstr>
      <vt:lpstr>Brief Introduction to KNIME Analytics Platform</vt:lpstr>
      <vt:lpstr>Download and Install  https://www.knime.com/downloads</vt:lpstr>
      <vt:lpstr>What is KNIME Analytics Platform</vt:lpstr>
      <vt:lpstr>Nodes and Workflows</vt:lpstr>
      <vt:lpstr>The Data Science Life Cycle</vt:lpstr>
      <vt:lpstr>Over 4000 Nodes included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[L1-AP] Data Literacy with KNIME Analytics Platform: Basics</dc:title>
  <dc:creator>Emilio Silvestri</dc:creator>
  <cp:lastModifiedBy>Arjang Fahim</cp:lastModifiedBy>
  <cp:revision>3</cp:revision>
  <dcterms:created xsi:type="dcterms:W3CDTF">2024-01-23T15:40:06Z</dcterms:created>
  <dcterms:modified xsi:type="dcterms:W3CDTF">2025-01-08T06:05:36Z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0x010100B80AD3EF804BE948894B2DCFE188F116</vt:lpwstr>
  </property>
  <property fmtid="{D5CDD505-2E9C-101B-9397-08002B2CF9AE}" pid="3" name="_dlc_DocIdItemGuid">
    <vt:lpwstr>77ae8fef-a76b-4a44-884e-48157f4b776c</vt:lpwstr>
  </property>
  <property fmtid="{D5CDD505-2E9C-101B-9397-08002B2CF9AE}" pid="4" name="MediaServiceImageTags">
    <vt:lpwstr/>
  </property>
</Properties>
</file>