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66" r:id="rId2"/>
    <p:sldId id="268" r:id="rId3"/>
    <p:sldId id="261" r:id="rId4"/>
    <p:sldId id="260" r:id="rId5"/>
    <p:sldId id="265" r:id="rId6"/>
    <p:sldId id="258" r:id="rId7"/>
    <p:sldId id="264" r:id="rId8"/>
    <p:sldId id="259" r:id="rId9"/>
    <p:sldId id="262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24" autoAdjust="0"/>
  </p:normalViewPr>
  <p:slideViewPr>
    <p:cSldViewPr>
      <p:cViewPr varScale="1">
        <p:scale>
          <a:sx n="81" d="100"/>
          <a:sy n="81" d="100"/>
        </p:scale>
        <p:origin x="10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E3D-58CE-4838-BA98-A2392BED7A97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A5BFA6-14C2-4B80-B7EC-E85F10B365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E3D-58CE-4838-BA98-A2392BED7A97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BFA6-14C2-4B80-B7EC-E85F10B36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5A5BFA6-14C2-4B80-B7EC-E85F10B365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E3D-58CE-4838-BA98-A2392BED7A97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E3D-58CE-4838-BA98-A2392BED7A97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5A5BFA6-14C2-4B80-B7EC-E85F10B365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E3D-58CE-4838-BA98-A2392BED7A97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A5BFA6-14C2-4B80-B7EC-E85F10B365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71A4E3D-58CE-4838-BA98-A2392BED7A97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BFA6-14C2-4B80-B7EC-E85F10B365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E3D-58CE-4838-BA98-A2392BED7A97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5A5BFA6-14C2-4B80-B7EC-E85F10B365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E3D-58CE-4838-BA98-A2392BED7A97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5A5BFA6-14C2-4B80-B7EC-E85F10B36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E3D-58CE-4838-BA98-A2392BED7A97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A5BFA6-14C2-4B80-B7EC-E85F10B36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A5BFA6-14C2-4B80-B7EC-E85F10B365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E3D-58CE-4838-BA98-A2392BED7A97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5A5BFA6-14C2-4B80-B7EC-E85F10B365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71A4E3D-58CE-4838-BA98-A2392BED7A97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71A4E3D-58CE-4838-BA98-A2392BED7A97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A5BFA6-14C2-4B80-B7EC-E85F10B365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ris3106.tumbl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7448" cy="732974"/>
          </a:xfrm>
        </p:spPr>
        <p:txBody>
          <a:bodyPr/>
          <a:lstStyle/>
          <a:p>
            <a:r>
              <a:rPr smtClean="0"/>
              <a:t>Nepal Engineering College, Changunaran, Bhaktapur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01752" y="2438400"/>
            <a:ext cx="8537448" cy="385138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Project </a:t>
            </a:r>
            <a:r>
              <a:rPr lang="en-US" dirty="0" err="1" smtClean="0"/>
              <a:t>Memebers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/>
              <a:t>Arjan</a:t>
            </a:r>
            <a:r>
              <a:rPr lang="en-US" dirty="0" smtClean="0"/>
              <a:t> KC</a:t>
            </a:r>
          </a:p>
          <a:p>
            <a:pPr>
              <a:buNone/>
            </a:pPr>
            <a:r>
              <a:rPr lang="en-US" dirty="0" smtClean="0"/>
              <a:t>Ashok </a:t>
            </a:r>
            <a:r>
              <a:rPr lang="en-US" dirty="0" err="1" smtClean="0"/>
              <a:t>Ghimire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Marshal </a:t>
            </a:r>
            <a:r>
              <a:rPr lang="en-US" dirty="0" err="1" smtClean="0"/>
              <a:t>Babu</a:t>
            </a:r>
            <a:r>
              <a:rPr lang="en-US" dirty="0" smtClean="0"/>
              <a:t> </a:t>
            </a:r>
            <a:r>
              <a:rPr lang="en-US" dirty="0" err="1" smtClean="0"/>
              <a:t>Basnet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STUDENT RESOURCE AND INFORMATION SYSTEM</a:t>
            </a:r>
            <a:endParaRPr lang="en-US" sz="2400" dirty="0"/>
          </a:p>
        </p:txBody>
      </p:sp>
      <p:pic>
        <p:nvPicPr>
          <p:cNvPr id="7" name="Picture 6" descr="377229_147578268756810_1846797445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286000"/>
            <a:ext cx="2057400" cy="2057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62400" y="632460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Resource and Information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Please follow us on our blog for further information and recent happenings about our project.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			</a:t>
            </a:r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r>
              <a:rPr lang="en-US" dirty="0" smtClean="0">
                <a:hlinkClick r:id="rId2"/>
              </a:rPr>
              <a:t>			http://sris3106.tumblr.com/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Thank You!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377229_147578268756810_1846797445_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819400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Background and Statement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Padeology</a:t>
            </a:r>
            <a:r>
              <a:rPr lang="en-US" dirty="0" smtClean="0"/>
              <a:t> approaches used in the present context are not interactive.</a:t>
            </a:r>
          </a:p>
          <a:p>
            <a:r>
              <a:rPr lang="en-US" dirty="0" smtClean="0"/>
              <a:t>Technology is not used to the fullest when it comes to education sector in Nepal.</a:t>
            </a:r>
          </a:p>
          <a:p>
            <a:r>
              <a:rPr lang="en-US" dirty="0" smtClean="0"/>
              <a:t>Existing </a:t>
            </a:r>
            <a:r>
              <a:rPr lang="en-US" dirty="0" err="1" smtClean="0"/>
              <a:t>edutech</a:t>
            </a:r>
            <a:r>
              <a:rPr lang="en-US" dirty="0" smtClean="0"/>
              <a:t> solutions are expensive and unaffordable.</a:t>
            </a:r>
          </a:p>
          <a:p>
            <a:r>
              <a:rPr lang="en-US" dirty="0" smtClean="0"/>
              <a:t>Very few amount of research has been done in the field of </a:t>
            </a:r>
            <a:r>
              <a:rPr lang="en-US" dirty="0" err="1" smtClean="0"/>
              <a:t>edutech</a:t>
            </a:r>
            <a:r>
              <a:rPr lang="en-US" dirty="0" smtClean="0"/>
              <a:t> implementation in Nepal.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3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Technology is intended to make lives easier and increase productivity. The important task of impregnating and influencing ideas in a common classroom environment improves its efficiency if properly coupled with a suitable technology.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 flexible, cost efficient and collaborative </a:t>
            </a:r>
            <a:r>
              <a:rPr lang="en-US" dirty="0" err="1" smtClean="0"/>
              <a:t>edutech</a:t>
            </a:r>
            <a:r>
              <a:rPr lang="en-US" dirty="0" smtClean="0"/>
              <a:t> solution.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Can be used to collect data and information, conduct interactive surveys and enhance the teaching learning experience in the modern day classrooms.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Can be used to present ideas in an efficient manner in meetings and presentation too.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 universities for advanced teaching methodology.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 business for sharing ideas among staffs.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And in any field where ideas has to be shared like presentations, seminars, expos etcetera.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 descr="block diagra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71600" y="1905000"/>
            <a:ext cx="6476366" cy="40190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and Design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21352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Web designing with management of resources and information of students.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Most importantly we will need a working knowledge of database systems such as </a:t>
            </a:r>
            <a:r>
              <a:rPr lang="en-US" dirty="0" err="1" smtClean="0"/>
              <a:t>mySQL</a:t>
            </a:r>
            <a:r>
              <a:rPr lang="en-US" dirty="0" smtClean="0"/>
              <a:t> as we will be working a lot on databases.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 of latest web designing tools and languages such as HTML 5, CSS 3,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ajax</a:t>
            </a:r>
            <a:r>
              <a:rPr lang="en-US" dirty="0" smtClean="0"/>
              <a:t> and other scripts.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Interfacing devices to create a projection unit capable of connectivity, like a projector with raspberry pi.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Instructor can enter input to the whiteboard through his/her smart phone or other digital ink enabled device.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White board web app rather than making digital board display which is costly to implement.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$35 computer (raspberry pi) in place of conventional laptop for connectivity and affordability.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Our application will be tested on the go as per the application development goes 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Later, on the beta testing stage we will require few student volunteers and teacher too for product testing and user experience rating.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After which we will reconsider modifying our project as per the results of the tests.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intend to revolutionize the teaching/learning process in the classrooms by  implementing a digital and interactive whiteboard system which is affordable and easily accessible.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298</TotalTime>
  <Words>388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Georgia</vt:lpstr>
      <vt:lpstr>Wingdings</vt:lpstr>
      <vt:lpstr>Wingdings 2</vt:lpstr>
      <vt:lpstr>Civic</vt:lpstr>
      <vt:lpstr>STUDENT RESOURCE AND INFORMATION SYSTEM</vt:lpstr>
      <vt:lpstr>Background and Statement of problem</vt:lpstr>
      <vt:lpstr>Objective and scope</vt:lpstr>
      <vt:lpstr>Application</vt:lpstr>
      <vt:lpstr>Block Diagram</vt:lpstr>
      <vt:lpstr>Methodology and Design requirement</vt:lpstr>
      <vt:lpstr>Feasibility Study</vt:lpstr>
      <vt:lpstr>Testing Plan</vt:lpstr>
      <vt:lpstr>Expected Output</vt:lpstr>
      <vt:lpstr>Student Resource and Information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Arjan kc</cp:lastModifiedBy>
  <cp:revision>41</cp:revision>
  <dcterms:created xsi:type="dcterms:W3CDTF">2013-04-27T02:01:18Z</dcterms:created>
  <dcterms:modified xsi:type="dcterms:W3CDTF">2013-12-02T10:37:47Z</dcterms:modified>
</cp:coreProperties>
</file>