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6" r:id="rId2"/>
    <p:sldId id="263" r:id="rId3"/>
    <p:sldId id="261" r:id="rId4"/>
    <p:sldId id="260" r:id="rId5"/>
    <p:sldId id="265" r:id="rId6"/>
    <p:sldId id="258" r:id="rId7"/>
    <p:sldId id="264" r:id="rId8"/>
    <p:sldId id="259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3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1A4E3D-58CE-4838-BA98-A2392BED7A97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A5BFA6-14C2-4B80-B7EC-E85F10B365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ris3106.tumbl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r>
              <a:rPr smtClean="0"/>
              <a:t>Nepal Engineering College, Changunaran, Bhaktapur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1752" y="2438400"/>
            <a:ext cx="8537448" cy="38513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Project </a:t>
            </a:r>
            <a:r>
              <a:rPr lang="en-US" dirty="0" err="1" smtClean="0"/>
              <a:t>Memebers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Arjan</a:t>
            </a:r>
            <a:r>
              <a:rPr lang="en-US" dirty="0" smtClean="0"/>
              <a:t> KC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Ashok </a:t>
            </a:r>
            <a:r>
              <a:rPr lang="en-US" dirty="0" err="1" smtClean="0"/>
              <a:t>Ghimire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Marshal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Basnet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STUDENT RESOURCE AND INFORMATION SYSTEM</a:t>
            </a:r>
            <a:endParaRPr lang="en-US" sz="2400" dirty="0"/>
          </a:p>
        </p:txBody>
      </p:sp>
      <p:pic>
        <p:nvPicPr>
          <p:cNvPr id="7" name="Picture 6" descr="377229_147578268756810_184679744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0"/>
            <a:ext cx="2057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2400" y="63246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Resource and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Please follow us on our blog for further information and recent happenings about our project.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			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	</a:t>
            </a:r>
            <a:r>
              <a:rPr lang="en-US" dirty="0" smtClean="0">
                <a:hlinkClick r:id="rId2"/>
              </a:rPr>
              <a:t>		http</a:t>
            </a:r>
            <a:r>
              <a:rPr lang="en-US" dirty="0" smtClean="0">
                <a:hlinkClick r:id="rId2"/>
              </a:rPr>
              <a:t>://sris3106.tumblr.com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77229_147578268756810_1846797445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rimitive duster/chalk technology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Digital whiteboard technology</a:t>
            </a:r>
            <a:endParaRPr lang="en-US" dirty="0"/>
          </a:p>
        </p:txBody>
      </p:sp>
      <p:pic>
        <p:nvPicPr>
          <p:cNvPr id="9" name="Content Placeholder 8" descr="download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85800" y="2895600"/>
            <a:ext cx="3605029" cy="2450293"/>
          </a:xfrm>
        </p:spPr>
      </p:pic>
      <p:pic>
        <p:nvPicPr>
          <p:cNvPr id="10" name="Content Placeholder 9" descr="ZigZag_ScreenShot1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2743200"/>
            <a:ext cx="3742857" cy="28095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Background and Statement of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share idea in efficient manner.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make classroom time interactive and valuable.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</a:t>
            </a:r>
            <a:r>
              <a:rPr lang="en-US" dirty="0" smtClean="0"/>
              <a:t>minimize distance between the class and outer reality by taking visual thinking in effect.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manage the resources needed to the students.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keep information</a:t>
            </a:r>
            <a:r>
              <a:rPr lang="en-US" dirty="0" smtClean="0"/>
              <a:t> regarding the students’ academic progresses.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implement cloud based web app that is accessible to the students and teachers alike anywhere in the world.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universities for advanced teaching methodology.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business for sharing ideas among staffs.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 in any field where ideas has to be shared like </a:t>
            </a:r>
            <a:r>
              <a:rPr lang="en-US" dirty="0" smtClean="0"/>
              <a:t>presentations, seminars, expos etcetera.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block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476366" cy="40190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Design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Web designing with management of resources and information of students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Most importantly we will need a working knowledge of database systems such as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as we will be working a lot on databases.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latest web designing tools and languages such as HTML 5, CSS 3,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ajax</a:t>
            </a:r>
            <a:r>
              <a:rPr lang="en-US" dirty="0" smtClean="0"/>
              <a:t> and other scripts.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Interfacing devices </a:t>
            </a:r>
            <a:r>
              <a:rPr lang="en-US" dirty="0" smtClean="0"/>
              <a:t>to create a projection unit capable of connectivity, like a projector </a:t>
            </a:r>
            <a:r>
              <a:rPr lang="en-US" dirty="0" smtClean="0"/>
              <a:t>with raspberry pi.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Instructor </a:t>
            </a:r>
            <a:r>
              <a:rPr lang="en-US" dirty="0" smtClean="0"/>
              <a:t>can enter input to the whiteboard through his/her </a:t>
            </a:r>
            <a:r>
              <a:rPr lang="en-US" dirty="0" smtClean="0"/>
              <a:t>smart </a:t>
            </a:r>
            <a:r>
              <a:rPr lang="en-US" dirty="0" smtClean="0"/>
              <a:t>phone or other digital ink </a:t>
            </a:r>
            <a:r>
              <a:rPr lang="en-US" dirty="0" smtClean="0"/>
              <a:t>enabled device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White board </a:t>
            </a:r>
            <a:r>
              <a:rPr lang="en-US" dirty="0" smtClean="0"/>
              <a:t>web app </a:t>
            </a:r>
            <a:r>
              <a:rPr lang="en-US" dirty="0" smtClean="0"/>
              <a:t>rather than making digital </a:t>
            </a:r>
            <a:r>
              <a:rPr lang="en-US" dirty="0" smtClean="0"/>
              <a:t>board display which is costly to implement.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$35 computer (raspberry pi) in place of </a:t>
            </a:r>
            <a:r>
              <a:rPr lang="en-US" dirty="0" smtClean="0"/>
              <a:t>conventional laptop for connectivity and affordability.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Our application wil</a:t>
            </a:r>
            <a:r>
              <a:rPr lang="en-US" dirty="0" smtClean="0"/>
              <a:t>l be tested on the go as per the application development goes 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Later, on the beta testing stage we will require few student volunteers and teacher too for product testing and user experience rating.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which we will reconsider modifying our project as per the results of the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intend to revolutionize </a:t>
            </a:r>
            <a:r>
              <a:rPr lang="en-US" dirty="0" smtClean="0"/>
              <a:t>the teaching/learning process in the classrooms by  implementing a </a:t>
            </a:r>
            <a:r>
              <a:rPr lang="en-US" dirty="0" smtClean="0"/>
              <a:t>digital and interactive </a:t>
            </a:r>
            <a:r>
              <a:rPr lang="en-US" dirty="0" smtClean="0"/>
              <a:t>whiteboard system </a:t>
            </a:r>
            <a:r>
              <a:rPr lang="en-US" dirty="0" smtClean="0"/>
              <a:t>which is affordable and easily accessible.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249</TotalTime>
  <Words>328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STUDENT RESOURCE AND INFORMATION SYSTEM</vt:lpstr>
      <vt:lpstr>Background and Statement of problem</vt:lpstr>
      <vt:lpstr>Objective and scope</vt:lpstr>
      <vt:lpstr>Application</vt:lpstr>
      <vt:lpstr>Block Diagram</vt:lpstr>
      <vt:lpstr>Methodology and Design requirement</vt:lpstr>
      <vt:lpstr>Feasibility Study</vt:lpstr>
      <vt:lpstr>Testing Plan</vt:lpstr>
      <vt:lpstr>Expected Output</vt:lpstr>
      <vt:lpstr>Student Resource and Information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36</cp:revision>
  <dcterms:created xsi:type="dcterms:W3CDTF">2013-04-27T02:01:18Z</dcterms:created>
  <dcterms:modified xsi:type="dcterms:W3CDTF">2013-04-27T07:18:45Z</dcterms:modified>
</cp:coreProperties>
</file>