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4630400" cy="8229600"/>
  <p:notesSz cx="8229600" cy="14630400"/>
  <p:embeddedFontLst>
    <p:embeddedFont>
      <p:font typeface="Montserrat"/>
      <p:regular r:id="rId28"/>
    </p:embeddedFont>
    <p:embeddedFont>
      <p:font typeface="Montserrat"/>
      <p:regular r:id="rId29"/>
    </p:embeddedFont>
    <p:embeddedFont>
      <p:font typeface="Montserrat"/>
      <p:regular r:id="rId30"/>
    </p:embeddedFont>
    <p:embeddedFont>
      <p:font typeface="Montserrat"/>
      <p:regular r:id="rId3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8" Type="http://schemas.openxmlformats.org/officeDocument/2006/relationships/font" Target="fonts/font1.fntdata"/><Relationship Id="rId29" Type="http://schemas.openxmlformats.org/officeDocument/2006/relationships/font" Target="fonts/font2.fntdata"/><Relationship Id="rId30" Type="http://schemas.openxmlformats.org/officeDocument/2006/relationships/font" Target="fonts/font3.fntdata"/><Relationship Id="rId3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7-1.png"/><Relationship Id="rId3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8-1.png"/><Relationship Id="rId3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9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0-1.png"/><Relationship Id="rId3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1-1.png"/><Relationship Id="rId3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17796" y="3236000"/>
            <a:ext cx="11794688" cy="967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600"/>
              </a:lnSpc>
              <a:buNone/>
            </a:pPr>
            <a:r>
              <a:rPr lang="en-US" sz="6050" b="1" spc="-61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Online Food Ordering System</a:t>
            </a:r>
            <a:endParaRPr lang="en-US" sz="6050" dirty="0"/>
          </a:p>
        </p:txBody>
      </p:sp>
      <p:sp>
        <p:nvSpPr>
          <p:cNvPr id="3" name="Text 1"/>
          <p:cNvSpPr/>
          <p:nvPr/>
        </p:nvSpPr>
        <p:spPr>
          <a:xfrm>
            <a:off x="863798" y="4697254"/>
            <a:ext cx="1290280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9726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Restaurant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19217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Restaurant Class defines a specific restaurant.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264866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Represents a restaurant with menus and details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10515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name, location, cuisine, menus, isOpen, rating, averagePrice.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3561636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restaurant has a default rating of 4.0, default average Price 300, Minimum order amount 100 and default preparation time of 30 minutes.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438828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484477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addMenu(Menu menu): Adds a menu to the restaurant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30125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getMenus(): Retrieves the list of menus.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575774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isOpen(): Retrieves the Open/Closed status of the Restaurant.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3798" y="621422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getName(): Retrieves the Name of the Restaurant.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63798" y="686204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1869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getCuisine(): Retrieves the cuisine offered by the Restaurant.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863798" y="237517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getLocation(): Retrieves the address of the Restaurant.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28316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getRating(): Retrieves the Rating of the Restaurant.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28814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getAveragePrice(): Retrieves the average Price of an item in the Restaurant.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374463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getMinimumOrderAmount(): Retrieves the Minimum Order Amount at the Restaurant.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420112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getPreparationTime(): Retrieves the preparation time of the cuisine.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465760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setRating(): Set the Rating of the Restaurant to the specified value.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11409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setAveragePrice(): Sets the Average Price of an item to the specified value.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557057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setMinimumOrderAmount(): Sets the Minimum Order Amount to the specified value.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3798" y="60270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setPreparationTIme(): Sets the Preparation time of a cuisine to the specified value.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484948"/>
            <a:ext cx="4584144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RestaurantFilter(Interface)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863798" y="23992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Filters the Restaurants.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139559"/>
            <a:ext cx="3561874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PriceFilter(Interface)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863798" y="393037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Extends the RestaurantFilter Interface.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38685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Filters the Restaurants based on the Price Range provided.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127188"/>
            <a:ext cx="3561874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PriceFilter(Interface)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63798" y="591800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Extends the RestaurantFilter Interface.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637448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Filters the Restaurants based on the Cuisine User wants.</a:t>
            </a: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03959"/>
            <a:ext cx="754082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RestaurantsSearchService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29887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Filters restaurants based on cuisine and price range.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7553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CuisineFilter, PriceFilter</a:t>
            </a:r>
            <a:endParaRPr lang="en-US" sz="1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9098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3858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Represents a user in the system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84238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name, email, phone, address, orderHistory, rewards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29887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7553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addOrder(Order order): Adds an order to the user's history and updates reward points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21184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trackOrder(int orderId): Tracks the status of a specific order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66832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applyPromoCode(String promoCode, Order order): Applies a promo code to an order.</a:t>
            </a:r>
            <a:endParaRPr 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06260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Reward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70117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Nested Class in User.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15765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points, availablePromos.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61414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0706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addPoints(): Adds Points equal to 1/10th of the Order Amount.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45271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usePoints():  Uses the User's Points.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49835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addPromo(): Adds a new Promo with its code and discount.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44008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getPoints(): Retrieves the points of the User.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589657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getPromoDiscount(): Retrieves the Discount given by the promo Code.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3798" y="63530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getAllPromos(): Retrieves a list of all Promos.</a:t>
            </a:r>
            <a:endParaRPr lang="en-US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19231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Order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1414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Represents an order placed by a user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0706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orderId, orderedItems, totalPrice, paymentMethod, isPaid, orderTime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5271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9835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placeOrder(): Processes the payment and confirms the order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44008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assignPaymentMethod(PaymentProcessor paymentMethod): Assigns a payment method to the order</a:t>
            </a:r>
            <a:endParaRPr lang="en-US" sz="1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89478"/>
            <a:ext cx="5808464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spc="-35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Payment (Abstract Class)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35440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 class for payment processing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00050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amount, isProcessed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45698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91347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process(): Abstract method for processing payments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36995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getReceipt(): Returns a receipt for the payment</a:t>
            </a:r>
            <a:endParaRPr lang="en-US" sz="1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74206"/>
            <a:ext cx="4487823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spc="-35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PaymentProcessor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422874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interface for processing various modes of Payments.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6852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u="sng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process, refund, getTransactionDetails.</a:t>
            </a:r>
            <a:endParaRPr lang="en-US" sz="1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61235"/>
            <a:ext cx="4584502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spc="-35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CreditCardPayment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331577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Extends Payment, Implements PaymentProcessor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77225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Processes payments using credit cards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22874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cardNumber, cardHolderName, cvv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6852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1417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process(double amount): Processes the payment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59820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refund(double amount): Refunds the payment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96835"/>
            <a:ext cx="5609749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i="1" u="sng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Group 52 Members:</a:t>
            </a:r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19302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Font typeface="+mj-lt"/>
              <a:buAutoNum type="arabicPeriod" startAt="1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Arjav Patel(2023A8PS1140G)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64951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Font typeface="+mj-lt"/>
              <a:buAutoNum type="arabicPeriod" startAt="2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Soham Das(2023B2AA0733G)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10599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Font typeface="+mj-lt"/>
              <a:buAutoNum type="arabicPeriod" startAt="3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Tanmay Manglik(2023A8PS0514G)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556248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Font typeface="+mj-lt"/>
              <a:buAutoNum type="arabicPeriod" startAt="4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Divyanshu Rai(2023AAPS1063G)</a:t>
            </a:r>
            <a:endParaRPr lang="en-US" sz="1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61235"/>
            <a:ext cx="5109448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spc="-35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DigitalWalletPayment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331577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Extends Payment, Implements PaymentProcessor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77225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Processes payments using digital wallets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22874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Fields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walletId, provider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6852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1417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process(double amount): Processes the payment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59820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refund(double amount): Refunds the payment</a:t>
            </a:r>
            <a:endParaRPr lang="en-US" sz="1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717721"/>
            <a:ext cx="5851446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spc="-35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FileOrderHistoryManager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377225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Manages saving and loading order history to/from files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22874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6852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loadOrderHistory(String userEmail): Loads a user's order history from a file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51417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saveOrderHistory(User user): Saves a user's order history to a file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7265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u="sng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Overview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367564"/>
            <a:ext cx="129028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Online Food Ordering System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 a Java-based application that allows users to browse restaurants, filter menus, place orders, and track deliveries. The project demonstrates the use of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Object-Oriented Programming (OOP)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concepts such as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inheritance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polymorphism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encapsulation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abstraction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and </a:t>
            </a:r>
            <a:pPr algn="l" indent="0" marL="0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composition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7557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496044"/>
            <a:ext cx="4487823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307" y="580073"/>
            <a:ext cx="3835598" cy="479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b="1" u="sng" spc="-30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Features: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738307" y="1481376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Management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8307" y="1871663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register with their name, email, phone, and address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8307" y="2261949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view their order history and track orders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38307" y="2652236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Restaurant Management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38307" y="3042523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Restaurants are categorized by cuisine and have menus with multiple items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38307" y="3432810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filter restaurants by cuisine or price range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38307" y="3823097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Order Placement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38307" y="4213384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select items from a restaurant's menu and place an order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38307" y="4603671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Orders are saved to the user's order history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38307" y="4993958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4"/>
            </a:pP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Payment Processing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38307" y="5384244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multiple payment methods (Credit Card, Digital Wallet)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38307" y="5774531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Includes promo codes and reward points for discounts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38307" y="6164818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5"/>
            </a:pP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Delivery Tracking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738307" y="6555105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Tracks the status of an order from placement to delivery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38307" y="6945392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6"/>
            </a:pPr>
            <a:r>
              <a:rPr lang="en-US" sz="165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Management</a:t>
            </a:r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738307" y="7335679"/>
            <a:ext cx="1315378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Order history is saved and loaded from files based on the user's email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4148" y="646033"/>
            <a:ext cx="5221843" cy="652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spc="-41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Concepts Used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804148" y="1643301"/>
            <a:ext cx="3133011" cy="391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spc="-25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Encapsulation 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804148" y="2379345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Definition: Wrapping data (fields) and methods into a single unit (class) and restricting direct access to some components. 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04148" y="2804398"/>
            <a:ext cx="13022104" cy="689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The User class encapsulates user details like name, email, and phone with private fields and public getter methods The Order class encapsulates order details such as orderId, orderedItems, and totalPrice.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04148" y="3574137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Inheritance 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804148" y="3999190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Definition: A mechanism where one class acquires the properties and behaviors of another class.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04148" y="4424243"/>
            <a:ext cx="13022104" cy="689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CreditCardPayment and DigitalWalletPayment inherit from the abstract Payment class RestaurantSearchService implements multiple interfaces (CuisineFilter, PriceFilter) 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804148" y="5193983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Polymorphism 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804148" y="5619036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Definition: The ability of a single interface to represent different types or behaviors. 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804148" y="6044089"/>
            <a:ext cx="13022104" cy="689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The PaymentProcessor interface is implemented by both CreditCardPayment and DigitalWalletPayment, allowing different payment methods to be processed polymorphically Overloaded constructors in the User and Restaurant classes.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804148" y="6813828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Abstraction 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804148" y="7238881"/>
            <a:ext cx="13022104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Definition: Hiding implementation details and showing only the essential features of an object.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33255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The PaymentProcessor interface defines methods like process() and refund() without specifying their implementation The DataManager interface abstracts file operations for saving and loading data.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863798" y="305990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Composition 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51639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Definition: A "has-a" relationship where objects are composed of other objects. 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972878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The User class has an Address object and a Rewards object The Restaurant class has a list of Menu objects, and each Menu has a list of MenuItem objects 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7995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Multithreading 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2560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Definition: Running multiple threads concurrently to perform tasks. 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71250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Example: The DeliveryTracker class uses a separate thread to update and display the delivery status of orders.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3450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Address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9294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Stores the Address of the User or the Restaurant.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3858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Contains attributes like street name, city name, state name and zipcode.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84238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29887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getStreet(): Retrieves the Street Name.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47553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getCity: Retrieves the City Name.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21184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getState(): Retrieves the State Name;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66832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getZipCode(): Retrieves the Zipcode.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61248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getFullAddress(): Retrieves the full Address of the User or Restaurant.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3450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MenuItem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929414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MenuItem class defines a specific Menu Item.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3858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Menu Item Contains its itemId, name, price, and category.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84238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29887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getName(): Retrieves  the name of the Item.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47553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getPrice(): Retrieves the price of the Item.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21184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getCategory(): Retrieves the category of the item.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566832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getItemId(): Retrieves the ID of the item.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61248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getDetails(): Retrieves the Details of an item.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19231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Menu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1414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Menu class Defines the menu of a Restaurant.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07062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Contains a list of Menu Items the Restaurant provides.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5271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Methods: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98359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addItems(): Adds the specified items to the menu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3798" y="544008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getItems(): Retrieves the Menu of the Restaurant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2025-04-27T02:40:29Z</dcterms:created>
  <dcterms:modified xsi:type="dcterms:W3CDTF">2025-04-27T02:40:29Z</dcterms:modified>
</cp:coreProperties>
</file>