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7G/OI+8jTC8kaage/afZzYz2Q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ee1a7e105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ee1a7e1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eed188d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eed188d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eed188d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eed188d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eed188d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eed188d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eed188d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eed188d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eed188d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eed188d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ee1a7e1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8ee1a7e105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ee1a7e1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ee1a7e105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ee1a7e1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ee1a7e105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ee1a7e1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ee1a7e105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e1a7e1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8ee1a7e105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e1a7e10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ee1a7e10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ee1a7e1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ee1a7e105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ee1a7e10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ee1a7e105_0_106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ee1a7e10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8ee1a7e105_0_115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e1a7e10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ee1a7e105_0_127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ee1a7e1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ee1a7e105_0_140:notes"/>
          <p:cNvSpPr/>
          <p:nvPr>
            <p:ph idx="2" type="sldImg"/>
          </p:nvPr>
        </p:nvSpPr>
        <p:spPr>
          <a:xfrm>
            <a:off x="1143225" y="685800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eed188d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eed188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ed188dbe_0_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8eed188dbe_0_8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09880" lvl="1" marL="914400" rtl="0">
              <a:spcBef>
                <a:spcPts val="1000"/>
              </a:spcBef>
              <a:spcAft>
                <a:spcPts val="0"/>
              </a:spcAft>
              <a:buSzPts val="1280"/>
              <a:buChar char="►"/>
              <a:defRPr/>
            </a:lvl2pPr>
            <a:lvl3pPr indent="-299719" lvl="2" marL="1371600" rtl="0">
              <a:spcBef>
                <a:spcPts val="1000"/>
              </a:spcBef>
              <a:spcAft>
                <a:spcPts val="0"/>
              </a:spcAft>
              <a:buSzPts val="1120"/>
              <a:buChar char="►"/>
              <a:defRPr/>
            </a:lvl3pPr>
            <a:lvl4pPr indent="-289560" lvl="3" marL="1828800" rtl="0"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4pPr>
            <a:lvl5pPr indent="-289560" lvl="4" marL="2286000" rtl="0"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5pPr>
            <a:lvl6pPr indent="-289560" lvl="5" marL="2743200" rtl="0"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6pPr>
            <a:lvl7pPr indent="-289560" lvl="6" marL="3200400" rtl="0"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7pPr>
            <a:lvl8pPr indent="-289559" lvl="7" marL="3657600" rtl="0"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8pPr>
            <a:lvl9pPr indent="-289559" lvl="8" marL="4114800" rtl="0"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9pPr>
          </a:lstStyle>
          <a:p/>
        </p:txBody>
      </p:sp>
      <p:sp>
        <p:nvSpPr>
          <p:cNvPr id="142" name="Google Shape;142;g8eed188dbe_0_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showMasterSp="0">
  <p:cSld name="OBJECT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e1a7e105_0_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g8ee1a7e105_0_81"/>
          <p:cNvSpPr txBox="1"/>
          <p:nvPr>
            <p:ph type="title"/>
          </p:nvPr>
        </p:nvSpPr>
        <p:spPr>
          <a:xfrm>
            <a:off x="1336039" y="3925570"/>
            <a:ext cx="9519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7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8ee1a7e105_0_8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8ee1a7e105_0_8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8ee1a7e105_0_81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e1a7e105_0_8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8ee1a7e105_0_8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8ee1a7e105_0_87"/>
          <p:cNvSpPr txBox="1"/>
          <p:nvPr>
            <p:ph idx="12" type="sldNum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e1a7e105_0_91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TECHNOHACKER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158" name="Google Shape;158;g8ee1a7e105_0_91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eed188dbe_0_7"/>
          <p:cNvSpPr txBox="1"/>
          <p:nvPr>
            <p:ph type="title"/>
          </p:nvPr>
        </p:nvSpPr>
        <p:spPr>
          <a:xfrm>
            <a:off x="415600" y="574833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Virtual Assistant we are using is Engati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44" name="Google Shape;244;g8eed188dbe_0_7"/>
          <p:cNvSpPr txBox="1"/>
          <p:nvPr>
            <p:ph idx="1" type="body"/>
          </p:nvPr>
        </p:nvSpPr>
        <p:spPr>
          <a:xfrm>
            <a:off x="0" y="17445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Meet engati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45" name="Google Shape;245;g8eed188db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67" y="1536626"/>
            <a:ext cx="4057100" cy="212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8eed188dbe_0_7"/>
          <p:cNvSpPr txBox="1"/>
          <p:nvPr/>
        </p:nvSpPr>
        <p:spPr>
          <a:xfrm>
            <a:off x="845867" y="3262200"/>
            <a:ext cx="93972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An open source platform to create chatbots and virtual assistants-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7" name="Google Shape;247;g8eed188dbe_0_7"/>
          <p:cNvSpPr txBox="1"/>
          <p:nvPr/>
        </p:nvSpPr>
        <p:spPr>
          <a:xfrm>
            <a:off x="994167" y="4466967"/>
            <a:ext cx="105279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"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Engati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has the potential to become one of the leading commercial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chatbot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platforms in the world. " The thing which I liked the most was its intuitive UX and easy learning curve. The portal allows you to develop a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chatbot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on multiple platforms in a matter of minutes. "Looked at AI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bot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from several sources.</a:t>
            </a:r>
            <a:endParaRPr sz="2700"/>
          </a:p>
        </p:txBody>
      </p:sp>
      <p:sp>
        <p:nvSpPr>
          <p:cNvPr id="248" name="Google Shape;248;g8eed188dbe_0_7"/>
          <p:cNvSpPr txBox="1"/>
          <p:nvPr/>
        </p:nvSpPr>
        <p:spPr>
          <a:xfrm>
            <a:off x="7944833" y="1519867"/>
            <a:ext cx="3596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0000"/>
                </a:solidFill>
              </a:rPr>
              <a:t>Attractive and with basic tapping functionality can be operated even by keypad mobile Phones effectively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eed188dbe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Something like what farmer see on screen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g8eed188dbe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g8eed188db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033" y="2894167"/>
            <a:ext cx="3716369" cy="270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8eed188db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95" y="1439969"/>
            <a:ext cx="5633500" cy="455519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8eed188dbe_0_16"/>
          <p:cNvSpPr/>
          <p:nvPr/>
        </p:nvSpPr>
        <p:spPr>
          <a:xfrm>
            <a:off x="6391667" y="3530133"/>
            <a:ext cx="12321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eed188dbe_0_24"/>
          <p:cNvSpPr txBox="1"/>
          <p:nvPr>
            <p:ph type="title"/>
          </p:nvPr>
        </p:nvSpPr>
        <p:spPr>
          <a:xfrm>
            <a:off x="202233" y="575000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Things made at backend and code behind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g8eed188dbe_0_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g8eed188db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1536626"/>
            <a:ext cx="7329377" cy="504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8eed188dbe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900" y="1536650"/>
            <a:ext cx="6581601" cy="50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eed188dbe_0_31"/>
          <p:cNvSpPr txBox="1"/>
          <p:nvPr>
            <p:ph type="title"/>
          </p:nvPr>
        </p:nvSpPr>
        <p:spPr>
          <a:xfrm>
            <a:off x="415600" y="648500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services to work on in chatbot</a:t>
            </a:r>
            <a:endParaRPr/>
          </a:p>
        </p:txBody>
      </p:sp>
      <p:sp>
        <p:nvSpPr>
          <p:cNvPr id="271" name="Google Shape;271;g8eed188dbe_0_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@Weather forecasting updates for specific location as selected by farmer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@ Feedback form,contact us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@ Query or problem defining page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@several ApI integration like text input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Google maps,soil updates,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Latest fertilizers,tools ,irrigation in market etc news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eed188dbe_0_36"/>
          <p:cNvSpPr txBox="1"/>
          <p:nvPr>
            <p:ph type="title"/>
          </p:nvPr>
        </p:nvSpPr>
        <p:spPr>
          <a:xfrm>
            <a:off x="415600" y="207267"/>
            <a:ext cx="113607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IF query or problem related solution data not present in dataset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g8eed188dbe_0_36"/>
          <p:cNvSpPr txBox="1"/>
          <p:nvPr>
            <p:ph idx="1" type="body"/>
          </p:nvPr>
        </p:nvSpPr>
        <p:spPr>
          <a:xfrm>
            <a:off x="415600" y="1452400"/>
            <a:ext cx="11360700" cy="395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STEPS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TAKING FARMER CREDENTIALS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PHONE NUMBER OR e-MAIL OR ADDRESS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REDIRECTION AND REFLECTING IN DATABASE FOR FURTHER REFERENCES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DIRECT COMMUNICATION WITH ADMIN AND EXPER THROUGH MAIL AND PHONE NUMBER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g8eed188dbe_0_36"/>
          <p:cNvSpPr txBox="1"/>
          <p:nvPr/>
        </p:nvSpPr>
        <p:spPr>
          <a:xfrm>
            <a:off x="471367" y="5718067"/>
            <a:ext cx="111972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0000"/>
                </a:solidFill>
              </a:rPr>
              <a:t>SOLUTION ALSO TO NON SUBJECTIVE TOPICS</a:t>
            </a:r>
            <a:endParaRPr sz="3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ee1a7e105_0_152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FARMING TOOLS</a:t>
            </a:r>
            <a:endParaRPr/>
          </a:p>
        </p:txBody>
      </p:sp>
      <p:sp>
        <p:nvSpPr>
          <p:cNvPr id="284" name="Google Shape;284;g8ee1a7e105_0_152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TECHNOHACKER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ee1a7e105_0_15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pH soil meter</a:t>
            </a:r>
            <a:endParaRPr/>
          </a:p>
        </p:txBody>
      </p:sp>
      <p:sp>
        <p:nvSpPr>
          <p:cNvPr id="290" name="Google Shape;290;g8ee1a7e105_0_157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You can measure the soil moisture, pH, and light levels in seconds, so your plants can grow healthy and strong.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A pH meter relies on a voltage test to determine hydrogen ion levels and thus pH.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Easy-to-read scale indicator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Incredibly simple to use - just stick it in the soil</a:t>
            </a:r>
            <a:endParaRPr/>
          </a:p>
        </p:txBody>
      </p:sp>
      <p:pic>
        <p:nvPicPr>
          <p:cNvPr id="291" name="Google Shape;291;g8ee1a7e105_0_1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990" y="2160588"/>
            <a:ext cx="4137600" cy="38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ee1a7e105_0_16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IPM SCOPE</a:t>
            </a:r>
            <a:endParaRPr/>
          </a:p>
        </p:txBody>
      </p:sp>
      <p:sp>
        <p:nvSpPr>
          <p:cNvPr id="297" name="Google Shape;297;g8ee1a7e105_0_163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Ideal for plant disease and pest identification applications.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Easy to access.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Capture the images of plant.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Measures 40X and 140X magnification.</a:t>
            </a:r>
            <a:endParaRPr/>
          </a:p>
        </p:txBody>
      </p:sp>
      <p:pic>
        <p:nvPicPr>
          <p:cNvPr id="298" name="Google Shape;298;g8ee1a7e105_0_1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100" y="2672556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ee1a7e105_0_16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Soil Temperature measure</a:t>
            </a:r>
            <a:endParaRPr/>
          </a:p>
        </p:txBody>
      </p:sp>
      <p:sp>
        <p:nvSpPr>
          <p:cNvPr id="304" name="Google Shape;304;g8ee1a7e105_0_169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Fast and accurate temperature and humidity reading from a pocket sized meter.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F and C scale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Data hold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Auto power off</a:t>
            </a:r>
            <a:endParaRPr/>
          </a:p>
        </p:txBody>
      </p:sp>
      <p:pic>
        <p:nvPicPr>
          <p:cNvPr id="305" name="Google Shape;305;g8ee1a7e105_0_16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131" y="2160588"/>
            <a:ext cx="3881400" cy="38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ee1a7e105_0_17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WATER QUALITY MEASUREMENT</a:t>
            </a:r>
            <a:endParaRPr/>
          </a:p>
        </p:txBody>
      </p:sp>
      <p:sp>
        <p:nvSpPr>
          <p:cNvPr id="311" name="Google Shape;311;g8ee1a7e105_0_175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Monitor , collect , and store upto 11 water quality parameters with high performance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Measure parameters include oxygen , salinity , TDS , temperature.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Onr hand operation.</a:t>
            </a:r>
            <a:endParaRPr/>
          </a:p>
        </p:txBody>
      </p:sp>
      <p:pic>
        <p:nvPicPr>
          <p:cNvPr id="312" name="Google Shape;312;g8ee1a7e105_0_17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525" y="2532063"/>
            <a:ext cx="4184700" cy="3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ee1a7e105_0_192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8ee1a7e105_0_192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8ee1a7e105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4133"/>
            <a:ext cx="12192000" cy="70062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8ee1a7e105_0_192"/>
          <p:cNvSpPr txBox="1"/>
          <p:nvPr>
            <p:ph idx="4294967295" type="ctrTitle"/>
          </p:nvPr>
        </p:nvSpPr>
        <p:spPr>
          <a:xfrm>
            <a:off x="63433" y="1816333"/>
            <a:ext cx="2817600" cy="15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TEAM   MEMBERS</a:t>
            </a:r>
            <a:r>
              <a:rPr b="1" lang="en-US" sz="2100" u="sng">
                <a:solidFill>
                  <a:srgbClr val="274E13"/>
                </a:solidFill>
              </a:rPr>
              <a:t> </a:t>
            </a:r>
            <a:endParaRPr b="1" sz="2100" u="sng">
              <a:solidFill>
                <a:srgbClr val="274E13"/>
              </a:solidFill>
            </a:endParaRPr>
          </a:p>
        </p:txBody>
      </p:sp>
      <p:sp>
        <p:nvSpPr>
          <p:cNvPr id="167" name="Google Shape;167;g8ee1a7e105_0_192"/>
          <p:cNvSpPr txBox="1"/>
          <p:nvPr>
            <p:ph idx="4294967295" type="subTitle"/>
          </p:nvPr>
        </p:nvSpPr>
        <p:spPr>
          <a:xfrm>
            <a:off x="8934600" y="2687600"/>
            <a:ext cx="3073200" cy="31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274E13"/>
                </a:solidFill>
              </a:rPr>
              <a:t>MENTOR </a:t>
            </a:r>
            <a:endParaRPr b="1" u="sng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274E13"/>
                </a:solidFill>
              </a:rPr>
              <a:t>NAME</a:t>
            </a:r>
            <a:endParaRPr b="1" u="sng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</a:rPr>
              <a:t>Dr.RAKESH Kr. DIWEDI</a:t>
            </a:r>
            <a:endParaRPr b="1"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9900"/>
                </a:solidFill>
              </a:rPr>
              <a:t>RAJENDRA PRASAD</a:t>
            </a:r>
            <a:endParaRPr b="1" sz="2000">
              <a:solidFill>
                <a:srgbClr val="FF9900"/>
              </a:solidFill>
            </a:endParaRPr>
          </a:p>
        </p:txBody>
      </p:sp>
      <p:pic>
        <p:nvPicPr>
          <p:cNvPr id="168" name="Google Shape;168;g8ee1a7e105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573" y="2522699"/>
            <a:ext cx="5325561" cy="37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8ee1a7e105_0_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33" y="142733"/>
            <a:ext cx="2045533" cy="1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8ee1a7e105_0_192"/>
          <p:cNvSpPr txBox="1"/>
          <p:nvPr/>
        </p:nvSpPr>
        <p:spPr>
          <a:xfrm>
            <a:off x="63433" y="2859467"/>
            <a:ext cx="36144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3D85C6"/>
                </a:solidFill>
              </a:rPr>
              <a:t>ARJAV JAIN </a:t>
            </a:r>
            <a:r>
              <a:rPr b="1" lang="en-US" sz="1500">
                <a:solidFill>
                  <a:srgbClr val="3D85C6"/>
                </a:solidFill>
              </a:rPr>
              <a:t>(TEAM LEADER)</a:t>
            </a:r>
            <a:endParaRPr b="1" sz="15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D85C6"/>
                </a:solidFill>
              </a:rPr>
              <a:t>VARNIT JINDAL</a:t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D85C6"/>
                </a:solidFill>
              </a:rPr>
              <a:t>AMAR AGARWAL</a:t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D85C6"/>
                </a:solidFill>
              </a:rPr>
              <a:t>NANCY JAIN</a:t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D85C6"/>
                </a:solidFill>
              </a:rPr>
              <a:t>KUNAL YADAV</a:t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3D85C6"/>
                </a:solidFill>
              </a:rPr>
              <a:t>REETESH JAIN</a:t>
            </a:r>
            <a:endParaRPr b="1" i="1" sz="2000">
              <a:solidFill>
                <a:srgbClr val="3D85C6"/>
              </a:solidFill>
            </a:endParaRPr>
          </a:p>
        </p:txBody>
      </p:sp>
      <p:sp>
        <p:nvSpPr>
          <p:cNvPr id="171" name="Google Shape;171;g8ee1a7e105_0_192"/>
          <p:cNvSpPr txBox="1"/>
          <p:nvPr/>
        </p:nvSpPr>
        <p:spPr>
          <a:xfrm>
            <a:off x="2620000" y="1062933"/>
            <a:ext cx="91563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34343"/>
                </a:solidFill>
              </a:rPr>
              <a:t>TEAM NAME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C4587"/>
                </a:solidFill>
              </a:rPr>
              <a:t>TECHNOHACKER</a:t>
            </a:r>
            <a:endParaRPr sz="4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ee1a7e105_0_181"/>
          <p:cNvSpPr txBox="1"/>
          <p:nvPr>
            <p:ph type="title"/>
          </p:nvPr>
        </p:nvSpPr>
        <p:spPr>
          <a:xfrm>
            <a:off x="677334" y="609600"/>
            <a:ext cx="8596800" cy="5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Trebuchet MS"/>
              <a:buNone/>
            </a:pPr>
            <a:br>
              <a:rPr lang="en-US" sz="9600"/>
            </a:b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Trebuchet MS"/>
              <a:buNone/>
            </a:pPr>
            <a:r>
              <a:rPr lang="en-US" sz="9600"/>
              <a:t>THANKS</a:t>
            </a:r>
            <a:r>
              <a:rPr lang="en-US"/>
              <a:t> </a:t>
            </a:r>
            <a:endParaRPr/>
          </a:p>
        </p:txBody>
      </p:sp>
      <p:sp>
        <p:nvSpPr>
          <p:cNvPr id="318" name="Google Shape;318;g8ee1a7e105_0_181"/>
          <p:cNvSpPr txBox="1"/>
          <p:nvPr/>
        </p:nvSpPr>
        <p:spPr>
          <a:xfrm>
            <a:off x="1133250" y="1139925"/>
            <a:ext cx="75933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rebuchet MS"/>
                <a:ea typeface="Trebuchet MS"/>
                <a:cs typeface="Trebuchet MS"/>
                <a:sym typeface="Trebuchet MS"/>
              </a:rPr>
              <a:t>Let us consider farmer is not responsive or less literate with technology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rebuchet MS"/>
                <a:ea typeface="Trebuchet MS"/>
                <a:cs typeface="Trebuchet MS"/>
                <a:sym typeface="Trebuchet MS"/>
              </a:rPr>
              <a:t>our service boy will check the situation of land and also will create and demonstrate the functioning of farmer account 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rebuchet MS"/>
                <a:ea typeface="Trebuchet MS"/>
                <a:cs typeface="Trebuchet MS"/>
                <a:sym typeface="Trebuchet MS"/>
              </a:rPr>
              <a:t>on website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g8ee1a7e105_0_181"/>
          <p:cNvSpPr txBox="1"/>
          <p:nvPr/>
        </p:nvSpPr>
        <p:spPr>
          <a:xfrm>
            <a:off x="1923850" y="5074550"/>
            <a:ext cx="80715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JUST A CALL AWAY FROM FARMER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FARMER HELPLINE NUMBER IS HERE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IMPORTANT POINTS WE AIM TO HANDLE</a:t>
            </a:r>
            <a:endParaRPr/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tools are not affordable by farmers because in india the income of farmers are is less ,lack of knowledge to operate tools.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Hence Service boy will carry all this tools.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service boy will go to the farm and measurement and collect the data regarding problems in a crops and soil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 data will  be matched to the database and reflect to database and find the problems . After that our experts will help to grow the crops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Pros:-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 extra expenditure of farmer.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Experts will help in disease of any crop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 to buy tools by the Farmer.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ee1a7e105_0_106"/>
          <p:cNvSpPr txBox="1"/>
          <p:nvPr>
            <p:ph type="title"/>
          </p:nvPr>
        </p:nvSpPr>
        <p:spPr>
          <a:xfrm>
            <a:off x="1887627" y="1590525"/>
            <a:ext cx="91557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TECHNOHACKER</a:t>
            </a:r>
            <a:endParaRPr/>
          </a:p>
        </p:txBody>
      </p:sp>
      <p:sp>
        <p:nvSpPr>
          <p:cNvPr id="183" name="Google Shape;183;g8ee1a7e105_0_106"/>
          <p:cNvSpPr txBox="1"/>
          <p:nvPr/>
        </p:nvSpPr>
        <p:spPr>
          <a:xfrm>
            <a:off x="1336125" y="3824300"/>
            <a:ext cx="77952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EXPERTS pages</a:t>
            </a:r>
            <a:endParaRPr sz="4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8ee1a7e105_0_106"/>
          <p:cNvSpPr/>
          <p:nvPr/>
        </p:nvSpPr>
        <p:spPr>
          <a:xfrm>
            <a:off x="14287" y="814450"/>
            <a:ext cx="8453755" cy="0"/>
          </a:xfrm>
          <a:custGeom>
            <a:rect b="b" l="l" r="r" t="t"/>
            <a:pathLst>
              <a:path extrusionOk="0" h="120000" w="8453755">
                <a:moveTo>
                  <a:pt x="0" y="0"/>
                </a:moveTo>
                <a:lnTo>
                  <a:pt x="8453437" y="0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g8ee1a7e105_0_106"/>
          <p:cNvSpPr/>
          <p:nvPr/>
        </p:nvSpPr>
        <p:spPr>
          <a:xfrm>
            <a:off x="542925" y="2876550"/>
            <a:ext cx="142800" cy="1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g8ee1a7e105_0_106"/>
          <p:cNvSpPr/>
          <p:nvPr/>
        </p:nvSpPr>
        <p:spPr>
          <a:xfrm>
            <a:off x="904875" y="3105150"/>
            <a:ext cx="85800" cy="85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g8ee1a7e105_0_106"/>
          <p:cNvSpPr/>
          <p:nvPr/>
        </p:nvSpPr>
        <p:spPr>
          <a:xfrm>
            <a:off x="533400" y="3619500"/>
            <a:ext cx="123900" cy="123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ee1a7e105_0_115"/>
          <p:cNvSpPr/>
          <p:nvPr/>
        </p:nvSpPr>
        <p:spPr>
          <a:xfrm>
            <a:off x="704850" y="342900"/>
            <a:ext cx="28500" cy="651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g8ee1a7e105_0_11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g8ee1a7e105_0_115"/>
          <p:cNvSpPr/>
          <p:nvPr/>
        </p:nvSpPr>
        <p:spPr>
          <a:xfrm>
            <a:off x="0" y="0"/>
            <a:ext cx="57816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g8ee1a7e105_0_115"/>
          <p:cNvSpPr txBox="1"/>
          <p:nvPr/>
        </p:nvSpPr>
        <p:spPr>
          <a:xfrm>
            <a:off x="1267713" y="2735580"/>
            <a:ext cx="37644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175">
            <a:noAutofit/>
          </a:bodyPr>
          <a:lstStyle/>
          <a:p>
            <a:pPr indent="0" lvl="0" marL="12700" marR="5080" rtl="0" algn="l">
              <a:lnSpc>
                <a:spcPct val="1083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EXPERT  REGISTRATION</a:t>
            </a:r>
            <a:endParaRPr sz="3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8ee1a7e105_0_115"/>
          <p:cNvSpPr/>
          <p:nvPr/>
        </p:nvSpPr>
        <p:spPr>
          <a:xfrm>
            <a:off x="628650" y="552450"/>
            <a:ext cx="171300" cy="17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g8ee1a7e105_0_115"/>
          <p:cNvSpPr/>
          <p:nvPr/>
        </p:nvSpPr>
        <p:spPr>
          <a:xfrm>
            <a:off x="1076325" y="838200"/>
            <a:ext cx="114300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g8ee1a7e105_0_115"/>
          <p:cNvSpPr/>
          <p:nvPr/>
        </p:nvSpPr>
        <p:spPr>
          <a:xfrm>
            <a:off x="609600" y="1476375"/>
            <a:ext cx="162000" cy="152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g8ee1a7e105_0_115"/>
          <p:cNvSpPr txBox="1"/>
          <p:nvPr/>
        </p:nvSpPr>
        <p:spPr>
          <a:xfrm>
            <a:off x="6179450" y="2270451"/>
            <a:ext cx="46617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noAutofit/>
          </a:bodyPr>
          <a:lstStyle/>
          <a:p>
            <a:pPr indent="-229234" lvl="0" marL="241300" marR="29337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 OUR WEBSITE THERE WILL BE  </a:t>
            </a:r>
            <a:r>
              <a:rPr lang="en-US" sz="1800"/>
              <a:t>PANEL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OF EXPERT </a:t>
            </a:r>
            <a:endParaRPr sz="1800"/>
          </a:p>
          <a:p>
            <a:pPr indent="-229234" lvl="0" marL="241300" marR="29337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REGISTER  THROUGH THE </a:t>
            </a:r>
            <a:r>
              <a:rPr lang="en-US" sz="1800"/>
              <a:t>PANEL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5080" rtl="0" algn="l">
              <a:lnSpc>
                <a:spcPct val="108333"/>
              </a:lnSpc>
              <a:spcBef>
                <a:spcPts val="9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WHEN HE OR SHE	WILL BE  REGIST</a:t>
            </a:r>
            <a:r>
              <a:rPr lang="en-US" sz="1800"/>
              <a:t>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THEN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5080" rtl="0" algn="l">
              <a:lnSpc>
                <a:spcPct val="108333"/>
              </a:lnSpc>
              <a:spcBef>
                <a:spcPts val="9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IT WILL GIVE THE  LOCAL AREA THIS WILL BENEFITS </a:t>
            </a:r>
            <a:r>
              <a:rPr lang="en-US" sz="1800"/>
              <a:t>PERSON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WILL INTERACT WITH THE  LOCAL FARMER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8ee1a7e105_0_115"/>
          <p:cNvSpPr/>
          <p:nvPr/>
        </p:nvSpPr>
        <p:spPr>
          <a:xfrm>
            <a:off x="11572875" y="3600450"/>
            <a:ext cx="28500" cy="325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e1a7e105_0_127"/>
          <p:cNvSpPr/>
          <p:nvPr/>
        </p:nvSpPr>
        <p:spPr>
          <a:xfrm>
            <a:off x="704850" y="342900"/>
            <a:ext cx="28500" cy="651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g8ee1a7e105_0_127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g8ee1a7e105_0_127"/>
          <p:cNvSpPr/>
          <p:nvPr/>
        </p:nvSpPr>
        <p:spPr>
          <a:xfrm>
            <a:off x="200025" y="555625"/>
            <a:ext cx="5743500" cy="5740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g8ee1a7e105_0_127"/>
          <p:cNvSpPr txBox="1"/>
          <p:nvPr/>
        </p:nvSpPr>
        <p:spPr>
          <a:xfrm>
            <a:off x="1439800" y="2363775"/>
            <a:ext cx="37935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900">
            <a:noAutofit/>
          </a:bodyPr>
          <a:lstStyle/>
          <a:p>
            <a:pPr indent="-305435" lvl="0" marL="317500" marR="5080" rtl="0" algn="l">
              <a:lnSpc>
                <a:spcPct val="1084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EXPERT  WORK</a:t>
            </a:r>
            <a:endParaRPr sz="6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8ee1a7e105_0_127"/>
          <p:cNvSpPr/>
          <p:nvPr/>
        </p:nvSpPr>
        <p:spPr>
          <a:xfrm>
            <a:off x="1123950" y="371475"/>
            <a:ext cx="171300" cy="17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g8ee1a7e105_0_127"/>
          <p:cNvSpPr/>
          <p:nvPr/>
        </p:nvSpPr>
        <p:spPr>
          <a:xfrm>
            <a:off x="552450" y="1085850"/>
            <a:ext cx="152400" cy="15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g8ee1a7e105_0_127"/>
          <p:cNvSpPr txBox="1"/>
          <p:nvPr/>
        </p:nvSpPr>
        <p:spPr>
          <a:xfrm>
            <a:off x="6480809" y="620966"/>
            <a:ext cx="44379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noAutofit/>
          </a:bodyPr>
          <a:lstStyle/>
          <a:p>
            <a:pPr indent="-229234" lvl="0" marL="241300" marR="321310" rtl="0" algn="l">
              <a:lnSpc>
                <a:spcPct val="105333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 OUR WEBSITE FIRST THE EXPERT WILL  SIGNUP THROUGH THE SIGNUP PAGE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5080" rtl="0" algn="l">
              <a:lnSpc>
                <a:spcPct val="89700"/>
              </a:lnSpc>
              <a:spcBef>
                <a:spcPts val="994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THEN AFTER THE REGISTRATION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5080" rtl="0" algn="l">
              <a:lnSpc>
                <a:spcPct val="89700"/>
              </a:lnSpc>
              <a:spcBef>
                <a:spcPts val="994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EXPERT  WILL GIVE AREA TH</a:t>
            </a:r>
            <a:r>
              <a:rPr lang="en-US" sz="1500"/>
              <a:t>AT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WE WILL SAVE IN THE  DATABASE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8ee1a7e105_0_127"/>
          <p:cNvSpPr txBox="1"/>
          <p:nvPr/>
        </p:nvSpPr>
        <p:spPr>
          <a:xfrm>
            <a:off x="6480800" y="2232975"/>
            <a:ext cx="44946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noAutofit/>
          </a:bodyPr>
          <a:lstStyle/>
          <a:p>
            <a:pPr indent="-229234" lvl="0" marL="241300" marR="1085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THEN WE CAN INTERACT WITH THE FARMER  AND COLLECT THE PROBLEM AND SOLVE  THEIR QUERY THROUGH THE EXPERT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242570" rtl="0" algn="l">
              <a:lnSpc>
                <a:spcPct val="90800"/>
              </a:lnSpc>
              <a:spcBef>
                <a:spcPts val="894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WHEN PROBLEM IS BIG THEN WE CAN  REDIRECT THEIR PROBLEM THROUGH THE  LOCAL AREA OF EXPERT AND OUR EXPERT  TEAM WILL GO TO THEIR FARM AND  COLLECT THE DATA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5080" rtl="0" algn="l">
              <a:lnSpc>
                <a:spcPct val="904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AFTER COLLECTION THE DATA SOME EXPERT  WILL ANALYS</a:t>
            </a:r>
            <a:r>
              <a:rPr lang="en-US" sz="1500"/>
              <a:t>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THEIR DATA  THROUGH THE DATA ANALYSIS AND </a:t>
            </a:r>
            <a:r>
              <a:rPr lang="en-US" sz="1500"/>
              <a:t>REDIRECT IT TO REFLECT IN DATABASE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424180" rtl="0" algn="just">
              <a:lnSpc>
                <a:spcPct val="89700"/>
              </a:lnSpc>
              <a:spcBef>
                <a:spcPts val="101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AFTER THAT TH</a:t>
            </a:r>
            <a:r>
              <a:rPr lang="en-US" sz="1500"/>
              <a:t>IS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DATA  </a:t>
            </a:r>
            <a:r>
              <a:rPr lang="en-US" sz="1500"/>
              <a:t>CAN BE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1500"/>
              <a:t>N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1500"/>
              <a:t>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 FARMER AND  SUGGESTION OF THE  FARMER.CAN BE RECORDED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8ee1a7e105_0_127"/>
          <p:cNvSpPr/>
          <p:nvPr/>
        </p:nvSpPr>
        <p:spPr>
          <a:xfrm>
            <a:off x="5438775" y="5753100"/>
            <a:ext cx="114300" cy="11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g8ee1a7e105_0_127"/>
          <p:cNvSpPr/>
          <p:nvPr/>
        </p:nvSpPr>
        <p:spPr>
          <a:xfrm>
            <a:off x="11572875" y="3600450"/>
            <a:ext cx="28500" cy="325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ee1a7e105_0_140"/>
          <p:cNvSpPr/>
          <p:nvPr/>
        </p:nvSpPr>
        <p:spPr>
          <a:xfrm>
            <a:off x="704850" y="342900"/>
            <a:ext cx="28500" cy="651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g8ee1a7e105_0_14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g8ee1a7e105_0_140"/>
          <p:cNvSpPr/>
          <p:nvPr/>
        </p:nvSpPr>
        <p:spPr>
          <a:xfrm>
            <a:off x="200025" y="555625"/>
            <a:ext cx="5743500" cy="5740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g8ee1a7e105_0_140"/>
          <p:cNvSpPr txBox="1"/>
          <p:nvPr/>
        </p:nvSpPr>
        <p:spPr>
          <a:xfrm>
            <a:off x="1344550" y="2036750"/>
            <a:ext cx="4455000" cy="26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675">
            <a:noAutofit/>
          </a:bodyPr>
          <a:lstStyle/>
          <a:p>
            <a:pPr indent="0" lvl="0" marL="12700" marR="5080" rt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BENIFITS  OF THIS  WORK</a:t>
            </a:r>
            <a:endParaRPr sz="6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8ee1a7e105_0_140"/>
          <p:cNvSpPr/>
          <p:nvPr/>
        </p:nvSpPr>
        <p:spPr>
          <a:xfrm>
            <a:off x="1123950" y="371475"/>
            <a:ext cx="171300" cy="17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g8ee1a7e105_0_140"/>
          <p:cNvSpPr/>
          <p:nvPr/>
        </p:nvSpPr>
        <p:spPr>
          <a:xfrm>
            <a:off x="552450" y="1085850"/>
            <a:ext cx="152400" cy="15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g8ee1a7e105_0_140"/>
          <p:cNvSpPr txBox="1"/>
          <p:nvPr/>
        </p:nvSpPr>
        <p:spPr>
          <a:xfrm>
            <a:off x="6480800" y="1525198"/>
            <a:ext cx="45060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noAutofit/>
          </a:bodyPr>
          <a:lstStyle/>
          <a:p>
            <a:pPr indent="-229234" lvl="0" marL="241300" marR="508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WE CAN PROVIDE THE JOBS TO  THE SMALL LEVEL OF EXPERTS OR UNEMPLOYED AGRICULTU</a:t>
            </a:r>
            <a:r>
              <a:rPr lang="en-US" sz="1800"/>
              <a:t>RE GRADUATES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121920" rtl="0" algn="l">
              <a:lnSpc>
                <a:spcPct val="90400"/>
              </a:lnSpc>
              <a:spcBef>
                <a:spcPts val="9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THEIR COST WILL BE LOW THROUGH  THIS WE CAN DETECT THE LOCAL  AREA OF EXPERT </a:t>
            </a:r>
            <a:r>
              <a:rPr lang="en-US" sz="1800"/>
              <a:t>FOR PROVIDING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SUGGESTION TO THE FARMER	AND  DAILY BASES SALARY OF THE  EXPERT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71120" rtl="0" algn="l">
              <a:lnSpc>
                <a:spcPct val="108333"/>
              </a:lnSpc>
              <a:spcBef>
                <a:spcPts val="10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THIS WILL BE LOW COAST AND ALSO  THE INTERACTION THROUGH THE  FARMER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9234" lvl="0" marL="241300" marR="309245" rtl="0" algn="l">
              <a:lnSpc>
                <a:spcPct val="108333"/>
              </a:lnSpc>
              <a:spcBef>
                <a:spcPts val="9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SOME TOOLS WE CAN PROVIDE TO  THE EXPERT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ee1a7e105_0_140"/>
          <p:cNvSpPr/>
          <p:nvPr/>
        </p:nvSpPr>
        <p:spPr>
          <a:xfrm>
            <a:off x="5438775" y="5753100"/>
            <a:ext cx="114300" cy="11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g8ee1a7e105_0_140"/>
          <p:cNvSpPr/>
          <p:nvPr/>
        </p:nvSpPr>
        <p:spPr>
          <a:xfrm>
            <a:off x="11572875" y="3600450"/>
            <a:ext cx="28500" cy="325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677334" y="594804"/>
            <a:ext cx="8484421" cy="544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these tools help, less fertilizer used in crops and more income.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More fertilizers are harmful for plants and also humans.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fertilizer used in a farm will be used with accurate quantity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40"/>
              <a:buChar char="►"/>
            </a:pPr>
            <a:r>
              <a:rPr lang="en-US">
                <a:solidFill>
                  <a:srgbClr val="FF0000"/>
                </a:solidFill>
              </a:rPr>
              <a:t>Also employment is provided through this web application such as Service Boy that collect the data and provide the right solution to the farmer.</a:t>
            </a:r>
            <a:endParaRPr>
              <a:solidFill>
                <a:srgbClr val="FF0000"/>
              </a:solidFill>
            </a:endParaRPr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US" sz="2000"/>
              <a:t>This service boy will be well educated in a agriculture field like-</a:t>
            </a:r>
            <a:endParaRPr sz="2000"/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n-US"/>
              <a:t>@</a:t>
            </a:r>
            <a:r>
              <a:rPr lang="en-US"/>
              <a:t>How to work these tools and how to collect data , more than 60% farmers are not educated so service boy help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@Our software are designed as reliable, easy access, user friendly.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Also virtual assistant is assigned for post service support , who help to right fertilizer in right crop and quantity. </a:t>
            </a:r>
            <a:endParaRPr/>
          </a:p>
          <a:p>
            <a:pPr indent="0" lvl="0" marL="9144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500"/>
              <a:t> </a:t>
            </a:r>
            <a:r>
              <a:rPr lang="en-US" sz="2500">
                <a:solidFill>
                  <a:srgbClr val="FF0000"/>
                </a:solidFill>
              </a:rPr>
              <a:t>not to worry about service boy salary pay can be adjusted trough inverstors from fertilizer and farming tech companies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eed188dbe_0_2"/>
          <p:cNvSpPr txBox="1"/>
          <p:nvPr>
            <p:ph type="ctrTitle"/>
          </p:nvPr>
        </p:nvSpPr>
        <p:spPr>
          <a:xfrm>
            <a:off x="-750102" y="1475195"/>
            <a:ext cx="10356000" cy="219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TechnoHacker</a:t>
            </a:r>
            <a:endParaRPr/>
          </a:p>
        </p:txBody>
      </p:sp>
      <p:sp>
        <p:nvSpPr>
          <p:cNvPr id="238" name="Google Shape;238;g8eed188dbe_0_2"/>
          <p:cNvSpPr txBox="1"/>
          <p:nvPr>
            <p:ph idx="1" type="subTitle"/>
          </p:nvPr>
        </p:nvSpPr>
        <p:spPr>
          <a:xfrm>
            <a:off x="-2170702" y="3523310"/>
            <a:ext cx="10356000" cy="1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200"/>
              <a:t>Virtual Assistant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2020-08-01T06:53:30Z</dcterms:created>
  <dc:creator>KUNAL YADAV</dc:creator>
</cp:coreProperties>
</file>