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61" r:id="rId4"/>
    <p:sldId id="262" r:id="rId5"/>
    <p:sldId id="263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8/2/2020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8/2/2020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8/2/2020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8/2/2020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8/2/2020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8/2/2020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8/2/2020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8/2/2020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8/2/2020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8/2/2020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8/2/2020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8/2/2020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E-R DIAGRAm</a:t>
            </a:r>
            <a:endParaRPr lang="hi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flipH="1" flipV="1">
            <a:off x="376685" y="6734354"/>
            <a:ext cx="1403676" cy="45719"/>
          </a:xfrm>
        </p:spPr>
        <p:txBody>
          <a:bodyPr>
            <a:normAutofit fontScale="25000" lnSpcReduction="20000"/>
          </a:bodyPr>
          <a:lstStyle/>
          <a:p>
            <a:endParaRPr lang="hi-IN" sz="800" dirty="0"/>
          </a:p>
        </p:txBody>
      </p:sp>
    </p:spTree>
    <p:extLst>
      <p:ext uri="{BB962C8B-B14F-4D97-AF65-F5344CB8AC3E}">
        <p14:creationId xmlns:p14="http://schemas.microsoft.com/office/powerpoint/2010/main" val="1363273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                      Farmer</a:t>
            </a:r>
          </a:p>
        </p:txBody>
      </p:sp>
      <p:sp>
        <p:nvSpPr>
          <p:cNvPr id="4" name="Oval 3"/>
          <p:cNvSpPr/>
          <p:nvPr/>
        </p:nvSpPr>
        <p:spPr>
          <a:xfrm>
            <a:off x="2987899" y="3193960"/>
            <a:ext cx="708338" cy="631065"/>
          </a:xfrm>
          <a:prstGeom prst="ellipse">
            <a:avLst/>
          </a:prstGeom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i-IN"/>
          </a:p>
        </p:txBody>
      </p:sp>
      <p:cxnSp>
        <p:nvCxnSpPr>
          <p:cNvPr id="5" name="Straight Connector 4"/>
          <p:cNvCxnSpPr/>
          <p:nvPr/>
        </p:nvCxnSpPr>
        <p:spPr>
          <a:xfrm>
            <a:off x="3322750" y="3850783"/>
            <a:ext cx="0" cy="6439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2987899" y="3850783"/>
            <a:ext cx="334851" cy="3348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3322750" y="3850783"/>
            <a:ext cx="373487" cy="334851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2987899" y="4494727"/>
            <a:ext cx="334851" cy="309093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 flipV="1">
            <a:off x="3322750" y="4494727"/>
            <a:ext cx="373487" cy="309093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ight Arrow 9"/>
          <p:cNvSpPr/>
          <p:nvPr/>
        </p:nvSpPr>
        <p:spPr>
          <a:xfrm>
            <a:off x="4584880" y="3940936"/>
            <a:ext cx="1390917" cy="42500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i-IN"/>
          </a:p>
        </p:txBody>
      </p:sp>
      <p:sp>
        <p:nvSpPr>
          <p:cNvPr id="11" name="Rectangle 10"/>
          <p:cNvSpPr/>
          <p:nvPr/>
        </p:nvSpPr>
        <p:spPr>
          <a:xfrm>
            <a:off x="6809704" y="2736376"/>
            <a:ext cx="1020651" cy="663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Virtual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assistant</a:t>
            </a:r>
            <a:endParaRPr lang="hi-IN" dirty="0">
              <a:solidFill>
                <a:srgbClr val="FF0000"/>
              </a:solidFill>
            </a:endParaRPr>
          </a:p>
        </p:txBody>
      </p:sp>
      <p:sp>
        <p:nvSpPr>
          <p:cNvPr id="12" name="Isosceles Triangle 11"/>
          <p:cNvSpPr/>
          <p:nvPr/>
        </p:nvSpPr>
        <p:spPr>
          <a:xfrm>
            <a:off x="7191240" y="3377486"/>
            <a:ext cx="257577" cy="20606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i-IN"/>
          </a:p>
        </p:txBody>
      </p:sp>
      <p:sp>
        <p:nvSpPr>
          <p:cNvPr id="13" name="Rounded Rectangle 12"/>
          <p:cNvSpPr/>
          <p:nvPr/>
        </p:nvSpPr>
        <p:spPr>
          <a:xfrm>
            <a:off x="6809705" y="3940936"/>
            <a:ext cx="1561564" cy="5537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Sign up</a:t>
            </a:r>
            <a:endParaRPr lang="hi-IN" dirty="0">
              <a:solidFill>
                <a:srgbClr val="FF0000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6864439" y="4919730"/>
            <a:ext cx="1545466" cy="4636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Login </a:t>
            </a:r>
            <a:endParaRPr lang="hi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4584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i-IN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2985" y="2294094"/>
            <a:ext cx="1971430" cy="1448397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3393594" y="2715017"/>
            <a:ext cx="920835" cy="42264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i-IN"/>
          </a:p>
        </p:txBody>
      </p:sp>
      <p:sp>
        <p:nvSpPr>
          <p:cNvPr id="8" name="Rounded Rectangle 7"/>
          <p:cNvSpPr/>
          <p:nvPr/>
        </p:nvSpPr>
        <p:spPr>
          <a:xfrm>
            <a:off x="4450642" y="2647305"/>
            <a:ext cx="1764396" cy="5643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Query </a:t>
            </a:r>
            <a:endParaRPr lang="hi-IN" dirty="0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201265" y="2294094"/>
            <a:ext cx="1365155" cy="469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Chat Bot</a:t>
            </a:r>
            <a:endParaRPr lang="hi-IN" dirty="0">
              <a:solidFill>
                <a:srgbClr val="FF0000"/>
              </a:solidFill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6340840" y="2774184"/>
            <a:ext cx="639510" cy="34196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i-IN"/>
          </a:p>
        </p:txBody>
      </p:sp>
      <p:sp>
        <p:nvSpPr>
          <p:cNvPr id="11" name="Rounded Rectangle 10"/>
          <p:cNvSpPr/>
          <p:nvPr/>
        </p:nvSpPr>
        <p:spPr>
          <a:xfrm>
            <a:off x="7201265" y="3116146"/>
            <a:ext cx="1466217" cy="4384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Expert</a:t>
            </a:r>
          </a:p>
        </p:txBody>
      </p:sp>
      <p:sp>
        <p:nvSpPr>
          <p:cNvPr id="12" name="Down Arrow 11"/>
          <p:cNvSpPr/>
          <p:nvPr/>
        </p:nvSpPr>
        <p:spPr>
          <a:xfrm>
            <a:off x="7883842" y="3742491"/>
            <a:ext cx="294243" cy="481779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i-IN"/>
          </a:p>
        </p:txBody>
      </p:sp>
      <p:sp>
        <p:nvSpPr>
          <p:cNvPr id="13" name="Rounded Rectangle 12"/>
          <p:cNvSpPr/>
          <p:nvPr/>
        </p:nvSpPr>
        <p:spPr>
          <a:xfrm>
            <a:off x="6357699" y="4662152"/>
            <a:ext cx="1687132" cy="5409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Farmer input </a:t>
            </a:r>
            <a:endParaRPr lang="hi-IN" dirty="0">
              <a:solidFill>
                <a:srgbClr val="FF0000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8358389" y="4662152"/>
            <a:ext cx="1764406" cy="5098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Admin </a:t>
            </a:r>
            <a:endParaRPr lang="hi-IN" dirty="0">
              <a:solidFill>
                <a:srgbClr val="FF0000"/>
              </a:solidFill>
            </a:endParaRPr>
          </a:p>
        </p:txBody>
      </p:sp>
      <p:sp>
        <p:nvSpPr>
          <p:cNvPr id="15" name="Down Arrow 14"/>
          <p:cNvSpPr/>
          <p:nvPr/>
        </p:nvSpPr>
        <p:spPr>
          <a:xfrm>
            <a:off x="6907022" y="5422002"/>
            <a:ext cx="294243" cy="347733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i-IN"/>
          </a:p>
        </p:txBody>
      </p:sp>
      <p:sp>
        <p:nvSpPr>
          <p:cNvPr id="16" name="Rounded Rectangle 15"/>
          <p:cNvSpPr/>
          <p:nvPr/>
        </p:nvSpPr>
        <p:spPr>
          <a:xfrm>
            <a:off x="6340840" y="5962918"/>
            <a:ext cx="1543002" cy="4121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Farmer feedback</a:t>
            </a:r>
            <a:endParaRPr lang="hi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8377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751528" y="2833353"/>
            <a:ext cx="2047740" cy="12363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lang="en-US" dirty="0" smtClean="0">
                <a:solidFill>
                  <a:srgbClr val="FF0000"/>
                </a:solidFill>
              </a:rPr>
              <a:t>Sign up</a:t>
            </a:r>
            <a:endParaRPr lang="hi-IN" dirty="0">
              <a:solidFill>
                <a:srgbClr val="FF0000"/>
              </a:solidFill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4043970" y="3290553"/>
            <a:ext cx="734094" cy="37026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i-IN"/>
          </a:p>
        </p:txBody>
      </p:sp>
      <p:sp>
        <p:nvSpPr>
          <p:cNvPr id="6" name="Rectangle 5"/>
          <p:cNvSpPr/>
          <p:nvPr/>
        </p:nvSpPr>
        <p:spPr>
          <a:xfrm>
            <a:off x="4904845" y="3189131"/>
            <a:ext cx="2099256" cy="5731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Register form </a:t>
            </a:r>
            <a:endParaRPr lang="hi-IN" dirty="0">
              <a:solidFill>
                <a:srgbClr val="FF0000"/>
              </a:solidFill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7285432" y="3396805"/>
            <a:ext cx="609318" cy="26401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i-IN"/>
          </a:p>
        </p:txBody>
      </p:sp>
      <p:sp>
        <p:nvSpPr>
          <p:cNvPr id="8" name="Rounded Rectangle 7"/>
          <p:cNvSpPr/>
          <p:nvPr/>
        </p:nvSpPr>
        <p:spPr>
          <a:xfrm>
            <a:off x="8109678" y="3189131"/>
            <a:ext cx="2322209" cy="5731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Account created</a:t>
            </a:r>
            <a:endParaRPr lang="hi-IN" dirty="0">
              <a:solidFill>
                <a:srgbClr val="FF0000"/>
              </a:solidFill>
            </a:endParaRPr>
          </a:p>
        </p:txBody>
      </p:sp>
      <p:sp>
        <p:nvSpPr>
          <p:cNvPr id="9" name="Down Arrow 8"/>
          <p:cNvSpPr/>
          <p:nvPr/>
        </p:nvSpPr>
        <p:spPr>
          <a:xfrm>
            <a:off x="9270782" y="3895858"/>
            <a:ext cx="294243" cy="347733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i-IN"/>
          </a:p>
        </p:txBody>
      </p:sp>
      <p:sp>
        <p:nvSpPr>
          <p:cNvPr id="10" name="Rounded Rectangle 9"/>
          <p:cNvSpPr/>
          <p:nvPr/>
        </p:nvSpPr>
        <p:spPr>
          <a:xfrm>
            <a:off x="8645170" y="4377209"/>
            <a:ext cx="1545466" cy="4636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Login </a:t>
            </a:r>
            <a:endParaRPr lang="hi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6247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251679" y="2286001"/>
            <a:ext cx="1555916" cy="10238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lang="en-US" dirty="0" smtClean="0">
                <a:solidFill>
                  <a:srgbClr val="FF0000"/>
                </a:solidFill>
              </a:rPr>
              <a:t>Login </a:t>
            </a:r>
            <a:endParaRPr lang="hi-IN" dirty="0">
              <a:solidFill>
                <a:srgbClr val="FF0000"/>
              </a:solidFill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2917077" y="2586613"/>
            <a:ext cx="766282" cy="45280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i-IN"/>
          </a:p>
        </p:txBody>
      </p:sp>
      <p:sp>
        <p:nvSpPr>
          <p:cNvPr id="6" name="Rounded Rectangle 5"/>
          <p:cNvSpPr/>
          <p:nvPr/>
        </p:nvSpPr>
        <p:spPr>
          <a:xfrm>
            <a:off x="3889420" y="2586613"/>
            <a:ext cx="2176529" cy="4528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Dashboard</a:t>
            </a:r>
            <a:endParaRPr lang="hi-IN" dirty="0">
              <a:solidFill>
                <a:srgbClr val="FF0000"/>
              </a:solidFill>
            </a:endParaRPr>
          </a:p>
        </p:txBody>
      </p:sp>
      <p:sp>
        <p:nvSpPr>
          <p:cNvPr id="7" name="Down Arrow 6"/>
          <p:cNvSpPr/>
          <p:nvPr/>
        </p:nvSpPr>
        <p:spPr>
          <a:xfrm>
            <a:off x="4830562" y="3136003"/>
            <a:ext cx="294243" cy="347733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i-IN"/>
          </a:p>
        </p:txBody>
      </p:sp>
      <p:sp>
        <p:nvSpPr>
          <p:cNvPr id="8" name="Rounded Rectangle 7"/>
          <p:cNvSpPr/>
          <p:nvPr/>
        </p:nvSpPr>
        <p:spPr>
          <a:xfrm>
            <a:off x="4108361" y="3680138"/>
            <a:ext cx="1854556" cy="3477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Farmer input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4108361" y="4267736"/>
            <a:ext cx="1854556" cy="3477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Edit profile</a:t>
            </a:r>
            <a:endParaRPr lang="hi-IN" dirty="0">
              <a:solidFill>
                <a:srgbClr val="FF0000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4108360" y="4761962"/>
            <a:ext cx="1854557" cy="3477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Change password</a:t>
            </a:r>
            <a:endParaRPr lang="hi-IN" dirty="0">
              <a:solidFill>
                <a:srgbClr val="FF0000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4108361" y="5364049"/>
            <a:ext cx="1854556" cy="3477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Log out</a:t>
            </a:r>
            <a:endParaRPr lang="hi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4033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41</TotalTime>
  <Words>35</Words>
  <Application>Microsoft Office PowerPoint</Application>
  <PresentationFormat>Widescreen</PresentationFormat>
  <Paragraphs>27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Gill Sans MT</vt:lpstr>
      <vt:lpstr>Impact</vt:lpstr>
      <vt:lpstr>Mangal</vt:lpstr>
      <vt:lpstr>Badge</vt:lpstr>
      <vt:lpstr>E-R DIAGRAm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E-R DIAGRAm</dc:title>
  <dc:creator>Rajat Jain</dc:creator>
  <cp:lastModifiedBy>Rajat Jain</cp:lastModifiedBy>
  <cp:revision>5</cp:revision>
  <dcterms:created xsi:type="dcterms:W3CDTF">2020-08-02T08:00:16Z</dcterms:created>
  <dcterms:modified xsi:type="dcterms:W3CDTF">2020-08-02T08:41:58Z</dcterms:modified>
</cp:coreProperties>
</file>