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Montserra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F39A7E-B657-40CD-AAE9-680B6D4A8834}">
  <a:tblStyle styleId="{7CF39A7E-B657-40CD-AAE9-680B6D4A88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234" y="3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7ae2f1343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7ae2f1343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925a22aff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925a22aff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b42f436e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b42f436e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7ae2f1343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7ae2f1343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7c439a02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7c439a02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925a22aff_5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925a22aff_5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925a22af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925a22af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7ae2f1343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7ae2f1343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925a22aff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925a22aff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925a22aff_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925a22aff_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925a22aff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925a22aff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261100" y="1061475"/>
            <a:ext cx="5471400" cy="2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i="1" u="sng"/>
              <a:t>Project-2</a:t>
            </a:r>
            <a:endParaRPr sz="3300" b="1" i="1" u="sng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33" b="1" i="1"/>
              <a:t>Pattern Detector</a:t>
            </a:r>
            <a:endParaRPr sz="4333" b="1"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83" b="1" i="1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97925" y="3729250"/>
            <a:ext cx="4393800" cy="9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By  Group-4 :      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                  Akshat Sabavat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                  Ananya  Gupta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                  Arjav Jain</a:t>
            </a:r>
            <a:endParaRPr sz="14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     Shashwat Prakash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9300"/>
            <a:ext cx="9143999" cy="136658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1297500" y="1052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Input 1 -    010101010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Output 1-  000010101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42953"/>
            <a:ext cx="9144000" cy="133709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xfrm>
            <a:off x="1297500" y="2571738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Input 2 -    00101010100011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Output 2 - 00000101010000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Explanation of waveform</a:t>
            </a:r>
            <a:endParaRPr u="sng"/>
          </a:p>
        </p:txBody>
      </p:sp>
      <p:sp>
        <p:nvSpPr>
          <p:cNvPr id="199" name="Google Shape;199;p23"/>
          <p:cNvSpPr txBox="1">
            <a:spLocks noGrp="1"/>
          </p:cNvSpPr>
          <p:nvPr>
            <p:ph type="body" idx="1"/>
          </p:nvPr>
        </p:nvSpPr>
        <p:spPr>
          <a:xfrm>
            <a:off x="1113725" y="1116150"/>
            <a:ext cx="7550100" cy="36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waveform generated simulates when the pattern will be matched/completed:</a:t>
            </a: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clk variable depicted here is going to be alternating between high and low every </a:t>
            </a:r>
            <a:r>
              <a:rPr lang="en" sz="1400">
                <a:solidFill>
                  <a:srgbClr val="FFFF00"/>
                </a:solidFill>
              </a:rPr>
              <a:t>#5</a:t>
            </a:r>
            <a:r>
              <a:rPr lang="en" sz="1400"/>
              <a:t> time intervals as depicted in the testbench by the code </a:t>
            </a:r>
            <a:r>
              <a:rPr lang="en" sz="1400">
                <a:solidFill>
                  <a:srgbClr val="FFFF00"/>
                </a:solidFill>
              </a:rPr>
              <a:t>always #5 clk = ~ clk </a:t>
            </a:r>
            <a:r>
              <a:rPr lang="en" sz="1400"/>
              <a:t>, Hence now we see all the changes take place at the positive edge of the clock.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input it is 1 the waveform will be high/show a spike. As depicted in the waveform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initialize the detect bit to</a:t>
            </a:r>
            <a:r>
              <a:rPr lang="en" sz="1400">
                <a:solidFill>
                  <a:srgbClr val="FFFF00"/>
                </a:solidFill>
              </a:rPr>
              <a:t> 0</a:t>
            </a:r>
            <a:r>
              <a:rPr lang="en" sz="1400"/>
              <a:t> by first setting reset to </a:t>
            </a:r>
            <a:r>
              <a:rPr lang="en" sz="1400">
                <a:solidFill>
                  <a:srgbClr val="FFFF00"/>
                </a:solidFill>
              </a:rPr>
              <a:t>1</a:t>
            </a:r>
            <a:r>
              <a:rPr lang="en" sz="1400"/>
              <a:t> and then to </a:t>
            </a:r>
            <a:r>
              <a:rPr lang="en" sz="1400">
                <a:solidFill>
                  <a:srgbClr val="FFFF00"/>
                </a:solidFill>
              </a:rPr>
              <a:t>0</a:t>
            </a:r>
            <a:r>
              <a:rPr lang="en" sz="1400"/>
              <a:t> to avoid the condition where the detect bit is</a:t>
            </a:r>
            <a:r>
              <a:rPr lang="en" sz="1400">
                <a:solidFill>
                  <a:srgbClr val="FF0000"/>
                </a:solidFill>
              </a:rPr>
              <a:t> x</a:t>
            </a:r>
            <a:r>
              <a:rPr lang="en" sz="1400"/>
              <a:t>, After this we proceed with our input stream.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Each time the pattern is detected the detect bit is high/spiked in the waveform.In the Example we have taken of </a:t>
            </a:r>
            <a:r>
              <a:rPr lang="en" sz="1400">
                <a:solidFill>
                  <a:srgbClr val="FFFF00"/>
                </a:solidFill>
              </a:rPr>
              <a:t>010101010</a:t>
            </a:r>
            <a:r>
              <a:rPr lang="en" sz="1400"/>
              <a:t> the detect bit spikes 3 times giving the output </a:t>
            </a:r>
            <a:r>
              <a:rPr lang="en" sz="1400">
                <a:solidFill>
                  <a:srgbClr val="FFFF00"/>
                </a:solidFill>
              </a:rPr>
              <a:t>000010101</a:t>
            </a:r>
            <a:r>
              <a:rPr lang="en" sz="1400"/>
              <a:t> at time intervals </a:t>
            </a:r>
            <a:r>
              <a:rPr lang="en" sz="1400">
                <a:solidFill>
                  <a:srgbClr val="FFFF00"/>
                </a:solidFill>
              </a:rPr>
              <a:t>#75, #95, #115</a:t>
            </a:r>
            <a:r>
              <a:rPr lang="en" sz="1400"/>
              <a:t> the change being depicted at each positive clock edge.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</a:t>
            </a:r>
            <a:r>
              <a:rPr lang="en" sz="1400">
                <a:solidFill>
                  <a:srgbClr val="FFFF00"/>
                </a:solidFill>
              </a:rPr>
              <a:t> current_state</a:t>
            </a:r>
            <a:r>
              <a:rPr lang="en" sz="1400"/>
              <a:t> and the </a:t>
            </a:r>
            <a:r>
              <a:rPr lang="en" sz="1400">
                <a:solidFill>
                  <a:srgbClr val="FFFF00"/>
                </a:solidFill>
              </a:rPr>
              <a:t>next_state</a:t>
            </a:r>
            <a:r>
              <a:rPr lang="en" sz="1400"/>
              <a:t> variables are also present within the state diagram to show how the state transitions in accordance with out state diagram.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whole simulation is made to run for a total of </a:t>
            </a:r>
            <a:r>
              <a:rPr lang="en" sz="1400">
                <a:solidFill>
                  <a:srgbClr val="FFFF00"/>
                </a:solidFill>
              </a:rPr>
              <a:t>#120</a:t>
            </a:r>
            <a:r>
              <a:rPr lang="en" sz="1400"/>
              <a:t> time intervals.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ctrTitle"/>
          </p:nvPr>
        </p:nvSpPr>
        <p:spPr>
          <a:xfrm>
            <a:off x="3023950" y="163525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Thank You!</a:t>
            </a:r>
            <a:endParaRPr sz="6400"/>
          </a:p>
        </p:txBody>
      </p:sp>
      <p:sp>
        <p:nvSpPr>
          <p:cNvPr id="205" name="Google Shape;205;p24"/>
          <p:cNvSpPr txBox="1">
            <a:spLocks noGrp="1"/>
          </p:cNvSpPr>
          <p:nvPr>
            <p:ph type="subTitle" idx="1"/>
          </p:nvPr>
        </p:nvSpPr>
        <p:spPr>
          <a:xfrm>
            <a:off x="4663625" y="3491625"/>
            <a:ext cx="47889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Akshat Sabavat        - 2010110063 -  P5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Ananya Gupta           - 2010110084 -  P5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Arjav Jain                     - 2010110128 -  P5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Shashwat Prakash  - 2010111108 -  P8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310425" y="3162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Question</a:t>
            </a:r>
            <a:endParaRPr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 r:embed="rId3">
            <a:alphaModFix/>
          </a:blip>
          <a:srcRect l="5697" r="5697"/>
          <a:stretch/>
        </p:blipFill>
        <p:spPr>
          <a:xfrm>
            <a:off x="736600" y="1641150"/>
            <a:ext cx="7831574" cy="25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What is a Sequence Detector?</a:t>
            </a:r>
            <a:endParaRPr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1179300" y="1307850"/>
            <a:ext cx="67854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sequence detector is a sequential state machine that takes an input of string bits and generates an output 1 whenever the target sequence has been detected.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Binary sequences are inserted at the beginning (or end) of a data frame or subframe emanating from a digital data processor of a spacecraft. Sequence detectors are used in the decoding equipment on the ground to provide “flags” which indicate the beginning (or end) of a data block (e.g., a TV frame).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this project, we are trying to detect a pattern of 01010 (5 bits) , with overlapping (that is, same bits can be used to make another pattern).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826200" y="939200"/>
            <a:ext cx="7873500" cy="3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88"/>
              <a:t>For the pattern to be detected:</a:t>
            </a:r>
            <a:endParaRPr sz="1488"/>
          </a:p>
        </p:txBody>
      </p:sp>
      <p:graphicFrame>
        <p:nvGraphicFramePr>
          <p:cNvPr id="153" name="Google Shape;153;p16"/>
          <p:cNvGraphicFramePr/>
          <p:nvPr>
            <p:extLst>
              <p:ext uri="{D42A27DB-BD31-4B8C-83A1-F6EECF244321}">
                <p14:modId xmlns:p14="http://schemas.microsoft.com/office/powerpoint/2010/main" val="3844685003"/>
              </p:ext>
            </p:extLst>
          </p:nvPr>
        </p:nvGraphicFramePr>
        <p:xfrm>
          <a:off x="952500" y="1428750"/>
          <a:ext cx="7239000" cy="2377260"/>
        </p:xfrm>
        <a:graphic>
          <a:graphicData uri="http://schemas.openxmlformats.org/drawingml/2006/table">
            <a:tbl>
              <a:tblPr>
                <a:noFill/>
                <a:tableStyleId>{7CF39A7E-B657-40CD-AAE9-680B6D4A8834}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State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Value Contained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Value Awaited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S0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397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lt1"/>
                          </a:solidFill>
                        </a:rPr>
                        <a:t>xx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01010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0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_1010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01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__010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010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___10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0101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____0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194450" y="328178"/>
            <a:ext cx="70389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Explanation for the State Diagram</a:t>
            </a:r>
            <a:endParaRPr u="sng"/>
          </a:p>
        </p:txBody>
      </p:sp>
      <p:sp>
        <p:nvSpPr>
          <p:cNvPr id="159" name="Google Shape;159;p17"/>
          <p:cNvSpPr txBox="1"/>
          <p:nvPr/>
        </p:nvSpPr>
        <p:spPr>
          <a:xfrm>
            <a:off x="1194450" y="877453"/>
            <a:ext cx="7245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need 5 states to detect the given pattern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 each state, we have a possibility of Input being 0 or 1. We move from one state to the other, depending on different conditions, as needed by the given Sequence.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1194450" y="1874303"/>
            <a:ext cx="72450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note that the Output “DETECT” will not be 1 unless the complete pattern has been matched.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So, even if we proceed to the next state after taking the correct input, the output remains 0 until and unless we have a consistent pattern of </a:t>
            </a:r>
            <a:r>
              <a:rPr lang="en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01010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(depicted by S4 → S3 with 0/1 i.e., 0 input and 1 as output).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loop between states S4 and S3 because everytime a pattern is detected, we just need the sequence “10” to find a match with the second sequence because of the overlap.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Example: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Input - 0</a:t>
            </a:r>
            <a:r>
              <a:rPr lang="en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01010</a:t>
            </a: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n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Out    - 000001010100 - every time the pattern matches, we have an output “1”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State diagram (Pattern 01010)</a:t>
            </a:r>
            <a:endParaRPr u="sng"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987" y="972150"/>
            <a:ext cx="7208576" cy="405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Google Shape;171;p19"/>
          <p:cNvGraphicFramePr/>
          <p:nvPr/>
        </p:nvGraphicFramePr>
        <p:xfrm>
          <a:off x="952500" y="179238"/>
          <a:ext cx="7847050" cy="2377260"/>
        </p:xfrm>
        <a:graphic>
          <a:graphicData uri="http://schemas.openxmlformats.org/drawingml/2006/table">
            <a:tbl>
              <a:tblPr>
                <a:noFill/>
                <a:tableStyleId>{7CF39A7E-B657-40CD-AAE9-680B6D4A8834}</a:tableStyleId>
              </a:tblPr>
              <a:tblGrid>
                <a:gridCol w="75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State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Input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Output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Explanation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We move to the next state because 0 matches the pattern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We stay at S0 because we need an input 0 to move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We stay at S1 because we still need the first digit to be 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Input matches the pattern (01___), move to next state S2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Input matches the pattern (010__), move to next state S3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2" name="Google Shape;172;p19"/>
          <p:cNvGraphicFramePr/>
          <p:nvPr/>
        </p:nvGraphicFramePr>
        <p:xfrm>
          <a:off x="952500" y="2556488"/>
          <a:ext cx="7847050" cy="2407770"/>
        </p:xfrm>
        <a:graphic>
          <a:graphicData uri="http://schemas.openxmlformats.org/drawingml/2006/table">
            <a:tbl>
              <a:tblPr>
                <a:noFill/>
                <a:tableStyleId>{7CF39A7E-B657-40CD-AAE9-680B6D4A8834}</a:tableStyleId>
              </a:tblPr>
              <a:tblGrid>
                <a:gridCol w="75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The machine is reset to S0 because the pattern is disrupted (011__)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The machine is reset to S0 because the pattern is disrupted (0100_)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Input sequence matches the pattern (0101_), move to state S4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The correct pattern has been found, output = 1, move to state S3 for checking the next match (with overlap) - we need “10” to find our next match because the first 3 terms (010__) are already being covered.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The machine is reset to S0 because the pattern is disrupted (0101_)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952500" y="635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State Table (Reset = 0)</a:t>
            </a:r>
            <a:endParaRPr u="sng"/>
          </a:p>
        </p:txBody>
      </p:sp>
      <p:graphicFrame>
        <p:nvGraphicFramePr>
          <p:cNvPr id="178" name="Google Shape;178;p20"/>
          <p:cNvGraphicFramePr/>
          <p:nvPr/>
        </p:nvGraphicFramePr>
        <p:xfrm>
          <a:off x="1001450" y="560300"/>
          <a:ext cx="7239000" cy="4358310"/>
        </p:xfrm>
        <a:graphic>
          <a:graphicData uri="http://schemas.openxmlformats.org/drawingml/2006/table">
            <a:tbl>
              <a:tblPr>
                <a:noFill/>
                <a:tableStyleId>{7CF39A7E-B657-40CD-AAE9-680B6D4A8834}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Q2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Q1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Q0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Input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Q2(t+1)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Q1(t+1)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Q0(t+1)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Output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0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0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1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0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0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0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1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0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0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0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1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0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0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0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1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0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0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1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1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0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8840400" y="5212375"/>
            <a:ext cx="3354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3168775" y="1379775"/>
            <a:ext cx="5545200" cy="29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As we can see from the previous state table, the only way output can be 1, or the pattern is detected is when we move from state S4 to S3.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/>
              <a:t>We can relate the results of the table from the state diagram.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dirty="0"/>
              <a:t>When reset is set to 1, all values will be set to 0 and state will be S0.</a:t>
            </a:r>
            <a:endParaRPr sz="1800" dirty="0"/>
          </a:p>
        </p:txBody>
      </p:sp>
      <p:graphicFrame>
        <p:nvGraphicFramePr>
          <p:cNvPr id="185" name="Google Shape;185;p21"/>
          <p:cNvGraphicFramePr/>
          <p:nvPr/>
        </p:nvGraphicFramePr>
        <p:xfrm>
          <a:off x="711400" y="1508100"/>
          <a:ext cx="2267700" cy="2377260"/>
        </p:xfrm>
        <a:graphic>
          <a:graphicData uri="http://schemas.openxmlformats.org/drawingml/2006/table">
            <a:tbl>
              <a:tblPr>
                <a:noFill/>
                <a:tableStyleId>{7CF39A7E-B657-40CD-AAE9-680B6D4A8834}</a:tableStyleId>
              </a:tblPr>
              <a:tblGrid>
                <a:gridCol w="90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State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Q2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Q1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Q0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1026</Words>
  <Application>Microsoft Office PowerPoint</Application>
  <PresentationFormat>On-screen Show (16:9)</PresentationFormat>
  <Paragraphs>220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Montserrat</vt:lpstr>
      <vt:lpstr>Lato</vt:lpstr>
      <vt:lpstr>Focus</vt:lpstr>
      <vt:lpstr>Project-2 Pattern Detector </vt:lpstr>
      <vt:lpstr>Question  </vt:lpstr>
      <vt:lpstr>What is a Sequence Detector? </vt:lpstr>
      <vt:lpstr>For the pattern to be detected:</vt:lpstr>
      <vt:lpstr>Explanation for the State Diagram</vt:lpstr>
      <vt:lpstr>State diagram (Pattern 01010)</vt:lpstr>
      <vt:lpstr>PowerPoint Presentation</vt:lpstr>
      <vt:lpstr>State Table (Reset = 0)</vt:lpstr>
      <vt:lpstr>PowerPoint Presentation</vt:lpstr>
      <vt:lpstr>Input 1 -    010101010 Output 1-  000010101</vt:lpstr>
      <vt:lpstr>Explanation of waveform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Project-2 Pattern Detector </dc:title>
  <cp:lastModifiedBy>Arjav Jain</cp:lastModifiedBy>
  <cp:revision>1</cp:revision>
  <dcterms:modified xsi:type="dcterms:W3CDTF">2021-05-21T19:25:18Z</dcterms:modified>
</cp:coreProperties>
</file>