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81" r:id="rId4"/>
    <p:sldId id="271" r:id="rId5"/>
    <p:sldId id="277" r:id="rId6"/>
    <p:sldId id="278" r:id="rId7"/>
    <p:sldId id="284" r:id="rId8"/>
    <p:sldId id="285" r:id="rId9"/>
    <p:sldId id="282" r:id="rId10"/>
    <p:sldId id="286" r:id="rId11"/>
    <p:sldId id="287" r:id="rId12"/>
    <p:sldId id="288" r:id="rId13"/>
    <p:sldId id="292" r:id="rId14"/>
    <p:sldId id="291" r:id="rId15"/>
    <p:sldId id="293" r:id="rId16"/>
    <p:sldId id="294" r:id="rId17"/>
    <p:sldId id="295" r:id="rId18"/>
    <p:sldId id="296" r:id="rId19"/>
    <p:sldId id="283" r:id="rId20"/>
    <p:sldId id="298" r:id="rId21"/>
    <p:sldId id="299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3C1"/>
    <a:srgbClr val="FFFFCC"/>
    <a:srgbClr val="C59F26"/>
    <a:srgbClr val="D3B53D"/>
    <a:srgbClr val="DFC02E"/>
    <a:srgbClr val="FCF281"/>
    <a:srgbClr val="EAA428"/>
    <a:srgbClr val="FEED8D"/>
    <a:srgbClr val="F7B829"/>
    <a:srgbClr val="FEF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e\Speak%20Safely\WLAC%20Chart%20-%20Final%20Desig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e\Speak%20Safely\WLAC%20Chart%20-%20Final%20Desig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e\Speak%20Safely\WLAC%20Chart%20-%20Final%20Desig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e\Speak%20Safely\WLAC%20Chart%20-%20Final%20Desig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Your</a:t>
            </a:r>
            <a:r>
              <a:rPr lang="en-US" baseline="0" dirty="0"/>
              <a:t> </a:t>
            </a:r>
            <a:r>
              <a:rPr lang="en-US" dirty="0"/>
              <a:t>P</a:t>
            </a:r>
            <a:r>
              <a:rPr lang="en-US" baseline="0" dirty="0"/>
              <a:t>ositive Status </a:t>
            </a:r>
            <a:r>
              <a:rPr lang="en-US" dirty="0"/>
              <a:t>in 7 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Sheet2!$C$2:$C$8</c:f>
              <c:numCache>
                <c:formatCode>0%</c:formatCode>
                <c:ptCount val="7"/>
                <c:pt idx="0">
                  <c:v>0.65</c:v>
                </c:pt>
                <c:pt idx="1">
                  <c:v>0.72</c:v>
                </c:pt>
                <c:pt idx="2">
                  <c:v>0.85</c:v>
                </c:pt>
                <c:pt idx="3">
                  <c:v>0.55000000000000004</c:v>
                </c:pt>
                <c:pt idx="4">
                  <c:v>0.69</c:v>
                </c:pt>
                <c:pt idx="5">
                  <c:v>0.63</c:v>
                </c:pt>
                <c:pt idx="6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EE-4F20-8823-56400234FB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0126592"/>
        <c:axId val="470127248"/>
      </c:lineChart>
      <c:catAx>
        <c:axId val="470126592"/>
        <c:scaling>
          <c:orientation val="minMax"/>
        </c:scaling>
        <c:delete val="1"/>
        <c:axPos val="b"/>
        <c:majorTickMark val="none"/>
        <c:minorTickMark val="none"/>
        <c:tickLblPos val="nextTo"/>
        <c:crossAx val="470127248"/>
        <c:crosses val="autoZero"/>
        <c:auto val="1"/>
        <c:lblAlgn val="ctr"/>
        <c:lblOffset val="100"/>
        <c:noMultiLvlLbl val="0"/>
      </c:catAx>
      <c:valAx>
        <c:axId val="47012724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126592"/>
        <c:crosses val="autoZero"/>
        <c:crossBetween val="between"/>
        <c:majorUnit val="0.2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85000"/>
      </a:schemeClr>
    </a:solidFill>
    <a:ln>
      <a:solidFill>
        <a:schemeClr val="tx1"/>
      </a:solidFill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Your</a:t>
            </a:r>
            <a:r>
              <a:rPr lang="en-US" baseline="0" dirty="0"/>
              <a:t> </a:t>
            </a:r>
            <a:r>
              <a:rPr lang="en-US" dirty="0"/>
              <a:t>P</a:t>
            </a:r>
            <a:r>
              <a:rPr lang="en-US" baseline="0" dirty="0"/>
              <a:t>ositive Status </a:t>
            </a:r>
            <a:r>
              <a:rPr lang="en-US" dirty="0"/>
              <a:t>in 7 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Sheet2!$C$2:$C$8</c:f>
              <c:numCache>
                <c:formatCode>0%</c:formatCode>
                <c:ptCount val="7"/>
                <c:pt idx="0">
                  <c:v>0.65</c:v>
                </c:pt>
                <c:pt idx="1">
                  <c:v>0.72</c:v>
                </c:pt>
                <c:pt idx="2">
                  <c:v>0.85</c:v>
                </c:pt>
                <c:pt idx="3">
                  <c:v>0.55000000000000004</c:v>
                </c:pt>
                <c:pt idx="4">
                  <c:v>0.69</c:v>
                </c:pt>
                <c:pt idx="5">
                  <c:v>0.63</c:v>
                </c:pt>
                <c:pt idx="6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EE-4F20-8823-56400234FB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0126592"/>
        <c:axId val="470127248"/>
      </c:lineChart>
      <c:catAx>
        <c:axId val="470126592"/>
        <c:scaling>
          <c:orientation val="minMax"/>
        </c:scaling>
        <c:delete val="1"/>
        <c:axPos val="b"/>
        <c:majorTickMark val="none"/>
        <c:minorTickMark val="none"/>
        <c:tickLblPos val="nextTo"/>
        <c:crossAx val="470127248"/>
        <c:crosses val="autoZero"/>
        <c:auto val="1"/>
        <c:lblAlgn val="ctr"/>
        <c:lblOffset val="100"/>
        <c:noMultiLvlLbl val="0"/>
      </c:catAx>
      <c:valAx>
        <c:axId val="47012724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126592"/>
        <c:crosses val="autoZero"/>
        <c:crossBetween val="between"/>
        <c:majorUnit val="0.2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85000"/>
      </a:schemeClr>
    </a:solidFill>
    <a:ln>
      <a:solidFill>
        <a:schemeClr val="tx1"/>
      </a:solidFill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Your</a:t>
            </a:r>
            <a:r>
              <a:rPr lang="en-US" baseline="0" dirty="0"/>
              <a:t> </a:t>
            </a:r>
            <a:r>
              <a:rPr lang="en-US" dirty="0"/>
              <a:t>P</a:t>
            </a:r>
            <a:r>
              <a:rPr lang="en-US" baseline="0" dirty="0"/>
              <a:t>ositive Status </a:t>
            </a:r>
            <a:r>
              <a:rPr lang="en-US" dirty="0"/>
              <a:t>in 7 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Sheet2!$C$2:$C$8</c:f>
              <c:numCache>
                <c:formatCode>0%</c:formatCode>
                <c:ptCount val="7"/>
                <c:pt idx="0">
                  <c:v>0.65</c:v>
                </c:pt>
                <c:pt idx="1">
                  <c:v>0.72</c:v>
                </c:pt>
                <c:pt idx="2">
                  <c:v>0.85</c:v>
                </c:pt>
                <c:pt idx="3">
                  <c:v>0.55000000000000004</c:v>
                </c:pt>
                <c:pt idx="4">
                  <c:v>0.69</c:v>
                </c:pt>
                <c:pt idx="5">
                  <c:v>0.63</c:v>
                </c:pt>
                <c:pt idx="6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D5-4DD5-AB1F-4FCE1F4D9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0126592"/>
        <c:axId val="470127248"/>
      </c:lineChart>
      <c:catAx>
        <c:axId val="470126592"/>
        <c:scaling>
          <c:orientation val="minMax"/>
        </c:scaling>
        <c:delete val="1"/>
        <c:axPos val="b"/>
        <c:majorTickMark val="none"/>
        <c:minorTickMark val="none"/>
        <c:tickLblPos val="nextTo"/>
        <c:crossAx val="470127248"/>
        <c:crosses val="autoZero"/>
        <c:auto val="1"/>
        <c:lblAlgn val="ctr"/>
        <c:lblOffset val="100"/>
        <c:noMultiLvlLbl val="0"/>
      </c:catAx>
      <c:valAx>
        <c:axId val="47012724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126592"/>
        <c:crosses val="autoZero"/>
        <c:crossBetween val="between"/>
        <c:majorUnit val="0.2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85000"/>
      </a:schemeClr>
    </a:solidFill>
    <a:ln>
      <a:solidFill>
        <a:schemeClr val="tx1"/>
      </a:solidFill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Your</a:t>
            </a:r>
            <a:r>
              <a:rPr lang="en-US" baseline="0" dirty="0"/>
              <a:t> </a:t>
            </a:r>
            <a:r>
              <a:rPr lang="en-US" dirty="0"/>
              <a:t>P</a:t>
            </a:r>
            <a:r>
              <a:rPr lang="en-US" baseline="0" dirty="0"/>
              <a:t>ositive Status </a:t>
            </a:r>
            <a:r>
              <a:rPr lang="en-US" dirty="0"/>
              <a:t>in 7 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Sheet2!$C$2:$C$8</c:f>
              <c:numCache>
                <c:formatCode>0%</c:formatCode>
                <c:ptCount val="7"/>
                <c:pt idx="0">
                  <c:v>0.65</c:v>
                </c:pt>
                <c:pt idx="1">
                  <c:v>0.72</c:v>
                </c:pt>
                <c:pt idx="2">
                  <c:v>0.85</c:v>
                </c:pt>
                <c:pt idx="3">
                  <c:v>0.55000000000000004</c:v>
                </c:pt>
                <c:pt idx="4">
                  <c:v>0.69</c:v>
                </c:pt>
                <c:pt idx="5">
                  <c:v>0.63</c:v>
                </c:pt>
                <c:pt idx="6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D5-4DD5-AB1F-4FCE1F4D9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0126592"/>
        <c:axId val="470127248"/>
      </c:lineChart>
      <c:catAx>
        <c:axId val="470126592"/>
        <c:scaling>
          <c:orientation val="minMax"/>
        </c:scaling>
        <c:delete val="1"/>
        <c:axPos val="b"/>
        <c:majorTickMark val="none"/>
        <c:minorTickMark val="none"/>
        <c:tickLblPos val="nextTo"/>
        <c:crossAx val="470127248"/>
        <c:crosses val="autoZero"/>
        <c:auto val="1"/>
        <c:lblAlgn val="ctr"/>
        <c:lblOffset val="100"/>
        <c:noMultiLvlLbl val="0"/>
      </c:catAx>
      <c:valAx>
        <c:axId val="47012724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126592"/>
        <c:crosses val="autoZero"/>
        <c:crossBetween val="between"/>
        <c:majorUnit val="0.2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85000"/>
      </a:schemeClr>
    </a:solidFill>
    <a:ln>
      <a:solidFill>
        <a:schemeClr val="tx1"/>
      </a:solidFill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9A0C-7F58-4DF0-B40A-CB2D7199C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E0FA3-D7A2-4C38-8837-08B7C32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8CDFC-2E5D-44C7-A861-256AD965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9CF7-3912-411E-B39A-5AB3C5BB3CD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5239-556A-4010-8DC9-5C054A38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8718B-F143-4118-B7D0-D31FC43A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6E73-1CC9-4FF9-B00B-EDF5DF7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0690-3BFD-407A-BE73-8B9982CA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60112-8229-403D-BDEE-2922075CD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1D78E-64C7-4E9D-9E9F-C52EFD3E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9CF7-3912-411E-B39A-5AB3C5BB3CD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70B3-F5A8-4A1C-8C46-C4409736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4663-73EC-4E7D-92F3-FE47A7E4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6E73-1CC9-4FF9-B00B-EDF5DF7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3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7F8E5-A448-4714-9128-998B44648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CE309-855B-4255-9523-9E5FEF550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59E7-7197-4F6A-AB8C-29AF1DF5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9CF7-3912-411E-B39A-5AB3C5BB3CD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814-4D98-4A35-A761-4A322292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CCB6-B2D1-47D0-988F-E3E875E0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6E73-1CC9-4FF9-B00B-EDF5DF7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9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53A0-1E37-4EAD-92A7-0A96DF48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9D9A-258B-43CB-A18F-133E450B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BF386-30BA-4417-887F-6C3D11F8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9CF7-3912-411E-B39A-5AB3C5BB3CD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8DC4-8B83-4E24-B6F4-0957A24F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EDCB-6276-469C-85D5-32A837B6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6E73-1CC9-4FF9-B00B-EDF5DF7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3651-2561-4BAB-B2A6-D56FC06B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21F0-CFA4-4BC5-A534-AC6DA2B2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DCD9-3625-4EA4-B16C-4E532468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9CF7-3912-411E-B39A-5AB3C5BB3CD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911A-B8B0-4CC8-8629-1C5F37AA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DC9B3-9161-4304-ADB3-C81EC200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6E73-1CC9-4FF9-B00B-EDF5DF7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D730-8E4B-4465-B7FE-28A379AA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AC43-CD7C-4903-A9E0-3BB67CEC6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CC7B5-D186-4C3E-924D-C8F64798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EC399-6ACF-4502-9BD5-DB422605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9CF7-3912-411E-B39A-5AB3C5BB3CD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C9F6E-0714-4D3D-9F76-628A3D89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29B83-0505-4FC9-A945-C7CD2D81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6E73-1CC9-4FF9-B00B-EDF5DF7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8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42C0-3752-4229-A387-C60A1F8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5AFDD-99AC-4427-BF37-992AFEF68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8D39E-55B8-4B3A-ACDA-FB1460771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E142E-2A25-4541-9F98-2193052AE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3492B-450B-41E7-B3D0-AC774614B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FBCE7-E03C-475C-B8AA-B7056814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9CF7-3912-411E-B39A-5AB3C5BB3CD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6C77B-3DBE-4D45-96FC-B8E0DBD5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16E-A4B3-40CA-B0B3-673EB8E3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6E73-1CC9-4FF9-B00B-EDF5DF7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E141-DCFA-46FD-9A0F-9A37C0CA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B9437-E56C-401A-8891-EF2A489B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9CF7-3912-411E-B39A-5AB3C5BB3CD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934A8-1CD9-407A-AB67-DA626225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A16F4-DAE3-4209-82C4-F3F57B05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6E73-1CC9-4FF9-B00B-EDF5DF7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B6EC7-B2A9-4BFC-A5C1-DC4D8623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9CF7-3912-411E-B39A-5AB3C5BB3CD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71791-E7B2-4C78-BE5A-14263AE1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337CA-2DC6-44FE-9A07-5AD12FD9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6E73-1CC9-4FF9-B00B-EDF5DF7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1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FE1F-8A8E-4FDA-8052-FE780443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47C7-0174-4933-8499-BD8255ED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F02D9-EA62-417E-9672-8382FCE9D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0692B-83FD-4EDD-B9F6-B0AC1685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9CF7-3912-411E-B39A-5AB3C5BB3CD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6A15B-8778-4DE8-AB71-33370C11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2F29F-52AA-4C3F-99FA-8FAD2C0C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6E73-1CC9-4FF9-B00B-EDF5DF7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8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86DB-BF69-4903-9CD2-7E2C3BF5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F01CA-31AA-4392-8E60-28AA18581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DC54B-A4E9-4652-A33D-C4CDACC0E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1A040-735A-4F36-BCBC-642B7E8A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9CF7-3912-411E-B39A-5AB3C5BB3CD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7E2EC-4E62-4161-9B00-9D38B5C0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CBCB9-E618-4AC5-9B8A-4CEB304C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6E73-1CC9-4FF9-B00B-EDF5DF7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E1470-7197-48F4-B8B0-3F94B80A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82B13-EC05-4465-9AB9-C51004CB4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26BA-EF3D-400B-B2BB-90557CB30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9CF7-3912-411E-B39A-5AB3C5BB3CD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5A4F4-1A86-41BB-BCF7-38FD48324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2F79-E824-4C46-B3F7-FC8123FE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6E73-1CC9-4FF9-B00B-EDF5DF7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hart" Target="../charts/chart1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6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hart" Target="../charts/chart2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0.jp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0.jp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hart" Target="../charts/chart4.xml"/><Relationship Id="rId5" Type="http://schemas.openxmlformats.org/officeDocument/2006/relationships/image" Target="../media/image4.png"/><Relationship Id="rId10" Type="http://schemas.openxmlformats.org/officeDocument/2006/relationships/chart" Target="../charts/chart3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9676E9-35FB-4C8D-9FE2-2A067F134C61}"/>
              </a:ext>
            </a:extLst>
          </p:cNvPr>
          <p:cNvSpPr/>
          <p:nvPr/>
        </p:nvSpPr>
        <p:spPr>
          <a:xfrm>
            <a:off x="150828" y="6160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676E9-35FB-4C8D-9FE2-2A067F134C61}"/>
              </a:ext>
            </a:extLst>
          </p:cNvPr>
          <p:cNvSpPr>
            <a:spLocks/>
          </p:cNvSpPr>
          <p:nvPr/>
        </p:nvSpPr>
        <p:spPr>
          <a:xfrm>
            <a:off x="150827" y="209357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9676E9-35FB-4C8D-9FE2-2A067F134C61}"/>
              </a:ext>
            </a:extLst>
          </p:cNvPr>
          <p:cNvSpPr>
            <a:spLocks/>
          </p:cNvSpPr>
          <p:nvPr/>
        </p:nvSpPr>
        <p:spPr>
          <a:xfrm>
            <a:off x="151301" y="599025"/>
            <a:ext cx="3859131" cy="217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VDO 16:9 Ratio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7" y="6160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www.clker.com/cliparts/l/A/z/N/B/j/black-house-outline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04" y="222836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https://powafulimpak.files.wordpress.com/2016/08/icono-menu.png?w=2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7" y="177070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41C07E9-70F2-49F2-8BDD-4949A58EDC8E}"/>
              </a:ext>
            </a:extLst>
          </p:cNvPr>
          <p:cNvSpPr txBox="1"/>
          <p:nvPr/>
        </p:nvSpPr>
        <p:spPr>
          <a:xfrm>
            <a:off x="1391602" y="226585"/>
            <a:ext cx="1377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21E817-673D-4174-B072-F7A298730AD7}"/>
              </a:ext>
            </a:extLst>
          </p:cNvPr>
          <p:cNvSpPr txBox="1"/>
          <p:nvPr/>
        </p:nvSpPr>
        <p:spPr>
          <a:xfrm>
            <a:off x="5371594" y="226585"/>
            <a:ext cx="1377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家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6C6854-1D21-43BB-AD15-E0F326F2047C}"/>
              </a:ext>
            </a:extLst>
          </p:cNvPr>
          <p:cNvGrpSpPr/>
          <p:nvPr/>
        </p:nvGrpSpPr>
        <p:grpSpPr>
          <a:xfrm>
            <a:off x="1648954" y="3538449"/>
            <a:ext cx="2072609" cy="517155"/>
            <a:chOff x="1648954" y="2963412"/>
            <a:chExt cx="2072609" cy="5171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EABDA5-1E7A-462A-A772-9D5F374D8EAC}"/>
                </a:ext>
              </a:extLst>
            </p:cNvPr>
            <p:cNvSpPr txBox="1"/>
            <p:nvPr/>
          </p:nvSpPr>
          <p:spPr>
            <a:xfrm>
              <a:off x="1799332" y="3024084"/>
              <a:ext cx="1819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Hi. How are you?</a:t>
              </a:r>
            </a:p>
          </p:txBody>
        </p:sp>
        <p:sp>
          <p:nvSpPr>
            <p:cNvPr id="55" name="Speech Bubble: Rectangle with Corners Rounded 54">
              <a:extLst>
                <a:ext uri="{FF2B5EF4-FFF2-40B4-BE49-F238E27FC236}">
                  <a16:creationId xmlns:a16="http://schemas.microsoft.com/office/drawing/2014/main" id="{516E8389-C74E-47CF-829D-64FDAA03D643}"/>
                </a:ext>
              </a:extLst>
            </p:cNvPr>
            <p:cNvSpPr/>
            <p:nvPr/>
          </p:nvSpPr>
          <p:spPr>
            <a:xfrm>
              <a:off x="1648954" y="2963412"/>
              <a:ext cx="2072609" cy="517155"/>
            </a:xfrm>
            <a:prstGeom prst="wedgeRoundRectCallout">
              <a:avLst>
                <a:gd name="adj1" fmla="val -52930"/>
                <a:gd name="adj2" fmla="val -38141"/>
                <a:gd name="adj3" fmla="val 16667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4B94B287-1780-48E5-A5ED-92AA4679B168}"/>
              </a:ext>
            </a:extLst>
          </p:cNvPr>
          <p:cNvSpPr>
            <a:spLocks/>
          </p:cNvSpPr>
          <p:nvPr/>
        </p:nvSpPr>
        <p:spPr>
          <a:xfrm>
            <a:off x="150826" y="6334826"/>
            <a:ext cx="3859131" cy="52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85513-4684-46CA-B9F3-2B25909E6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94" y="6377805"/>
            <a:ext cx="588829" cy="441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B462F2-02A6-4F8E-8D5F-D7A58F8F4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65" y="6374337"/>
            <a:ext cx="497620" cy="448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022E7D-1195-458F-9C4D-6B7707E8F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5366" y="6354343"/>
            <a:ext cx="544878" cy="4974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B037DB-F674-4C1B-B554-80F63DC6D2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4898" y="6352781"/>
            <a:ext cx="457247" cy="443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D5672A-AB20-439C-AF3F-D9F97EF31A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4918" y="6382494"/>
            <a:ext cx="297730" cy="38456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C52312A-8D75-4D84-BAFD-9FA193762F0B}"/>
              </a:ext>
            </a:extLst>
          </p:cNvPr>
          <p:cNvSpPr txBox="1"/>
          <p:nvPr/>
        </p:nvSpPr>
        <p:spPr>
          <a:xfrm>
            <a:off x="1648953" y="2976901"/>
            <a:ext cx="20726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Friday 3, 2018 14:30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F02C22-0265-4685-81BC-6A78AF68E6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894" y="2854676"/>
            <a:ext cx="1212535" cy="1798251"/>
          </a:xfrm>
          <a:prstGeom prst="rect">
            <a:avLst/>
          </a:prstGeom>
        </p:spPr>
      </p:pic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1845224F-B767-408A-9FB6-831DFF216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17666"/>
              </p:ext>
            </p:extLst>
          </p:nvPr>
        </p:nvGraphicFramePr>
        <p:xfrm>
          <a:off x="146705" y="614018"/>
          <a:ext cx="3859131" cy="214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B150272-69AB-499F-9CA9-27EE0C0A9860}"/>
              </a:ext>
            </a:extLst>
          </p:cNvPr>
          <p:cNvGrpSpPr/>
          <p:nvPr/>
        </p:nvGrpSpPr>
        <p:grpSpPr>
          <a:xfrm>
            <a:off x="1648954" y="4327048"/>
            <a:ext cx="2072609" cy="378129"/>
            <a:chOff x="1648954" y="4327048"/>
            <a:chExt cx="2072609" cy="37812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9423A4F-E848-4F0B-8024-E84030CEB789}"/>
                </a:ext>
              </a:extLst>
            </p:cNvPr>
            <p:cNvSpPr/>
            <p:nvPr/>
          </p:nvSpPr>
          <p:spPr>
            <a:xfrm>
              <a:off x="1648954" y="4327048"/>
              <a:ext cx="2072609" cy="3781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I feel good</a:t>
              </a:r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8FAF9F14-C489-4107-81E8-AF8FED7BE603}"/>
                </a:ext>
              </a:extLst>
            </p:cNvPr>
            <p:cNvSpPr/>
            <p:nvPr/>
          </p:nvSpPr>
          <p:spPr>
            <a:xfrm>
              <a:off x="1676632" y="4359546"/>
              <a:ext cx="315076" cy="315131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F0C0C3-121E-4098-B337-21571EBD860A}"/>
              </a:ext>
            </a:extLst>
          </p:cNvPr>
          <p:cNvGrpSpPr/>
          <p:nvPr/>
        </p:nvGrpSpPr>
        <p:grpSpPr>
          <a:xfrm>
            <a:off x="1648954" y="4763912"/>
            <a:ext cx="2072609" cy="378129"/>
            <a:chOff x="1648954" y="4763912"/>
            <a:chExt cx="2072609" cy="378129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D7A05FC1-6DE7-49F3-AA00-0A8EFE645BED}"/>
                </a:ext>
              </a:extLst>
            </p:cNvPr>
            <p:cNvSpPr/>
            <p:nvPr/>
          </p:nvSpPr>
          <p:spPr>
            <a:xfrm>
              <a:off x="1648954" y="4763912"/>
              <a:ext cx="2072609" cy="3781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I am OK</a:t>
              </a:r>
            </a:p>
          </p:txBody>
        </p:sp>
        <p:sp>
          <p:nvSpPr>
            <p:cNvPr id="69" name="Plus Sign 68">
              <a:extLst>
                <a:ext uri="{FF2B5EF4-FFF2-40B4-BE49-F238E27FC236}">
                  <a16:creationId xmlns:a16="http://schemas.microsoft.com/office/drawing/2014/main" id="{CAAF0368-C5CC-4A7B-BE51-64CA83075BF0}"/>
                </a:ext>
              </a:extLst>
            </p:cNvPr>
            <p:cNvSpPr/>
            <p:nvPr/>
          </p:nvSpPr>
          <p:spPr>
            <a:xfrm>
              <a:off x="1676632" y="4797548"/>
              <a:ext cx="315076" cy="315131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998E8C-8EC3-4C33-BA2D-351CB7D93058}"/>
              </a:ext>
            </a:extLst>
          </p:cNvPr>
          <p:cNvGrpSpPr/>
          <p:nvPr/>
        </p:nvGrpSpPr>
        <p:grpSpPr>
          <a:xfrm>
            <a:off x="1648954" y="5200776"/>
            <a:ext cx="2072609" cy="384893"/>
            <a:chOff x="1648954" y="5200776"/>
            <a:chExt cx="2072609" cy="384893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D010A336-68D7-4B59-8AEB-28754DBA687C}"/>
                </a:ext>
              </a:extLst>
            </p:cNvPr>
            <p:cNvSpPr/>
            <p:nvPr/>
          </p:nvSpPr>
          <p:spPr>
            <a:xfrm>
              <a:off x="1648954" y="5200776"/>
              <a:ext cx="2072609" cy="3781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I am not OK</a:t>
              </a:r>
            </a:p>
          </p:txBody>
        </p:sp>
        <p:sp>
          <p:nvSpPr>
            <p:cNvPr id="70" name="Minus Sign 69">
              <a:extLst>
                <a:ext uri="{FF2B5EF4-FFF2-40B4-BE49-F238E27FC236}">
                  <a16:creationId xmlns:a16="http://schemas.microsoft.com/office/drawing/2014/main" id="{F50409EA-7ACF-479D-8C53-6A4D97BDEEA7}"/>
                </a:ext>
              </a:extLst>
            </p:cNvPr>
            <p:cNvSpPr/>
            <p:nvPr/>
          </p:nvSpPr>
          <p:spPr>
            <a:xfrm>
              <a:off x="1689499" y="5221240"/>
              <a:ext cx="308195" cy="36442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E52A1-FA44-48E1-B2FD-9047876F6D3F}"/>
              </a:ext>
            </a:extLst>
          </p:cNvPr>
          <p:cNvGrpSpPr/>
          <p:nvPr/>
        </p:nvGrpSpPr>
        <p:grpSpPr>
          <a:xfrm>
            <a:off x="1648954" y="5647067"/>
            <a:ext cx="2072609" cy="385793"/>
            <a:chOff x="1648954" y="5647067"/>
            <a:chExt cx="2072609" cy="385793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603CCF6-3FD6-4F2E-89C4-010352007587}"/>
                </a:ext>
              </a:extLst>
            </p:cNvPr>
            <p:cNvSpPr/>
            <p:nvPr/>
          </p:nvSpPr>
          <p:spPr>
            <a:xfrm>
              <a:off x="1648954" y="5647067"/>
              <a:ext cx="2072609" cy="3781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I feel bad</a:t>
              </a:r>
            </a:p>
          </p:txBody>
        </p:sp>
        <p:sp>
          <p:nvSpPr>
            <p:cNvPr id="71" name="Minus Sign 70">
              <a:extLst>
                <a:ext uri="{FF2B5EF4-FFF2-40B4-BE49-F238E27FC236}">
                  <a16:creationId xmlns:a16="http://schemas.microsoft.com/office/drawing/2014/main" id="{C02402BA-FF2D-4AD3-B59D-9119D35594E1}"/>
                </a:ext>
              </a:extLst>
            </p:cNvPr>
            <p:cNvSpPr/>
            <p:nvPr/>
          </p:nvSpPr>
          <p:spPr>
            <a:xfrm>
              <a:off x="1711373" y="5668431"/>
              <a:ext cx="308195" cy="36442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81F070A-F010-45E7-9CA6-C4F558AD0771}"/>
              </a:ext>
            </a:extLst>
          </p:cNvPr>
          <p:cNvSpPr/>
          <p:nvPr/>
        </p:nvSpPr>
        <p:spPr>
          <a:xfrm>
            <a:off x="8181095" y="0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F259F9-D82D-4592-9A9E-E1F5F6F0B0DD}"/>
              </a:ext>
            </a:extLst>
          </p:cNvPr>
          <p:cNvSpPr>
            <a:spLocks/>
          </p:cNvSpPr>
          <p:nvPr/>
        </p:nvSpPr>
        <p:spPr>
          <a:xfrm>
            <a:off x="8181094" y="203197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D0856D-0DC7-418B-9C6F-EED32916C5AE}"/>
              </a:ext>
            </a:extLst>
          </p:cNvPr>
          <p:cNvSpPr>
            <a:spLocks/>
          </p:cNvSpPr>
          <p:nvPr/>
        </p:nvSpPr>
        <p:spPr>
          <a:xfrm>
            <a:off x="8181568" y="592865"/>
            <a:ext cx="3859131" cy="217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VDO 16:9 Ratio</a:t>
            </a:r>
          </a:p>
        </p:txBody>
      </p:sp>
      <p:pic>
        <p:nvPicPr>
          <p:cNvPr id="76" name="Picture 3">
            <a:extLst>
              <a:ext uri="{FF2B5EF4-FFF2-40B4-BE49-F238E27FC236}">
                <a16:creationId xmlns:a16="http://schemas.microsoft.com/office/drawing/2014/main" id="{FF4FA8E5-5D4C-49A4-AEEF-F6496CE2A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094" y="0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4FFEC751-F8BF-48B8-982A-F337CF9B9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871" y="216676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08958D7A-CBE9-4A43-AA7C-9E255272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444" y="170910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E848AA3-48AA-4CD1-A9D2-F634BCE78D60}"/>
              </a:ext>
            </a:extLst>
          </p:cNvPr>
          <p:cNvSpPr txBox="1"/>
          <p:nvPr/>
        </p:nvSpPr>
        <p:spPr>
          <a:xfrm>
            <a:off x="9421869" y="220425"/>
            <a:ext cx="1377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F904E0F-5A5C-4DD0-BA27-931570B2C61E}"/>
              </a:ext>
            </a:extLst>
          </p:cNvPr>
          <p:cNvGrpSpPr/>
          <p:nvPr/>
        </p:nvGrpSpPr>
        <p:grpSpPr>
          <a:xfrm>
            <a:off x="8181093" y="6328666"/>
            <a:ext cx="3859131" cy="523174"/>
            <a:chOff x="150826" y="6334826"/>
            <a:chExt cx="3859131" cy="52317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B1294A3-6CB7-4B75-A890-D62EBE0DEA82}"/>
                </a:ext>
              </a:extLst>
            </p:cNvPr>
            <p:cNvSpPr>
              <a:spLocks/>
            </p:cNvSpPr>
            <p:nvPr/>
          </p:nvSpPr>
          <p:spPr>
            <a:xfrm>
              <a:off x="150826" y="6334826"/>
              <a:ext cx="3859131" cy="5231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A6104D39-2E9E-4F91-8577-4B72B626B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2094" y="6377805"/>
              <a:ext cx="588829" cy="441622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6189B056-E5AA-4B05-8C8C-75466BD5F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265" y="6374337"/>
              <a:ext cx="497620" cy="448559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123C7829-CEA2-44BD-9F81-F7186F803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5366" y="6354343"/>
              <a:ext cx="544878" cy="497497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6139A30C-5362-4B4F-97C5-F739DACBF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4898" y="6352781"/>
              <a:ext cx="457247" cy="443993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B51E44A6-D693-48D1-A174-C9EABF03A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4918" y="6382494"/>
              <a:ext cx="297730" cy="384568"/>
            </a:xfrm>
            <a:prstGeom prst="rect">
              <a:avLst/>
            </a:prstGeom>
          </p:spPr>
        </p:pic>
      </p:grpSp>
      <p:pic>
        <p:nvPicPr>
          <p:cNvPr id="138" name="Picture 137">
            <a:extLst>
              <a:ext uri="{FF2B5EF4-FFF2-40B4-BE49-F238E27FC236}">
                <a16:creationId xmlns:a16="http://schemas.microsoft.com/office/drawing/2014/main" id="{E4490AB0-1B85-414B-AA19-581760E74F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93" y="603709"/>
            <a:ext cx="3859131" cy="215386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C38274D8-3935-486B-8BD2-0B38F377D22C}"/>
              </a:ext>
            </a:extLst>
          </p:cNvPr>
          <p:cNvSpPr txBox="1"/>
          <p:nvPr/>
        </p:nvSpPr>
        <p:spPr>
          <a:xfrm>
            <a:off x="8180622" y="2805246"/>
            <a:ext cx="38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Your Advice Records</a:t>
            </a:r>
            <a:endParaRPr lang="en-US" sz="1600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923638A-8302-4B39-801F-914474EEDEFB}"/>
              </a:ext>
            </a:extLst>
          </p:cNvPr>
          <p:cNvSpPr/>
          <p:nvPr/>
        </p:nvSpPr>
        <p:spPr>
          <a:xfrm>
            <a:off x="8317409" y="3149966"/>
            <a:ext cx="3594158" cy="150296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CEAF6517-C14C-404B-8EDD-93771680ACBB}"/>
              </a:ext>
            </a:extLst>
          </p:cNvPr>
          <p:cNvSpPr/>
          <p:nvPr/>
        </p:nvSpPr>
        <p:spPr>
          <a:xfrm>
            <a:off x="8317409" y="4746346"/>
            <a:ext cx="3594158" cy="150296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410F289-FA76-4915-AF0A-74B80180A937}"/>
              </a:ext>
            </a:extLst>
          </p:cNvPr>
          <p:cNvSpPr txBox="1"/>
          <p:nvPr/>
        </p:nvSpPr>
        <p:spPr>
          <a:xfrm>
            <a:off x="8570623" y="4786983"/>
            <a:ext cx="29206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 give advice to people :</a:t>
            </a:r>
          </a:p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	</a:t>
            </a:r>
            <a:r>
              <a:rPr lang="en-US" sz="1600" dirty="0">
                <a:solidFill>
                  <a:srgbClr val="0070C0"/>
                </a:solidFill>
              </a:rPr>
              <a:t>75,833</a:t>
            </a:r>
            <a:r>
              <a:rPr lang="en-US" sz="1600" dirty="0"/>
              <a:t> case(s)</a:t>
            </a:r>
          </a:p>
          <a:p>
            <a:endParaRPr lang="en-US" sz="800" dirty="0"/>
          </a:p>
          <a:p>
            <a:r>
              <a:rPr lang="en-US" sz="1600" dirty="0"/>
              <a:t>You receive thanks :</a:t>
            </a:r>
          </a:p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	</a:t>
            </a:r>
            <a:r>
              <a:rPr lang="en-US" sz="1600" dirty="0">
                <a:solidFill>
                  <a:srgbClr val="0070C0"/>
                </a:solidFill>
              </a:rPr>
              <a:t>999</a:t>
            </a:r>
            <a:r>
              <a:rPr lang="en-US" sz="1600" dirty="0"/>
              <a:t> case(s)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2C2B939-667E-4607-A7EC-3D2C28139EF3}"/>
              </a:ext>
            </a:extLst>
          </p:cNvPr>
          <p:cNvSpPr txBox="1"/>
          <p:nvPr/>
        </p:nvSpPr>
        <p:spPr>
          <a:xfrm>
            <a:off x="8570622" y="3165048"/>
            <a:ext cx="3269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 ask for advice :</a:t>
            </a:r>
          </a:p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	</a:t>
            </a:r>
            <a:r>
              <a:rPr lang="en-US" sz="1600" dirty="0">
                <a:solidFill>
                  <a:srgbClr val="0070C0"/>
                </a:solidFill>
              </a:rPr>
              <a:t>456</a:t>
            </a:r>
            <a:r>
              <a:rPr lang="en-US" sz="1600" dirty="0"/>
              <a:t> case(s)</a:t>
            </a:r>
          </a:p>
          <a:p>
            <a:endParaRPr lang="en-US" sz="800" dirty="0"/>
          </a:p>
          <a:p>
            <a:r>
              <a:rPr lang="en-US" sz="1600" dirty="0"/>
              <a:t>You give thanks</a:t>
            </a:r>
            <a:r>
              <a:rPr lang="th-TH" sz="1600" dirty="0"/>
              <a:t> </a:t>
            </a:r>
            <a:r>
              <a:rPr lang="en-US" sz="1600" dirty="0"/>
              <a:t>to advisers :</a:t>
            </a:r>
          </a:p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	</a:t>
            </a:r>
            <a:r>
              <a:rPr lang="en-US" sz="1600" dirty="0">
                <a:solidFill>
                  <a:srgbClr val="0070C0"/>
                </a:solidFill>
              </a:rPr>
              <a:t>95</a:t>
            </a:r>
            <a:r>
              <a:rPr lang="en-US" sz="1600" dirty="0"/>
              <a:t> case(s)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0CF5C8-30FF-4099-9C77-D9DB55C8C2EE}"/>
              </a:ext>
            </a:extLst>
          </p:cNvPr>
          <p:cNvSpPr txBox="1"/>
          <p:nvPr/>
        </p:nvSpPr>
        <p:spPr>
          <a:xfrm>
            <a:off x="3231029" y="2324903"/>
            <a:ext cx="7517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6B6092-BA9E-4645-A4F3-72AB8B8B1DBF}"/>
              </a:ext>
            </a:extLst>
          </p:cNvPr>
          <p:cNvSpPr txBox="1"/>
          <p:nvPr/>
        </p:nvSpPr>
        <p:spPr>
          <a:xfrm>
            <a:off x="718451" y="2324903"/>
            <a:ext cx="9710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Days Ago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F45FF9-B5C2-44F0-BFDF-D479B2E53A41}"/>
              </a:ext>
            </a:extLst>
          </p:cNvPr>
          <p:cNvSpPr txBox="1"/>
          <p:nvPr/>
        </p:nvSpPr>
        <p:spPr>
          <a:xfrm>
            <a:off x="4453553" y="2974523"/>
            <a:ext cx="3062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Soda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สวัสดี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วินาที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(ค่อยๆยกมือขึ้นมาพนม แล้วก้มหัวไหว้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ช้าๆ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ยกหัวขึ้น มือยังพนมไว้ หัวตรงแล้วค่อยวางแขนลง) และ ใช้ภาษามือบอกว่า สวัสดี 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are you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อาจจบท่าด้วยการชี้ไปที่คำถามที่พูดถามไปก็ได้ ใช้เวลา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5-10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วินาที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5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BDD88C-F677-4E35-AD28-ACA194220FC7}"/>
              </a:ext>
            </a:extLst>
          </p:cNvPr>
          <p:cNvSpPr txBox="1"/>
          <p:nvPr/>
        </p:nvSpPr>
        <p:spPr>
          <a:xfrm>
            <a:off x="868556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Lesson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2EF50B-98FB-4BB2-B92C-86F681AA2CD9}"/>
              </a:ext>
            </a:extLst>
          </p:cNvPr>
          <p:cNvSpPr/>
          <p:nvPr/>
        </p:nvSpPr>
        <p:spPr>
          <a:xfrm>
            <a:off x="8202796" y="-5561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AB0D5D-2C17-4E06-B01D-638A93BA3BB1}"/>
              </a:ext>
            </a:extLst>
          </p:cNvPr>
          <p:cNvSpPr>
            <a:spLocks/>
          </p:cNvSpPr>
          <p:nvPr/>
        </p:nvSpPr>
        <p:spPr>
          <a:xfrm>
            <a:off x="8205380" y="210781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Picture 3">
            <a:extLst>
              <a:ext uri="{FF2B5EF4-FFF2-40B4-BE49-F238E27FC236}">
                <a16:creationId xmlns:a16="http://schemas.microsoft.com/office/drawing/2014/main" id="{CED2E7A2-2C1E-489E-BE1C-E507FD9B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80" y="7584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A6747512-AB67-4ED5-B889-14752534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157" y="224260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061CBA81-988E-4921-9D13-925C2640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0" y="178494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4F5E7F3A-44DB-414C-AF78-DC35A185A376}"/>
              </a:ext>
            </a:extLst>
          </p:cNvPr>
          <p:cNvSpPr txBox="1"/>
          <p:nvPr/>
        </p:nvSpPr>
        <p:spPr>
          <a:xfrm>
            <a:off x="8987185" y="243986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Lesson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89AB92-37D6-42F8-9124-DF09599D516F}"/>
              </a:ext>
            </a:extLst>
          </p:cNvPr>
          <p:cNvSpPr txBox="1"/>
          <p:nvPr/>
        </p:nvSpPr>
        <p:spPr>
          <a:xfrm>
            <a:off x="123956" y="626420"/>
            <a:ext cx="3859130" cy="37240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I tell my boss that his evaluation is not acceptable to me? Should I tell my boss that his evaluation is not XXXXXXXXXXXXXX? Should I tell my boss that his evaluation is not acceptable to me? Should I tell him his evaluation is not acceptable?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boss evaluates my performance unfairly. I do not get promotion as I should. My boss evaluates my performance unfairly. I do not get promotion as I should. My boss evaluates my performance unfairly. I do not get promotion as I should. What to do???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 10 comment(s) and 5 like(s)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B4FB0-05BC-496F-953D-F4E6FD8D11A3}"/>
              </a:ext>
            </a:extLst>
          </p:cNvPr>
          <p:cNvCxnSpPr/>
          <p:nvPr/>
        </p:nvCxnSpPr>
        <p:spPr>
          <a:xfrm>
            <a:off x="123956" y="4397651"/>
            <a:ext cx="3859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127061E-6AF0-4868-9870-2DC8877FC8B6}"/>
              </a:ext>
            </a:extLst>
          </p:cNvPr>
          <p:cNvSpPr txBox="1"/>
          <p:nvPr/>
        </p:nvSpPr>
        <p:spPr>
          <a:xfrm>
            <a:off x="135171" y="4435360"/>
            <a:ext cx="385913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I tell my boss that his evaluation is not acceptable to me? </a:t>
            </a:r>
          </a:p>
          <a:p>
            <a:endParaRPr lang="en-US" sz="5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boss evaluates my performance unfairly. I do not get promotion as I should.</a:t>
            </a:r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5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 10 comment(s) and 5 like(s)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B6585A1-0573-4A7B-81D1-6B37A3173DA8}"/>
              </a:ext>
            </a:extLst>
          </p:cNvPr>
          <p:cNvCxnSpPr/>
          <p:nvPr/>
        </p:nvCxnSpPr>
        <p:spPr>
          <a:xfrm>
            <a:off x="135171" y="5907511"/>
            <a:ext cx="3859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7AE85A7-B02F-4927-8BFA-C2FB3C7EFBF4}"/>
              </a:ext>
            </a:extLst>
          </p:cNvPr>
          <p:cNvSpPr txBox="1"/>
          <p:nvPr/>
        </p:nvSpPr>
        <p:spPr>
          <a:xfrm>
            <a:off x="8201804" y="635189"/>
            <a:ext cx="385913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I tell my boss that his evaluation is not acceptable to me? Should I tell my boss that his evaluation is not XXXXXXXXXXXXXX? Should I tell my boss that his evaluation is not acceptable to me? Should I tell him his evaluation is not acceptable?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boss evaluates my performance unfairly. I do not get promotion as I should. My boss evaluates my performance unfairly. I do not get promotion as I should. My boss evaluates my performance unfairly. I do not get promotion as I should. What to do???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Shared 20 mins ago; Got 10 comment(s) and 5 like(s); Gave 3 special thanks to commenter(s)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FA471A7-3959-4D8B-9D44-0FEC90412C3B}"/>
              </a:ext>
            </a:extLst>
          </p:cNvPr>
          <p:cNvCxnSpPr/>
          <p:nvPr/>
        </p:nvCxnSpPr>
        <p:spPr>
          <a:xfrm>
            <a:off x="8201804" y="4783499"/>
            <a:ext cx="3859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4E524C7-B182-46B4-BA7D-CBB346B30DF1}"/>
              </a:ext>
            </a:extLst>
          </p:cNvPr>
          <p:cNvSpPr txBox="1"/>
          <p:nvPr/>
        </p:nvSpPr>
        <p:spPr>
          <a:xfrm>
            <a:off x="8204089" y="4885630"/>
            <a:ext cx="3859130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I tell my boss that his evaluation is not acceptable to me? </a:t>
            </a:r>
          </a:p>
          <a:p>
            <a:endParaRPr lang="en-US" sz="5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boss evaluates my performance unfairly. I do not get promotion as I should.</a:t>
            </a:r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5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 10 comment(s) and 5 like(s); I commented; I liked it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8CFEAB8-D04C-40EC-BD1B-6430AABF7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665" y="170225"/>
            <a:ext cx="457247" cy="4439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0541089-C078-4FB8-8672-D5B4C115C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0179" y="200989"/>
            <a:ext cx="457247" cy="4439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F780ED8-4D04-4688-82C5-EF4B75B4C533}"/>
              </a:ext>
            </a:extLst>
          </p:cNvPr>
          <p:cNvSpPr txBox="1"/>
          <p:nvPr/>
        </p:nvSpPr>
        <p:spPr>
          <a:xfrm>
            <a:off x="117912" y="5957569"/>
            <a:ext cx="3859130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I tell my boss that his evaluation is not acceptable to me? </a:t>
            </a:r>
          </a:p>
          <a:p>
            <a:endParaRPr lang="en-US" sz="5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boss evaluates my performance unfairly.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FA355F-9835-4719-8286-74A4DFC93996}"/>
              </a:ext>
            </a:extLst>
          </p:cNvPr>
          <p:cNvCxnSpPr/>
          <p:nvPr/>
        </p:nvCxnSpPr>
        <p:spPr>
          <a:xfrm>
            <a:off x="8201804" y="6571513"/>
            <a:ext cx="3859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5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D05AB3-CDF1-4224-96E0-C5548164CFF2}"/>
              </a:ext>
            </a:extLst>
          </p:cNvPr>
          <p:cNvSpPr txBox="1"/>
          <p:nvPr/>
        </p:nvSpPr>
        <p:spPr>
          <a:xfrm>
            <a:off x="755432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Ask for Advice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EC42BF-2A54-428A-AC76-2F1767A7B673}"/>
              </a:ext>
            </a:extLst>
          </p:cNvPr>
          <p:cNvSpPr>
            <a:spLocks/>
          </p:cNvSpPr>
          <p:nvPr/>
        </p:nvSpPr>
        <p:spPr>
          <a:xfrm>
            <a:off x="126539" y="6222811"/>
            <a:ext cx="3859131" cy="633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AFECAA-B3EF-4E31-9E8A-AF2D0FE1A652}"/>
              </a:ext>
            </a:extLst>
          </p:cNvPr>
          <p:cNvSpPr/>
          <p:nvPr/>
        </p:nvSpPr>
        <p:spPr>
          <a:xfrm>
            <a:off x="201716" y="6382024"/>
            <a:ext cx="3069385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comment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BE99D-23C9-4199-846C-1663797AF28E}"/>
              </a:ext>
            </a:extLst>
          </p:cNvPr>
          <p:cNvSpPr txBox="1"/>
          <p:nvPr/>
        </p:nvSpPr>
        <p:spPr>
          <a:xfrm>
            <a:off x="3232058" y="6382025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A43790-29B6-42A0-9657-DDA2B206185A}"/>
              </a:ext>
            </a:extLst>
          </p:cNvPr>
          <p:cNvSpPr txBox="1"/>
          <p:nvPr/>
        </p:nvSpPr>
        <p:spPr>
          <a:xfrm>
            <a:off x="123956" y="1116614"/>
            <a:ext cx="3859130" cy="37240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I tell my boss that his evaluation is not acceptable to me? Should I tell my boss that his evaluation is not XXXXXXXXXXXXXX? Should I tell my boss that his evaluation is not acceptable to me? Should I tell him his evaluation is not acceptable?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boss evaluates my performance unfairly. I do not get promotion as I should. My boss evaluates my performance unfairly. I do not get promotion as I should. My boss evaluates my performance unfairly. I do not get promotion as I should. What to do???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2 advice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29DDD0-07CA-4DE2-9AB3-8ED2F12341F9}"/>
              </a:ext>
            </a:extLst>
          </p:cNvPr>
          <p:cNvSpPr>
            <a:spLocks/>
          </p:cNvSpPr>
          <p:nvPr/>
        </p:nvSpPr>
        <p:spPr>
          <a:xfrm>
            <a:off x="123956" y="635189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Asked by XGQ89009090A</a:t>
            </a:r>
          </a:p>
        </p:txBody>
      </p:sp>
      <p:pic>
        <p:nvPicPr>
          <p:cNvPr id="53" name="Picture 2" descr="https://vignette.wikia.nocookie.net/monstergirlencyclopedia/images/c/c6/Canon_no.png/revision/latest?cb=20160711004954">
            <a:extLst>
              <a:ext uri="{FF2B5EF4-FFF2-40B4-BE49-F238E27FC236}">
                <a16:creationId xmlns:a16="http://schemas.microsoft.com/office/drawing/2014/main" id="{4526B0CB-5D80-419A-8622-B73AD2942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64" y="697938"/>
            <a:ext cx="286592" cy="2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9C5F77F-CB52-4807-9034-48F9DA28784C}"/>
              </a:ext>
            </a:extLst>
          </p:cNvPr>
          <p:cNvSpPr txBox="1"/>
          <p:nvPr/>
        </p:nvSpPr>
        <p:spPr>
          <a:xfrm>
            <a:off x="121370" y="4765297"/>
            <a:ext cx="3859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full story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288F95-00DF-4D6F-BF2C-A338C024E8C7}"/>
              </a:ext>
            </a:extLst>
          </p:cNvPr>
          <p:cNvSpPr txBox="1"/>
          <p:nvPr/>
        </p:nvSpPr>
        <p:spPr>
          <a:xfrm>
            <a:off x="132365" y="5059102"/>
            <a:ext cx="3859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Tag: Work, Boss, Unfair, Promotion, Process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D5A790-28EB-4CB4-B7E6-22A57477DDEC}"/>
              </a:ext>
            </a:extLst>
          </p:cNvPr>
          <p:cNvSpPr>
            <a:spLocks/>
          </p:cNvSpPr>
          <p:nvPr/>
        </p:nvSpPr>
        <p:spPr>
          <a:xfrm>
            <a:off x="130796" y="5447056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Self Assessment</a:t>
            </a:r>
          </a:p>
        </p:txBody>
      </p:sp>
    </p:spTree>
    <p:extLst>
      <p:ext uri="{BB962C8B-B14F-4D97-AF65-F5344CB8AC3E}">
        <p14:creationId xmlns:p14="http://schemas.microsoft.com/office/powerpoint/2010/main" val="52973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F32EF50B-98FB-4BB2-B92C-86F681AA2CD9}"/>
              </a:ext>
            </a:extLst>
          </p:cNvPr>
          <p:cNvSpPr/>
          <p:nvPr/>
        </p:nvSpPr>
        <p:spPr>
          <a:xfrm>
            <a:off x="8202796" y="-5561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AB0D5D-2C17-4E06-B01D-638A93BA3BB1}"/>
              </a:ext>
            </a:extLst>
          </p:cNvPr>
          <p:cNvSpPr>
            <a:spLocks/>
          </p:cNvSpPr>
          <p:nvPr/>
        </p:nvSpPr>
        <p:spPr>
          <a:xfrm>
            <a:off x="8205380" y="210781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Picture 3">
            <a:extLst>
              <a:ext uri="{FF2B5EF4-FFF2-40B4-BE49-F238E27FC236}">
                <a16:creationId xmlns:a16="http://schemas.microsoft.com/office/drawing/2014/main" id="{CED2E7A2-2C1E-489E-BE1C-E507FD9B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80" y="7584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A6747512-AB67-4ED5-B889-14752534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157" y="224260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061CBA81-988E-4921-9D13-925C2640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0" y="178494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D05AB3-CDF1-4224-96E0-C5548164CFF2}"/>
              </a:ext>
            </a:extLst>
          </p:cNvPr>
          <p:cNvSpPr txBox="1"/>
          <p:nvPr/>
        </p:nvSpPr>
        <p:spPr>
          <a:xfrm>
            <a:off x="755432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Ask for Advice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D3BD5C-F232-46AC-8924-451511B0DC5E}"/>
              </a:ext>
            </a:extLst>
          </p:cNvPr>
          <p:cNvSpPr txBox="1"/>
          <p:nvPr/>
        </p:nvSpPr>
        <p:spPr>
          <a:xfrm>
            <a:off x="8808072" y="243986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Ask for Advice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58BA91-2FE2-4DA7-B52C-7EFD5A8D3ABF}"/>
              </a:ext>
            </a:extLst>
          </p:cNvPr>
          <p:cNvSpPr>
            <a:spLocks/>
          </p:cNvSpPr>
          <p:nvPr/>
        </p:nvSpPr>
        <p:spPr>
          <a:xfrm>
            <a:off x="8202795" y="641275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Full Story</a:t>
            </a:r>
          </a:p>
        </p:txBody>
      </p:sp>
      <p:pic>
        <p:nvPicPr>
          <p:cNvPr id="48" name="Picture 2" descr="https://vignette.wikia.nocookie.net/monstergirlencyclopedia/images/c/c6/Canon_no.png/revision/latest?cb=20160711004954">
            <a:extLst>
              <a:ext uri="{FF2B5EF4-FFF2-40B4-BE49-F238E27FC236}">
                <a16:creationId xmlns:a16="http://schemas.microsoft.com/office/drawing/2014/main" id="{8621B876-5F59-4630-88C1-CF49F7CB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937" y="697938"/>
            <a:ext cx="286592" cy="2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ED0126D-53C1-4FCD-8F6E-4A98C3C47678}"/>
              </a:ext>
            </a:extLst>
          </p:cNvPr>
          <p:cNvSpPr txBox="1"/>
          <p:nvPr/>
        </p:nvSpPr>
        <p:spPr>
          <a:xfrm>
            <a:off x="123956" y="1116614"/>
            <a:ext cx="3859130" cy="37240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I tell my boss that his evaluation is not acceptable to me? Should I tell my boss that his evaluation is not XXXXXXXXXXXXXX? Should I tell my boss that his evaluation is not acceptable to me? Should I tell him his evaluation is not acceptable?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boss evaluates my performance unfairly. I do not get promotion as I should. My boss evaluates my performance unfairly. I do not get promotion as I should. My boss evaluates my performance unfairly. I do not get promotion as I should. What to do???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2 advice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7B9F7F-888E-4EE2-9BE8-491136DE4252}"/>
              </a:ext>
            </a:extLst>
          </p:cNvPr>
          <p:cNvSpPr>
            <a:spLocks/>
          </p:cNvSpPr>
          <p:nvPr/>
        </p:nvSpPr>
        <p:spPr>
          <a:xfrm>
            <a:off x="123956" y="635189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Asked by XGQ89009090A</a:t>
            </a:r>
          </a:p>
        </p:txBody>
      </p:sp>
      <p:pic>
        <p:nvPicPr>
          <p:cNvPr id="51" name="Picture 2" descr="https://vignette.wikia.nocookie.net/monstergirlencyclopedia/images/c/c6/Canon_no.png/revision/latest?cb=20160711004954">
            <a:extLst>
              <a:ext uri="{FF2B5EF4-FFF2-40B4-BE49-F238E27FC236}">
                <a16:creationId xmlns:a16="http://schemas.microsoft.com/office/drawing/2014/main" id="{C0E0105D-2959-430A-8E87-C37ECCA7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64" y="697938"/>
            <a:ext cx="286592" cy="2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FE4A745-E34C-47D3-9401-01886384E547}"/>
              </a:ext>
            </a:extLst>
          </p:cNvPr>
          <p:cNvSpPr txBox="1"/>
          <p:nvPr/>
        </p:nvSpPr>
        <p:spPr>
          <a:xfrm>
            <a:off x="121370" y="4765297"/>
            <a:ext cx="3859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full story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0C45BD-789C-40E2-B817-9551B0349767}"/>
              </a:ext>
            </a:extLst>
          </p:cNvPr>
          <p:cNvSpPr txBox="1"/>
          <p:nvPr/>
        </p:nvSpPr>
        <p:spPr>
          <a:xfrm>
            <a:off x="132365" y="5059102"/>
            <a:ext cx="3859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Tag: Work, Boss, Unfair, Promotion, Process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06DD9E-BBAB-4870-98A8-C6B62D22DDE6}"/>
              </a:ext>
            </a:extLst>
          </p:cNvPr>
          <p:cNvSpPr>
            <a:spLocks/>
          </p:cNvSpPr>
          <p:nvPr/>
        </p:nvSpPr>
        <p:spPr>
          <a:xfrm>
            <a:off x="130796" y="5447056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Self Assessment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1A3183-7C08-4CB1-BD73-7B495DCBF5A8}"/>
              </a:ext>
            </a:extLst>
          </p:cNvPr>
          <p:cNvCxnSpPr/>
          <p:nvPr/>
        </p:nvCxnSpPr>
        <p:spPr>
          <a:xfrm flipV="1">
            <a:off x="1366887" y="1062445"/>
            <a:ext cx="6730738" cy="38866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53E0BC9-F7EA-4CBD-BD0E-92DD7CDAD042}"/>
              </a:ext>
            </a:extLst>
          </p:cNvPr>
          <p:cNvSpPr>
            <a:spLocks/>
          </p:cNvSpPr>
          <p:nvPr/>
        </p:nvSpPr>
        <p:spPr>
          <a:xfrm>
            <a:off x="126539" y="6222811"/>
            <a:ext cx="3859131" cy="633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E4CE27C-DB6A-41E0-BBCC-9FF679D2666D}"/>
              </a:ext>
            </a:extLst>
          </p:cNvPr>
          <p:cNvSpPr/>
          <p:nvPr/>
        </p:nvSpPr>
        <p:spPr>
          <a:xfrm>
            <a:off x="201716" y="6382024"/>
            <a:ext cx="3069385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comment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B5743A-EF5F-4A88-AFD0-CFA683712F6E}"/>
              </a:ext>
            </a:extLst>
          </p:cNvPr>
          <p:cNvSpPr txBox="1"/>
          <p:nvPr/>
        </p:nvSpPr>
        <p:spPr>
          <a:xfrm>
            <a:off x="3232058" y="6382025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ECE3DF-A3E4-4DAF-BF7C-423C6F318681}"/>
              </a:ext>
            </a:extLst>
          </p:cNvPr>
          <p:cNvSpPr>
            <a:spLocks/>
          </p:cNvSpPr>
          <p:nvPr/>
        </p:nvSpPr>
        <p:spPr>
          <a:xfrm>
            <a:off x="8202795" y="6224236"/>
            <a:ext cx="3859131" cy="633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8102C62-A32C-4F38-BBD3-D0208732BBF9}"/>
              </a:ext>
            </a:extLst>
          </p:cNvPr>
          <p:cNvSpPr/>
          <p:nvPr/>
        </p:nvSpPr>
        <p:spPr>
          <a:xfrm>
            <a:off x="8277972" y="6383449"/>
            <a:ext cx="3069385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comment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4B2094-317B-4BAA-92FE-2E185E387A20}"/>
              </a:ext>
            </a:extLst>
          </p:cNvPr>
          <p:cNvSpPr txBox="1"/>
          <p:nvPr/>
        </p:nvSpPr>
        <p:spPr>
          <a:xfrm>
            <a:off x="11308314" y="6383450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189515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F32EF50B-98FB-4BB2-B92C-86F681AA2CD9}"/>
              </a:ext>
            </a:extLst>
          </p:cNvPr>
          <p:cNvSpPr/>
          <p:nvPr/>
        </p:nvSpPr>
        <p:spPr>
          <a:xfrm>
            <a:off x="8202796" y="-5561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AB0D5D-2C17-4E06-B01D-638A93BA3BB1}"/>
              </a:ext>
            </a:extLst>
          </p:cNvPr>
          <p:cNvSpPr>
            <a:spLocks/>
          </p:cNvSpPr>
          <p:nvPr/>
        </p:nvSpPr>
        <p:spPr>
          <a:xfrm>
            <a:off x="8205380" y="210781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Picture 3">
            <a:extLst>
              <a:ext uri="{FF2B5EF4-FFF2-40B4-BE49-F238E27FC236}">
                <a16:creationId xmlns:a16="http://schemas.microsoft.com/office/drawing/2014/main" id="{CED2E7A2-2C1E-489E-BE1C-E507FD9B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80" y="7584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A6747512-AB67-4ED5-B889-14752534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157" y="224260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061CBA81-988E-4921-9D13-925C2640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0" y="178494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D05AB3-CDF1-4224-96E0-C5548164CFF2}"/>
              </a:ext>
            </a:extLst>
          </p:cNvPr>
          <p:cNvSpPr txBox="1"/>
          <p:nvPr/>
        </p:nvSpPr>
        <p:spPr>
          <a:xfrm>
            <a:off x="755432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Ask for Advice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D3BD5C-F232-46AC-8924-451511B0DC5E}"/>
              </a:ext>
            </a:extLst>
          </p:cNvPr>
          <p:cNvSpPr txBox="1"/>
          <p:nvPr/>
        </p:nvSpPr>
        <p:spPr>
          <a:xfrm>
            <a:off x="8808072" y="243986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Ask for Advice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0C45BD-789C-40E2-B817-9551B0349767}"/>
              </a:ext>
            </a:extLst>
          </p:cNvPr>
          <p:cNvSpPr txBox="1"/>
          <p:nvPr/>
        </p:nvSpPr>
        <p:spPr>
          <a:xfrm>
            <a:off x="128618" y="2176750"/>
            <a:ext cx="3859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Tag: Work, Boss, Unfair, Promotion, Process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06DD9E-BBAB-4870-98A8-C6B62D22DDE6}"/>
              </a:ext>
            </a:extLst>
          </p:cNvPr>
          <p:cNvSpPr>
            <a:spLocks/>
          </p:cNvSpPr>
          <p:nvPr/>
        </p:nvSpPr>
        <p:spPr>
          <a:xfrm>
            <a:off x="127049" y="2564704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Self Assessment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EE9692-EFFC-4982-9FBB-D68283319CE6}"/>
              </a:ext>
            </a:extLst>
          </p:cNvPr>
          <p:cNvSpPr txBox="1"/>
          <p:nvPr/>
        </p:nvSpPr>
        <p:spPr>
          <a:xfrm>
            <a:off x="123956" y="2995710"/>
            <a:ext cx="3859129" cy="29392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am not OK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am sad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Sense: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Someone help 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 on my physical body, mental state, social status, way of life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cause of Status: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do not do what I want; I do what I do not want (RC#W4)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8CA595-CD5C-4743-8DB7-792A2686728F}"/>
              </a:ext>
            </a:extLst>
          </p:cNvPr>
          <p:cNvSpPr txBox="1"/>
          <p:nvPr/>
        </p:nvSpPr>
        <p:spPr>
          <a:xfrm>
            <a:off x="130695" y="1907650"/>
            <a:ext cx="3859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full story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C1B11E-F9A6-4BF5-9E45-AA4D4D9A6F92}"/>
              </a:ext>
            </a:extLst>
          </p:cNvPr>
          <p:cNvSpPr txBox="1"/>
          <p:nvPr/>
        </p:nvSpPr>
        <p:spPr>
          <a:xfrm>
            <a:off x="130695" y="944619"/>
            <a:ext cx="3859130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promotion as I should. My boss evaluates my performance unfairly. I do not get promotion as I should. What to do???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2 advice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7B9F7F-888E-4EE2-9BE8-491136DE4252}"/>
              </a:ext>
            </a:extLst>
          </p:cNvPr>
          <p:cNvSpPr>
            <a:spLocks/>
          </p:cNvSpPr>
          <p:nvPr/>
        </p:nvSpPr>
        <p:spPr>
          <a:xfrm>
            <a:off x="123956" y="635189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Asked by XGQ89009090A</a:t>
            </a:r>
          </a:p>
        </p:txBody>
      </p:sp>
      <p:pic>
        <p:nvPicPr>
          <p:cNvPr id="51" name="Picture 2" descr="https://vignette.wikia.nocookie.net/monstergirlencyclopedia/images/c/c6/Canon_no.png/revision/latest?cb=20160711004954">
            <a:extLst>
              <a:ext uri="{FF2B5EF4-FFF2-40B4-BE49-F238E27FC236}">
                <a16:creationId xmlns:a16="http://schemas.microsoft.com/office/drawing/2014/main" id="{C0E0105D-2959-430A-8E87-C37ECCA7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64" y="697938"/>
            <a:ext cx="286592" cy="2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470E615-B53D-44B4-813C-0D80272096FD}"/>
              </a:ext>
            </a:extLst>
          </p:cNvPr>
          <p:cNvSpPr>
            <a:spLocks/>
          </p:cNvSpPr>
          <p:nvPr/>
        </p:nvSpPr>
        <p:spPr>
          <a:xfrm>
            <a:off x="8202795" y="641275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Advice</a:t>
            </a:r>
          </a:p>
        </p:txBody>
      </p:sp>
      <p:pic>
        <p:nvPicPr>
          <p:cNvPr id="44" name="Picture 2" descr="https://vignette.wikia.nocookie.net/monstergirlencyclopedia/images/c/c6/Canon_no.png/revision/latest?cb=20160711004954">
            <a:extLst>
              <a:ext uri="{FF2B5EF4-FFF2-40B4-BE49-F238E27FC236}">
                <a16:creationId xmlns:a16="http://schemas.microsoft.com/office/drawing/2014/main" id="{0EACBA4F-940D-4E8A-A8DF-C6F3DBEC8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937" y="697938"/>
            <a:ext cx="286592" cy="2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04BCE6-3F75-4569-BA85-860925AE93DE}"/>
              </a:ext>
            </a:extLst>
          </p:cNvPr>
          <p:cNvCxnSpPr>
            <a:cxnSpLocks/>
          </p:cNvCxnSpPr>
          <p:nvPr/>
        </p:nvCxnSpPr>
        <p:spPr>
          <a:xfrm flipV="1">
            <a:off x="1329179" y="1062446"/>
            <a:ext cx="6768446" cy="7569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0B1CBEB-BB46-40FB-8D8D-6AB8D023E68A}"/>
              </a:ext>
            </a:extLst>
          </p:cNvPr>
          <p:cNvSpPr txBox="1"/>
          <p:nvPr/>
        </p:nvSpPr>
        <p:spPr>
          <a:xfrm>
            <a:off x="8214910" y="1072016"/>
            <a:ext cx="3859129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 by AAABBBCCC789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Surefire Ways Not to Get Promoted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Don't plan your day. Go to work each day without a plan in mind.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Do the minimum. Have the attitude of “they don't pay me for that.”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Rely on your current base of knowledge. No need to learn new skills.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Voice your complaints. ...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Don't share the credit.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A6EA0C-8CFE-4540-BA95-71A6DC11DC2C}"/>
              </a:ext>
            </a:extLst>
          </p:cNvPr>
          <p:cNvCxnSpPr/>
          <p:nvPr/>
        </p:nvCxnSpPr>
        <p:spPr>
          <a:xfrm>
            <a:off x="8214910" y="4242062"/>
            <a:ext cx="3847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00067D3-DAED-4B2D-9978-3790EADB7B9D}"/>
              </a:ext>
            </a:extLst>
          </p:cNvPr>
          <p:cNvSpPr txBox="1"/>
          <p:nvPr/>
        </p:nvSpPr>
        <p:spPr>
          <a:xfrm>
            <a:off x="11365250" y="1062445"/>
            <a:ext cx="7324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578ED-0723-44EB-ABE4-E5590BFE6F1D}"/>
              </a:ext>
            </a:extLst>
          </p:cNvPr>
          <p:cNvSpPr txBox="1"/>
          <p:nvPr/>
        </p:nvSpPr>
        <p:spPr>
          <a:xfrm>
            <a:off x="8214910" y="4242062"/>
            <a:ext cx="3859129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#2 by QQQBBBCCC456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Surefire Ways Not to Get Promoted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Don't plan your day. Go to work each day without a plan in mind.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Do the minimum. Have the attitude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191ED0-065A-434C-9308-A2169C048AAD}"/>
              </a:ext>
            </a:extLst>
          </p:cNvPr>
          <p:cNvSpPr txBox="1"/>
          <p:nvPr/>
        </p:nvSpPr>
        <p:spPr>
          <a:xfrm>
            <a:off x="11347358" y="4223208"/>
            <a:ext cx="7324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F39C67-AD56-4086-87B4-735443D9F837}"/>
              </a:ext>
            </a:extLst>
          </p:cNvPr>
          <p:cNvSpPr>
            <a:spLocks/>
          </p:cNvSpPr>
          <p:nvPr/>
        </p:nvSpPr>
        <p:spPr>
          <a:xfrm>
            <a:off x="126539" y="6222811"/>
            <a:ext cx="3859131" cy="633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FAAD1C6-3333-4F0A-9B5F-A3CD4F380C4E}"/>
              </a:ext>
            </a:extLst>
          </p:cNvPr>
          <p:cNvSpPr/>
          <p:nvPr/>
        </p:nvSpPr>
        <p:spPr>
          <a:xfrm>
            <a:off x="201716" y="6382024"/>
            <a:ext cx="3069385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comment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02A946-8428-47E8-B1E2-89E856A6908E}"/>
              </a:ext>
            </a:extLst>
          </p:cNvPr>
          <p:cNvSpPr txBox="1"/>
          <p:nvPr/>
        </p:nvSpPr>
        <p:spPr>
          <a:xfrm>
            <a:off x="3232058" y="6382025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F1FC9B-986F-42E3-9819-F58FB7569FA6}"/>
              </a:ext>
            </a:extLst>
          </p:cNvPr>
          <p:cNvSpPr>
            <a:spLocks/>
          </p:cNvSpPr>
          <p:nvPr/>
        </p:nvSpPr>
        <p:spPr>
          <a:xfrm>
            <a:off x="8202795" y="6224236"/>
            <a:ext cx="3859131" cy="633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7013C0C-AE82-46C2-A402-99327C281BB5}"/>
              </a:ext>
            </a:extLst>
          </p:cNvPr>
          <p:cNvSpPr/>
          <p:nvPr/>
        </p:nvSpPr>
        <p:spPr>
          <a:xfrm>
            <a:off x="8277972" y="6383449"/>
            <a:ext cx="3069385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comment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D222DA-C29B-441B-984B-57B1C6D87853}"/>
              </a:ext>
            </a:extLst>
          </p:cNvPr>
          <p:cNvSpPr txBox="1"/>
          <p:nvPr/>
        </p:nvSpPr>
        <p:spPr>
          <a:xfrm>
            <a:off x="11308314" y="6383450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A75CB1-F778-4089-97EF-2EFFA2D1C5A3}"/>
              </a:ext>
            </a:extLst>
          </p:cNvPr>
          <p:cNvGrpSpPr/>
          <p:nvPr/>
        </p:nvGrpSpPr>
        <p:grpSpPr>
          <a:xfrm>
            <a:off x="9037563" y="683087"/>
            <a:ext cx="2390254" cy="377208"/>
            <a:chOff x="9037563" y="683087"/>
            <a:chExt cx="2390254" cy="377208"/>
          </a:xfrm>
        </p:grpSpPr>
        <p:pic>
          <p:nvPicPr>
            <p:cNvPr id="36" name="Picture 8" descr="http://www.clker.com/cliparts/B/t/2/T/7/O/search-icon-small-16x16.svg.thumb.png">
              <a:extLst>
                <a:ext uri="{FF2B5EF4-FFF2-40B4-BE49-F238E27FC236}">
                  <a16:creationId xmlns:a16="http://schemas.microsoft.com/office/drawing/2014/main" id="{F377DA88-ECD8-460D-A8E4-55E0293F9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563" y="683087"/>
              <a:ext cx="377208" cy="377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60939F1-B042-4F30-985E-0CCC34A89993}"/>
                </a:ext>
              </a:extLst>
            </p:cNvPr>
            <p:cNvSpPr/>
            <p:nvPr/>
          </p:nvSpPr>
          <p:spPr>
            <a:xfrm>
              <a:off x="9500376" y="688993"/>
              <a:ext cx="286592" cy="3127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B537A0-F578-4539-8FB3-F5F200D5C11B}"/>
                </a:ext>
              </a:extLst>
            </p:cNvPr>
            <p:cNvSpPr txBox="1"/>
            <p:nvPr/>
          </p:nvSpPr>
          <p:spPr>
            <a:xfrm>
              <a:off x="9749260" y="690354"/>
              <a:ext cx="167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Only Unread</a:t>
              </a:r>
            </a:p>
          </p:txBody>
        </p:sp>
        <p:pic>
          <p:nvPicPr>
            <p:cNvPr id="1026" name="Picture 2" descr="smple black checkmark png">
              <a:extLst>
                <a:ext uri="{FF2B5EF4-FFF2-40B4-BE49-F238E27FC236}">
                  <a16:creationId xmlns:a16="http://schemas.microsoft.com/office/drawing/2014/main" id="{70C07D01-093D-4AFD-A127-B0212815E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5878" y="762654"/>
              <a:ext cx="181859" cy="17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467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F32EF50B-98FB-4BB2-B92C-86F681AA2CD9}"/>
              </a:ext>
            </a:extLst>
          </p:cNvPr>
          <p:cNvSpPr/>
          <p:nvPr/>
        </p:nvSpPr>
        <p:spPr>
          <a:xfrm>
            <a:off x="8202796" y="-5561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AB0D5D-2C17-4E06-B01D-638A93BA3BB1}"/>
              </a:ext>
            </a:extLst>
          </p:cNvPr>
          <p:cNvSpPr>
            <a:spLocks/>
          </p:cNvSpPr>
          <p:nvPr/>
        </p:nvSpPr>
        <p:spPr>
          <a:xfrm>
            <a:off x="8205380" y="210781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Picture 3">
            <a:extLst>
              <a:ext uri="{FF2B5EF4-FFF2-40B4-BE49-F238E27FC236}">
                <a16:creationId xmlns:a16="http://schemas.microsoft.com/office/drawing/2014/main" id="{CED2E7A2-2C1E-489E-BE1C-E507FD9B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80" y="7584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A6747512-AB67-4ED5-B889-14752534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157" y="224260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061CBA81-988E-4921-9D13-925C2640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0" y="178494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D05AB3-CDF1-4224-96E0-C5548164CFF2}"/>
              </a:ext>
            </a:extLst>
          </p:cNvPr>
          <p:cNvSpPr txBox="1"/>
          <p:nvPr/>
        </p:nvSpPr>
        <p:spPr>
          <a:xfrm>
            <a:off x="755432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Ask for Advice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D3BD5C-F232-46AC-8924-451511B0DC5E}"/>
              </a:ext>
            </a:extLst>
          </p:cNvPr>
          <p:cNvSpPr txBox="1"/>
          <p:nvPr/>
        </p:nvSpPr>
        <p:spPr>
          <a:xfrm>
            <a:off x="8808072" y="243986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Ask for Advice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0C45BD-789C-40E2-B817-9551B0349767}"/>
              </a:ext>
            </a:extLst>
          </p:cNvPr>
          <p:cNvSpPr txBox="1"/>
          <p:nvPr/>
        </p:nvSpPr>
        <p:spPr>
          <a:xfrm>
            <a:off x="128618" y="2176750"/>
            <a:ext cx="3859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Tag: Work, Boss, Unfair, Promotion, Process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06DD9E-BBAB-4870-98A8-C6B62D22DDE6}"/>
              </a:ext>
            </a:extLst>
          </p:cNvPr>
          <p:cNvSpPr>
            <a:spLocks/>
          </p:cNvSpPr>
          <p:nvPr/>
        </p:nvSpPr>
        <p:spPr>
          <a:xfrm>
            <a:off x="127049" y="2564704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Self Assessment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EE9692-EFFC-4982-9FBB-D68283319CE6}"/>
              </a:ext>
            </a:extLst>
          </p:cNvPr>
          <p:cNvSpPr txBox="1"/>
          <p:nvPr/>
        </p:nvSpPr>
        <p:spPr>
          <a:xfrm>
            <a:off x="123956" y="2995710"/>
            <a:ext cx="3859129" cy="29392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am not OK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am sad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Sense: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Someone help 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 on my physical body, mental state, social status, way of life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cause of Status: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do not do what I want; I do what I do not want (RC#W4)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8CA595-CD5C-4743-8DB7-792A2686728F}"/>
              </a:ext>
            </a:extLst>
          </p:cNvPr>
          <p:cNvSpPr txBox="1"/>
          <p:nvPr/>
        </p:nvSpPr>
        <p:spPr>
          <a:xfrm>
            <a:off x="130695" y="1907650"/>
            <a:ext cx="3859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full story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C1B11E-F9A6-4BF5-9E45-AA4D4D9A6F92}"/>
              </a:ext>
            </a:extLst>
          </p:cNvPr>
          <p:cNvSpPr txBox="1"/>
          <p:nvPr/>
        </p:nvSpPr>
        <p:spPr>
          <a:xfrm>
            <a:off x="130695" y="1067163"/>
            <a:ext cx="385913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Asked 20 mins ago</a:t>
            </a:r>
          </a:p>
          <a:p>
            <a:endParaRPr lang="en-US" sz="5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 10 advice</a:t>
            </a:r>
          </a:p>
          <a:p>
            <a:endParaRPr lang="en-US" sz="5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Gave 3 special thanks to adviser(s)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7B9F7F-888E-4EE2-9BE8-491136DE4252}"/>
              </a:ext>
            </a:extLst>
          </p:cNvPr>
          <p:cNvSpPr>
            <a:spLocks/>
          </p:cNvSpPr>
          <p:nvPr/>
        </p:nvSpPr>
        <p:spPr>
          <a:xfrm>
            <a:off x="123956" y="635189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Asked by XGQ89009090A</a:t>
            </a:r>
          </a:p>
        </p:txBody>
      </p:sp>
      <p:pic>
        <p:nvPicPr>
          <p:cNvPr id="51" name="Picture 2" descr="https://vignette.wikia.nocookie.net/monstergirlencyclopedia/images/c/c6/Canon_no.png/revision/latest?cb=20160711004954">
            <a:extLst>
              <a:ext uri="{FF2B5EF4-FFF2-40B4-BE49-F238E27FC236}">
                <a16:creationId xmlns:a16="http://schemas.microsoft.com/office/drawing/2014/main" id="{C0E0105D-2959-430A-8E87-C37ECCA7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64" y="697938"/>
            <a:ext cx="286592" cy="2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470E615-B53D-44B4-813C-0D80272096FD}"/>
              </a:ext>
            </a:extLst>
          </p:cNvPr>
          <p:cNvSpPr>
            <a:spLocks/>
          </p:cNvSpPr>
          <p:nvPr/>
        </p:nvSpPr>
        <p:spPr>
          <a:xfrm>
            <a:off x="8202795" y="641275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Advice</a:t>
            </a:r>
          </a:p>
        </p:txBody>
      </p:sp>
      <p:pic>
        <p:nvPicPr>
          <p:cNvPr id="44" name="Picture 2" descr="https://vignette.wikia.nocookie.net/monstergirlencyclopedia/images/c/c6/Canon_no.png/revision/latest?cb=20160711004954">
            <a:extLst>
              <a:ext uri="{FF2B5EF4-FFF2-40B4-BE49-F238E27FC236}">
                <a16:creationId xmlns:a16="http://schemas.microsoft.com/office/drawing/2014/main" id="{0EACBA4F-940D-4E8A-A8DF-C6F3DBEC8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937" y="697938"/>
            <a:ext cx="286592" cy="2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04BCE6-3F75-4569-BA85-860925AE93DE}"/>
              </a:ext>
            </a:extLst>
          </p:cNvPr>
          <p:cNvCxnSpPr>
            <a:cxnSpLocks/>
          </p:cNvCxnSpPr>
          <p:nvPr/>
        </p:nvCxnSpPr>
        <p:spPr>
          <a:xfrm flipV="1">
            <a:off x="1677971" y="1062448"/>
            <a:ext cx="6419654" cy="417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0B1CBEB-BB46-40FB-8D8D-6AB8D023E68A}"/>
              </a:ext>
            </a:extLst>
          </p:cNvPr>
          <p:cNvSpPr txBox="1"/>
          <p:nvPr/>
        </p:nvSpPr>
        <p:spPr>
          <a:xfrm>
            <a:off x="8214910" y="1072016"/>
            <a:ext cx="3859129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 by AAABBBCCC789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Surefire Ways Not to Get Promoted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Don't plan your day. Go to work each day without a plan in mind.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Do the minimum. Have the attitude of “they don't pay me for that.”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Rely on your current base of knowledge. No need to learn new skills.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Voice your complaints. ...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Don't share the credit.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A6EA0C-8CFE-4540-BA95-71A6DC11DC2C}"/>
              </a:ext>
            </a:extLst>
          </p:cNvPr>
          <p:cNvCxnSpPr/>
          <p:nvPr/>
        </p:nvCxnSpPr>
        <p:spPr>
          <a:xfrm>
            <a:off x="8214910" y="4242062"/>
            <a:ext cx="3847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00067D3-DAED-4B2D-9978-3790EADB7B9D}"/>
              </a:ext>
            </a:extLst>
          </p:cNvPr>
          <p:cNvSpPr txBox="1"/>
          <p:nvPr/>
        </p:nvSpPr>
        <p:spPr>
          <a:xfrm>
            <a:off x="11365250" y="1062445"/>
            <a:ext cx="7324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578ED-0723-44EB-ABE4-E5590BFE6F1D}"/>
              </a:ext>
            </a:extLst>
          </p:cNvPr>
          <p:cNvSpPr txBox="1"/>
          <p:nvPr/>
        </p:nvSpPr>
        <p:spPr>
          <a:xfrm>
            <a:off x="8214910" y="4242062"/>
            <a:ext cx="3859129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#2 by QQQBBBCCC456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Surefire Ways Not to Get Promoted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Don't plan your day. Go to work each day without a plan in mind.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Do the minimum. Have the attitude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191ED0-065A-434C-9308-A2169C048AAD}"/>
              </a:ext>
            </a:extLst>
          </p:cNvPr>
          <p:cNvSpPr txBox="1"/>
          <p:nvPr/>
        </p:nvSpPr>
        <p:spPr>
          <a:xfrm>
            <a:off x="11347358" y="4223208"/>
            <a:ext cx="7324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8A8AF3-16B2-4B2E-B3A7-5AC519D09582}"/>
              </a:ext>
            </a:extLst>
          </p:cNvPr>
          <p:cNvCxnSpPr>
            <a:cxnSpLocks/>
          </p:cNvCxnSpPr>
          <p:nvPr/>
        </p:nvCxnSpPr>
        <p:spPr>
          <a:xfrm flipV="1">
            <a:off x="3044858" y="1224952"/>
            <a:ext cx="5052767" cy="5644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E9348CF-9AE0-4E80-9EAC-FF5E096E4272}"/>
              </a:ext>
            </a:extLst>
          </p:cNvPr>
          <p:cNvSpPr txBox="1"/>
          <p:nvPr/>
        </p:nvSpPr>
        <p:spPr>
          <a:xfrm>
            <a:off x="4476358" y="820893"/>
            <a:ext cx="21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all 10 advice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49BF65-4778-40AB-91F2-BB5485D3A253}"/>
              </a:ext>
            </a:extLst>
          </p:cNvPr>
          <p:cNvSpPr txBox="1"/>
          <p:nvPr/>
        </p:nvSpPr>
        <p:spPr>
          <a:xfrm>
            <a:off x="4498636" y="1637778"/>
            <a:ext cx="214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3 advice that got special thanks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7F17D6-FF57-4783-9940-60AA28E46869}"/>
              </a:ext>
            </a:extLst>
          </p:cNvPr>
          <p:cNvSpPr txBox="1"/>
          <p:nvPr/>
        </p:nvSpPr>
        <p:spPr>
          <a:xfrm>
            <a:off x="10656107" y="1076590"/>
            <a:ext cx="8174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305897-A679-4A91-BDE8-54898ADDB6F4}"/>
              </a:ext>
            </a:extLst>
          </p:cNvPr>
          <p:cNvSpPr>
            <a:spLocks/>
          </p:cNvSpPr>
          <p:nvPr/>
        </p:nvSpPr>
        <p:spPr>
          <a:xfrm>
            <a:off x="126539" y="6222811"/>
            <a:ext cx="3859131" cy="633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FB67D79-644F-4D97-9412-DDC7E4807DE2}"/>
              </a:ext>
            </a:extLst>
          </p:cNvPr>
          <p:cNvSpPr/>
          <p:nvPr/>
        </p:nvSpPr>
        <p:spPr>
          <a:xfrm>
            <a:off x="201716" y="6382024"/>
            <a:ext cx="3069385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comment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550629-89FB-44EE-9A3D-00DB2A9D2099}"/>
              </a:ext>
            </a:extLst>
          </p:cNvPr>
          <p:cNvSpPr txBox="1"/>
          <p:nvPr/>
        </p:nvSpPr>
        <p:spPr>
          <a:xfrm>
            <a:off x="3232058" y="6382025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FFFA9CA-D044-4ABB-909D-9EA95C76F16A}"/>
              </a:ext>
            </a:extLst>
          </p:cNvPr>
          <p:cNvSpPr>
            <a:spLocks/>
          </p:cNvSpPr>
          <p:nvPr/>
        </p:nvSpPr>
        <p:spPr>
          <a:xfrm>
            <a:off x="8202795" y="6224236"/>
            <a:ext cx="3859131" cy="633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80C981D-2C2B-44EB-BA68-52512213BAB6}"/>
              </a:ext>
            </a:extLst>
          </p:cNvPr>
          <p:cNvSpPr/>
          <p:nvPr/>
        </p:nvSpPr>
        <p:spPr>
          <a:xfrm>
            <a:off x="8277972" y="6383449"/>
            <a:ext cx="3069385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comment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D7A51C-41E6-421A-B59E-B5B8E486C0AA}"/>
              </a:ext>
            </a:extLst>
          </p:cNvPr>
          <p:cNvSpPr txBox="1"/>
          <p:nvPr/>
        </p:nvSpPr>
        <p:spPr>
          <a:xfrm>
            <a:off x="11308314" y="6383450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E4137F2-6646-473D-8F87-463BCBB4A36A}"/>
              </a:ext>
            </a:extLst>
          </p:cNvPr>
          <p:cNvGrpSpPr/>
          <p:nvPr/>
        </p:nvGrpSpPr>
        <p:grpSpPr>
          <a:xfrm>
            <a:off x="9037563" y="683087"/>
            <a:ext cx="2390254" cy="377208"/>
            <a:chOff x="9037563" y="683087"/>
            <a:chExt cx="2390254" cy="377208"/>
          </a:xfrm>
        </p:grpSpPr>
        <p:pic>
          <p:nvPicPr>
            <p:cNvPr id="42" name="Picture 8" descr="http://www.clker.com/cliparts/B/t/2/T/7/O/search-icon-small-16x16.svg.thumb.png">
              <a:extLst>
                <a:ext uri="{FF2B5EF4-FFF2-40B4-BE49-F238E27FC236}">
                  <a16:creationId xmlns:a16="http://schemas.microsoft.com/office/drawing/2014/main" id="{95DE09AA-2888-45D0-A95F-A07D35B79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563" y="683087"/>
              <a:ext cx="377208" cy="377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8543BEB-F9F9-4844-8A13-C6EA79E78F84}"/>
                </a:ext>
              </a:extLst>
            </p:cNvPr>
            <p:cNvSpPr/>
            <p:nvPr/>
          </p:nvSpPr>
          <p:spPr>
            <a:xfrm>
              <a:off x="9500376" y="688993"/>
              <a:ext cx="286592" cy="3127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A5EB06-4C9B-414A-AA92-0AAD0D85CFBF}"/>
                </a:ext>
              </a:extLst>
            </p:cNvPr>
            <p:cNvSpPr txBox="1"/>
            <p:nvPr/>
          </p:nvSpPr>
          <p:spPr>
            <a:xfrm>
              <a:off x="9749260" y="690354"/>
              <a:ext cx="167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Only Unread</a:t>
              </a:r>
            </a:p>
          </p:txBody>
        </p:sp>
        <p:pic>
          <p:nvPicPr>
            <p:cNvPr id="67" name="Picture 2" descr="smple black checkmark png">
              <a:extLst>
                <a:ext uri="{FF2B5EF4-FFF2-40B4-BE49-F238E27FC236}">
                  <a16:creationId xmlns:a16="http://schemas.microsoft.com/office/drawing/2014/main" id="{2F894BC9-D8C1-4F27-9EC2-8D0A65AA0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5878" y="762654"/>
              <a:ext cx="181859" cy="17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09B7A34-E7EB-44EB-8654-D9100ADEEEFB}"/>
              </a:ext>
            </a:extLst>
          </p:cNvPr>
          <p:cNvSpPr txBox="1"/>
          <p:nvPr/>
        </p:nvSpPr>
        <p:spPr>
          <a:xfrm>
            <a:off x="10656107" y="4237354"/>
            <a:ext cx="8305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65704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D05AB3-CDF1-4224-96E0-C5548164CFF2}"/>
              </a:ext>
            </a:extLst>
          </p:cNvPr>
          <p:cNvSpPr txBox="1"/>
          <p:nvPr/>
        </p:nvSpPr>
        <p:spPr>
          <a:xfrm>
            <a:off x="755432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Share Lesson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A43790-29B6-42A0-9657-DDA2B206185A}"/>
              </a:ext>
            </a:extLst>
          </p:cNvPr>
          <p:cNvSpPr txBox="1"/>
          <p:nvPr/>
        </p:nvSpPr>
        <p:spPr>
          <a:xfrm>
            <a:off x="123956" y="1116614"/>
            <a:ext cx="385913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I tell my boss that his evaluation is not acceptable to me? Should I tell my boss that his evaluation is not XXXXXXXXXXXXXX? Should I tell my boss that his evaluation is not acceptable to me? Should I tell him his evaluation is not acceptable?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boss evaluates my performance unfairly. I do not get promotion as I should. My boss evaluates my performance unfairly. I do not get promotion as I should. My boss evaluates my performance unfairly. I do not get promotion as I should. What to do???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 5 Like(s)</a:t>
            </a:r>
          </a:p>
          <a:p>
            <a:endParaRPr lang="en-US" sz="5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10 comment(s)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29DDD0-07CA-4DE2-9AB3-8ED2F12341F9}"/>
              </a:ext>
            </a:extLst>
          </p:cNvPr>
          <p:cNvSpPr>
            <a:spLocks/>
          </p:cNvSpPr>
          <p:nvPr/>
        </p:nvSpPr>
        <p:spPr>
          <a:xfrm>
            <a:off x="123956" y="635189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Shared by XGQ89009090A</a:t>
            </a:r>
          </a:p>
        </p:txBody>
      </p:sp>
      <p:pic>
        <p:nvPicPr>
          <p:cNvPr id="53" name="Picture 2" descr="https://vignette.wikia.nocookie.net/monstergirlencyclopedia/images/c/c6/Canon_no.png/revision/latest?cb=20160711004954">
            <a:extLst>
              <a:ext uri="{FF2B5EF4-FFF2-40B4-BE49-F238E27FC236}">
                <a16:creationId xmlns:a16="http://schemas.microsoft.com/office/drawing/2014/main" id="{4526B0CB-5D80-419A-8622-B73AD2942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64" y="697938"/>
            <a:ext cx="286592" cy="2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9C5F77F-CB52-4807-9034-48F9DA28784C}"/>
              </a:ext>
            </a:extLst>
          </p:cNvPr>
          <p:cNvSpPr txBox="1"/>
          <p:nvPr/>
        </p:nvSpPr>
        <p:spPr>
          <a:xfrm>
            <a:off x="121370" y="5085810"/>
            <a:ext cx="3859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full story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288F95-00DF-4D6F-BF2C-A338C024E8C7}"/>
              </a:ext>
            </a:extLst>
          </p:cNvPr>
          <p:cNvSpPr txBox="1"/>
          <p:nvPr/>
        </p:nvSpPr>
        <p:spPr>
          <a:xfrm>
            <a:off x="132365" y="5379615"/>
            <a:ext cx="3859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Tag: Work, Boss, Unfair, Promotion, Process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D5A790-28EB-4CB4-B7E6-22A57477DDEC}"/>
              </a:ext>
            </a:extLst>
          </p:cNvPr>
          <p:cNvSpPr>
            <a:spLocks/>
          </p:cNvSpPr>
          <p:nvPr/>
        </p:nvSpPr>
        <p:spPr>
          <a:xfrm>
            <a:off x="130796" y="5767569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Self Assessment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4B239A-A6D1-4DEC-B3F2-883AACCF4DA6}"/>
              </a:ext>
            </a:extLst>
          </p:cNvPr>
          <p:cNvSpPr txBox="1"/>
          <p:nvPr/>
        </p:nvSpPr>
        <p:spPr>
          <a:xfrm>
            <a:off x="2885704" y="669500"/>
            <a:ext cx="6493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DE106E-7373-48AF-8B43-21EE20051454}"/>
              </a:ext>
            </a:extLst>
          </p:cNvPr>
          <p:cNvSpPr>
            <a:spLocks/>
          </p:cNvSpPr>
          <p:nvPr/>
        </p:nvSpPr>
        <p:spPr>
          <a:xfrm>
            <a:off x="126539" y="6222811"/>
            <a:ext cx="3859131" cy="633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933C3F9-49F4-44ED-8225-4727466353AF}"/>
              </a:ext>
            </a:extLst>
          </p:cNvPr>
          <p:cNvSpPr/>
          <p:nvPr/>
        </p:nvSpPr>
        <p:spPr>
          <a:xfrm>
            <a:off x="201716" y="6382024"/>
            <a:ext cx="3069385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comment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35E8ED-E157-486A-85CA-BBE3043023E8}"/>
              </a:ext>
            </a:extLst>
          </p:cNvPr>
          <p:cNvSpPr txBox="1"/>
          <p:nvPr/>
        </p:nvSpPr>
        <p:spPr>
          <a:xfrm>
            <a:off x="3232058" y="6382025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37634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F32EF50B-98FB-4BB2-B92C-86F681AA2CD9}"/>
              </a:ext>
            </a:extLst>
          </p:cNvPr>
          <p:cNvSpPr/>
          <p:nvPr/>
        </p:nvSpPr>
        <p:spPr>
          <a:xfrm>
            <a:off x="8202796" y="-5561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AB0D5D-2C17-4E06-B01D-638A93BA3BB1}"/>
              </a:ext>
            </a:extLst>
          </p:cNvPr>
          <p:cNvSpPr>
            <a:spLocks/>
          </p:cNvSpPr>
          <p:nvPr/>
        </p:nvSpPr>
        <p:spPr>
          <a:xfrm>
            <a:off x="8205380" y="210781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Picture 3">
            <a:extLst>
              <a:ext uri="{FF2B5EF4-FFF2-40B4-BE49-F238E27FC236}">
                <a16:creationId xmlns:a16="http://schemas.microsoft.com/office/drawing/2014/main" id="{CED2E7A2-2C1E-489E-BE1C-E507FD9B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80" y="7584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A6747512-AB67-4ED5-B889-14752534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157" y="224260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061CBA81-988E-4921-9D13-925C2640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0" y="178494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D05AB3-CDF1-4224-96E0-C5548164CFF2}"/>
              </a:ext>
            </a:extLst>
          </p:cNvPr>
          <p:cNvSpPr txBox="1"/>
          <p:nvPr/>
        </p:nvSpPr>
        <p:spPr>
          <a:xfrm>
            <a:off x="755432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Share Lesson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D3BD5C-F232-46AC-8924-451511B0DC5E}"/>
              </a:ext>
            </a:extLst>
          </p:cNvPr>
          <p:cNvSpPr txBox="1"/>
          <p:nvPr/>
        </p:nvSpPr>
        <p:spPr>
          <a:xfrm>
            <a:off x="8808072" y="243986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Share Lesson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58BA91-2FE2-4DA7-B52C-7EFD5A8D3ABF}"/>
              </a:ext>
            </a:extLst>
          </p:cNvPr>
          <p:cNvSpPr>
            <a:spLocks/>
          </p:cNvSpPr>
          <p:nvPr/>
        </p:nvSpPr>
        <p:spPr>
          <a:xfrm>
            <a:off x="8202795" y="641275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Full Story</a:t>
            </a:r>
          </a:p>
        </p:txBody>
      </p:sp>
      <p:pic>
        <p:nvPicPr>
          <p:cNvPr id="48" name="Picture 2" descr="https://vignette.wikia.nocookie.net/monstergirlencyclopedia/images/c/c6/Canon_no.png/revision/latest?cb=20160711004954">
            <a:extLst>
              <a:ext uri="{FF2B5EF4-FFF2-40B4-BE49-F238E27FC236}">
                <a16:creationId xmlns:a16="http://schemas.microsoft.com/office/drawing/2014/main" id="{8621B876-5F59-4630-88C1-CF49F7CB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937" y="697938"/>
            <a:ext cx="286592" cy="2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07B9F7F-888E-4EE2-9BE8-491136DE4252}"/>
              </a:ext>
            </a:extLst>
          </p:cNvPr>
          <p:cNvSpPr>
            <a:spLocks/>
          </p:cNvSpPr>
          <p:nvPr/>
        </p:nvSpPr>
        <p:spPr>
          <a:xfrm>
            <a:off x="123956" y="635189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Shared by XGQ89009090A</a:t>
            </a:r>
          </a:p>
        </p:txBody>
      </p:sp>
      <p:pic>
        <p:nvPicPr>
          <p:cNvPr id="51" name="Picture 2" descr="https://vignette.wikia.nocookie.net/monstergirlencyclopedia/images/c/c6/Canon_no.png/revision/latest?cb=20160711004954">
            <a:extLst>
              <a:ext uri="{FF2B5EF4-FFF2-40B4-BE49-F238E27FC236}">
                <a16:creationId xmlns:a16="http://schemas.microsoft.com/office/drawing/2014/main" id="{C0E0105D-2959-430A-8E87-C37ECCA7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64" y="697938"/>
            <a:ext cx="286592" cy="2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1A3183-7C08-4CB1-BD73-7B495DCBF5A8}"/>
              </a:ext>
            </a:extLst>
          </p:cNvPr>
          <p:cNvCxnSpPr>
            <a:cxnSpLocks/>
          </p:cNvCxnSpPr>
          <p:nvPr/>
        </p:nvCxnSpPr>
        <p:spPr>
          <a:xfrm flipV="1">
            <a:off x="1395167" y="1062446"/>
            <a:ext cx="6702458" cy="41714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BDE79D9-A2B1-4D50-B79A-36EBF6AB72A6}"/>
              </a:ext>
            </a:extLst>
          </p:cNvPr>
          <p:cNvSpPr txBox="1"/>
          <p:nvPr/>
        </p:nvSpPr>
        <p:spPr>
          <a:xfrm>
            <a:off x="2696066" y="669500"/>
            <a:ext cx="8389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Unlike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B2DCD6-3BCD-4671-BDED-DD9ED872678E}"/>
              </a:ext>
            </a:extLst>
          </p:cNvPr>
          <p:cNvSpPr txBox="1"/>
          <p:nvPr/>
        </p:nvSpPr>
        <p:spPr>
          <a:xfrm>
            <a:off x="123956" y="1078906"/>
            <a:ext cx="385913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I tell my boss that his evaluation is not acceptable to me? Should I tell my boss that his evaluation is not XXXXXXXXXXXXXX? Should I tell my boss that his evaluation is not acceptable to me? Should I tell him his evaluation is not acceptable?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boss evaluates my performance unfairly. I do not get promotion as I should. My boss evaluates my performance unfairly. I do not get promotion as I should. My boss evaluates my performance unfairly. I do not get promotion as I should. What to do???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 5 Like(s)</a:t>
            </a:r>
          </a:p>
          <a:p>
            <a:endParaRPr lang="en-US" sz="5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10 comment(s)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CAAF3F-CB78-4A92-87C7-5C7E8D749771}"/>
              </a:ext>
            </a:extLst>
          </p:cNvPr>
          <p:cNvSpPr txBox="1"/>
          <p:nvPr/>
        </p:nvSpPr>
        <p:spPr>
          <a:xfrm>
            <a:off x="121370" y="5048102"/>
            <a:ext cx="3859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full 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974961-75EB-441A-B77A-3A836D7A36FD}"/>
              </a:ext>
            </a:extLst>
          </p:cNvPr>
          <p:cNvSpPr txBox="1"/>
          <p:nvPr/>
        </p:nvSpPr>
        <p:spPr>
          <a:xfrm>
            <a:off x="132365" y="5341907"/>
            <a:ext cx="3859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Tag: Work, Boss, Unfair, Promotion, Process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408B94-4FC9-4DDE-9314-B18C3FDEE36F}"/>
              </a:ext>
            </a:extLst>
          </p:cNvPr>
          <p:cNvSpPr>
            <a:spLocks/>
          </p:cNvSpPr>
          <p:nvPr/>
        </p:nvSpPr>
        <p:spPr>
          <a:xfrm>
            <a:off x="130796" y="5729861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Self Assessment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B604B9-FBFF-46B1-BFFD-27796D8B0A8F}"/>
              </a:ext>
            </a:extLst>
          </p:cNvPr>
          <p:cNvSpPr>
            <a:spLocks/>
          </p:cNvSpPr>
          <p:nvPr/>
        </p:nvSpPr>
        <p:spPr>
          <a:xfrm>
            <a:off x="126539" y="6222811"/>
            <a:ext cx="3859131" cy="633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BEF4FF0-D555-4C43-AFCB-321B9293A98E}"/>
              </a:ext>
            </a:extLst>
          </p:cNvPr>
          <p:cNvSpPr/>
          <p:nvPr/>
        </p:nvSpPr>
        <p:spPr>
          <a:xfrm>
            <a:off x="201716" y="6382024"/>
            <a:ext cx="3069385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comment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32E412-0FB6-4B2B-A542-2E5EE7C2193B}"/>
              </a:ext>
            </a:extLst>
          </p:cNvPr>
          <p:cNvSpPr txBox="1"/>
          <p:nvPr/>
        </p:nvSpPr>
        <p:spPr>
          <a:xfrm>
            <a:off x="3232058" y="6382025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64C4A2-78E8-443E-B755-5CA4BAF16677}"/>
              </a:ext>
            </a:extLst>
          </p:cNvPr>
          <p:cNvSpPr>
            <a:spLocks/>
          </p:cNvSpPr>
          <p:nvPr/>
        </p:nvSpPr>
        <p:spPr>
          <a:xfrm>
            <a:off x="8202795" y="6224236"/>
            <a:ext cx="3859131" cy="633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B521189-8ED4-4025-BD53-160E039ADD97}"/>
              </a:ext>
            </a:extLst>
          </p:cNvPr>
          <p:cNvSpPr/>
          <p:nvPr/>
        </p:nvSpPr>
        <p:spPr>
          <a:xfrm>
            <a:off x="8277972" y="6383449"/>
            <a:ext cx="3069385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comment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FE9B67-0811-4230-B406-7262C7EF0CAC}"/>
              </a:ext>
            </a:extLst>
          </p:cNvPr>
          <p:cNvSpPr txBox="1"/>
          <p:nvPr/>
        </p:nvSpPr>
        <p:spPr>
          <a:xfrm>
            <a:off x="11308314" y="6383450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21896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F32EF50B-98FB-4BB2-B92C-86F681AA2CD9}"/>
              </a:ext>
            </a:extLst>
          </p:cNvPr>
          <p:cNvSpPr/>
          <p:nvPr/>
        </p:nvSpPr>
        <p:spPr>
          <a:xfrm>
            <a:off x="8202796" y="-5561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AB0D5D-2C17-4E06-B01D-638A93BA3BB1}"/>
              </a:ext>
            </a:extLst>
          </p:cNvPr>
          <p:cNvSpPr>
            <a:spLocks/>
          </p:cNvSpPr>
          <p:nvPr/>
        </p:nvSpPr>
        <p:spPr>
          <a:xfrm>
            <a:off x="8205380" y="210781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Picture 3">
            <a:extLst>
              <a:ext uri="{FF2B5EF4-FFF2-40B4-BE49-F238E27FC236}">
                <a16:creationId xmlns:a16="http://schemas.microsoft.com/office/drawing/2014/main" id="{CED2E7A2-2C1E-489E-BE1C-E507FD9B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80" y="7584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A6747512-AB67-4ED5-B889-14752534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157" y="224260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061CBA81-988E-4921-9D13-925C2640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0" y="178494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D05AB3-CDF1-4224-96E0-C5548164CFF2}"/>
              </a:ext>
            </a:extLst>
          </p:cNvPr>
          <p:cNvSpPr txBox="1"/>
          <p:nvPr/>
        </p:nvSpPr>
        <p:spPr>
          <a:xfrm>
            <a:off x="755432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Share Lesson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D3BD5C-F232-46AC-8924-451511B0DC5E}"/>
              </a:ext>
            </a:extLst>
          </p:cNvPr>
          <p:cNvSpPr txBox="1"/>
          <p:nvPr/>
        </p:nvSpPr>
        <p:spPr>
          <a:xfrm>
            <a:off x="8808072" y="243986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Share Lesson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0C45BD-789C-40E2-B817-9551B0349767}"/>
              </a:ext>
            </a:extLst>
          </p:cNvPr>
          <p:cNvSpPr txBox="1"/>
          <p:nvPr/>
        </p:nvSpPr>
        <p:spPr>
          <a:xfrm>
            <a:off x="128618" y="2176750"/>
            <a:ext cx="3859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Tag: Work, Boss, Unfair, Promotion, Process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06DD9E-BBAB-4870-98A8-C6B62D22DDE6}"/>
              </a:ext>
            </a:extLst>
          </p:cNvPr>
          <p:cNvSpPr>
            <a:spLocks/>
          </p:cNvSpPr>
          <p:nvPr/>
        </p:nvSpPr>
        <p:spPr>
          <a:xfrm>
            <a:off x="127049" y="2564704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Self Assessment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EE9692-EFFC-4982-9FBB-D68283319CE6}"/>
              </a:ext>
            </a:extLst>
          </p:cNvPr>
          <p:cNvSpPr txBox="1"/>
          <p:nvPr/>
        </p:nvSpPr>
        <p:spPr>
          <a:xfrm>
            <a:off x="123956" y="2995710"/>
            <a:ext cx="3859129" cy="24468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am not OK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Sense: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cause of Status: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8CA595-CD5C-4743-8DB7-792A2686728F}"/>
              </a:ext>
            </a:extLst>
          </p:cNvPr>
          <p:cNvSpPr txBox="1"/>
          <p:nvPr/>
        </p:nvSpPr>
        <p:spPr>
          <a:xfrm>
            <a:off x="130695" y="1907650"/>
            <a:ext cx="3859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full story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C1B11E-F9A6-4BF5-9E45-AA4D4D9A6F92}"/>
              </a:ext>
            </a:extLst>
          </p:cNvPr>
          <p:cNvSpPr txBox="1"/>
          <p:nvPr/>
        </p:nvSpPr>
        <p:spPr>
          <a:xfrm>
            <a:off x="130695" y="850349"/>
            <a:ext cx="385913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performance unfairly. I do not get promotion as I should. What to do???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 5 Like(s)</a:t>
            </a:r>
          </a:p>
          <a:p>
            <a:endParaRPr lang="en-US" sz="5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10 comment(s)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7B9F7F-888E-4EE2-9BE8-491136DE4252}"/>
              </a:ext>
            </a:extLst>
          </p:cNvPr>
          <p:cNvSpPr>
            <a:spLocks/>
          </p:cNvSpPr>
          <p:nvPr/>
        </p:nvSpPr>
        <p:spPr>
          <a:xfrm>
            <a:off x="123956" y="635189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Shared by XGQ89009090A</a:t>
            </a:r>
          </a:p>
        </p:txBody>
      </p:sp>
      <p:pic>
        <p:nvPicPr>
          <p:cNvPr id="51" name="Picture 2" descr="https://vignette.wikia.nocookie.net/monstergirlencyclopedia/images/c/c6/Canon_no.png/revision/latest?cb=20160711004954">
            <a:extLst>
              <a:ext uri="{FF2B5EF4-FFF2-40B4-BE49-F238E27FC236}">
                <a16:creationId xmlns:a16="http://schemas.microsoft.com/office/drawing/2014/main" id="{C0E0105D-2959-430A-8E87-C37ECCA7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64" y="697938"/>
            <a:ext cx="286592" cy="2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470E615-B53D-44B4-813C-0D80272096FD}"/>
              </a:ext>
            </a:extLst>
          </p:cNvPr>
          <p:cNvSpPr>
            <a:spLocks/>
          </p:cNvSpPr>
          <p:nvPr/>
        </p:nvSpPr>
        <p:spPr>
          <a:xfrm>
            <a:off x="8202795" y="641275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pic>
        <p:nvPicPr>
          <p:cNvPr id="44" name="Picture 2" descr="https://vignette.wikia.nocookie.net/monstergirlencyclopedia/images/c/c6/Canon_no.png/revision/latest?cb=20160711004954">
            <a:extLst>
              <a:ext uri="{FF2B5EF4-FFF2-40B4-BE49-F238E27FC236}">
                <a16:creationId xmlns:a16="http://schemas.microsoft.com/office/drawing/2014/main" id="{0EACBA4F-940D-4E8A-A8DF-C6F3DBEC8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937" y="697938"/>
            <a:ext cx="286592" cy="2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04BCE6-3F75-4569-BA85-860925AE93DE}"/>
              </a:ext>
            </a:extLst>
          </p:cNvPr>
          <p:cNvCxnSpPr>
            <a:cxnSpLocks/>
          </p:cNvCxnSpPr>
          <p:nvPr/>
        </p:nvCxnSpPr>
        <p:spPr>
          <a:xfrm flipV="1">
            <a:off x="1941922" y="1062447"/>
            <a:ext cx="6155703" cy="7569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0B1CBEB-BB46-40FB-8D8D-6AB8D023E68A}"/>
              </a:ext>
            </a:extLst>
          </p:cNvPr>
          <p:cNvSpPr txBox="1"/>
          <p:nvPr/>
        </p:nvSpPr>
        <p:spPr>
          <a:xfrm>
            <a:off x="8214910" y="1072016"/>
            <a:ext cx="3859129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 by AAABBBCCC789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Surefire Ways Not to Get Promoted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Don't plan your day. Go to work each day without a plan in mind.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Do the minimum. Have the attitude of “they don't pay me for that.”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Rely on your current base of knowledge. No need to learn new skills.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Voice your complaints. ...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Don't share the credit.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A6EA0C-8CFE-4540-BA95-71A6DC11DC2C}"/>
              </a:ext>
            </a:extLst>
          </p:cNvPr>
          <p:cNvCxnSpPr/>
          <p:nvPr/>
        </p:nvCxnSpPr>
        <p:spPr>
          <a:xfrm>
            <a:off x="8214910" y="4242062"/>
            <a:ext cx="3847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00067D3-DAED-4B2D-9978-3790EADB7B9D}"/>
              </a:ext>
            </a:extLst>
          </p:cNvPr>
          <p:cNvSpPr txBox="1"/>
          <p:nvPr/>
        </p:nvSpPr>
        <p:spPr>
          <a:xfrm>
            <a:off x="11365250" y="1062445"/>
            <a:ext cx="7324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578ED-0723-44EB-ABE4-E5590BFE6F1D}"/>
              </a:ext>
            </a:extLst>
          </p:cNvPr>
          <p:cNvSpPr txBox="1"/>
          <p:nvPr/>
        </p:nvSpPr>
        <p:spPr>
          <a:xfrm>
            <a:off x="8214910" y="4242062"/>
            <a:ext cx="3859129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#2 by QQQBBBCCC456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Surefire Ways Not to Get Promoted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Don't plan your day. Go to work each day without a plan in mind.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Do the minimum. Have the attitude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191ED0-065A-434C-9308-A2169C048AAD}"/>
              </a:ext>
            </a:extLst>
          </p:cNvPr>
          <p:cNvSpPr txBox="1"/>
          <p:nvPr/>
        </p:nvSpPr>
        <p:spPr>
          <a:xfrm>
            <a:off x="11347358" y="4223208"/>
            <a:ext cx="7324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BB9E9C-E690-4228-849F-954DB7458370}"/>
              </a:ext>
            </a:extLst>
          </p:cNvPr>
          <p:cNvSpPr txBox="1"/>
          <p:nvPr/>
        </p:nvSpPr>
        <p:spPr>
          <a:xfrm>
            <a:off x="2885704" y="669500"/>
            <a:ext cx="6493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4DBEA5A-4844-435D-BB05-378EA52EC15C}"/>
              </a:ext>
            </a:extLst>
          </p:cNvPr>
          <p:cNvSpPr>
            <a:spLocks/>
          </p:cNvSpPr>
          <p:nvPr/>
        </p:nvSpPr>
        <p:spPr>
          <a:xfrm>
            <a:off x="126539" y="6222811"/>
            <a:ext cx="3859131" cy="633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86F09B5-D18A-4E95-BEA8-70118A0B3F49}"/>
              </a:ext>
            </a:extLst>
          </p:cNvPr>
          <p:cNvSpPr/>
          <p:nvPr/>
        </p:nvSpPr>
        <p:spPr>
          <a:xfrm>
            <a:off x="201716" y="6382024"/>
            <a:ext cx="3069385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comment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B5B169-0AB4-4BE4-906B-2AE6A64BD82D}"/>
              </a:ext>
            </a:extLst>
          </p:cNvPr>
          <p:cNvSpPr txBox="1"/>
          <p:nvPr/>
        </p:nvSpPr>
        <p:spPr>
          <a:xfrm>
            <a:off x="3232058" y="6382025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9A2515-95D0-4452-8F60-82291DD122AA}"/>
              </a:ext>
            </a:extLst>
          </p:cNvPr>
          <p:cNvSpPr>
            <a:spLocks/>
          </p:cNvSpPr>
          <p:nvPr/>
        </p:nvSpPr>
        <p:spPr>
          <a:xfrm>
            <a:off x="8202795" y="6224236"/>
            <a:ext cx="3859131" cy="633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4837BBA-31DA-4A95-8C2C-118BA2FF3045}"/>
              </a:ext>
            </a:extLst>
          </p:cNvPr>
          <p:cNvSpPr/>
          <p:nvPr/>
        </p:nvSpPr>
        <p:spPr>
          <a:xfrm>
            <a:off x="8277972" y="6383449"/>
            <a:ext cx="3069385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comment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C38BFB-7A52-4F60-887D-B36D22CC1EA4}"/>
              </a:ext>
            </a:extLst>
          </p:cNvPr>
          <p:cNvSpPr txBox="1"/>
          <p:nvPr/>
        </p:nvSpPr>
        <p:spPr>
          <a:xfrm>
            <a:off x="11308314" y="6383450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F5EBBA-DEB0-41D5-B0C0-192172BEAAED}"/>
              </a:ext>
            </a:extLst>
          </p:cNvPr>
          <p:cNvGrpSpPr/>
          <p:nvPr/>
        </p:nvGrpSpPr>
        <p:grpSpPr>
          <a:xfrm>
            <a:off x="9244956" y="683087"/>
            <a:ext cx="2681216" cy="377208"/>
            <a:chOff x="9037563" y="683087"/>
            <a:chExt cx="2398687" cy="377208"/>
          </a:xfrm>
        </p:grpSpPr>
        <p:pic>
          <p:nvPicPr>
            <p:cNvPr id="39" name="Picture 8" descr="http://www.clker.com/cliparts/B/t/2/T/7/O/search-icon-small-16x16.svg.thumb.png">
              <a:extLst>
                <a:ext uri="{FF2B5EF4-FFF2-40B4-BE49-F238E27FC236}">
                  <a16:creationId xmlns:a16="http://schemas.microsoft.com/office/drawing/2014/main" id="{F785DF27-3342-4330-96A1-C410CAD81A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563" y="683087"/>
              <a:ext cx="377208" cy="377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B792A14-50F5-4DDB-8C45-B1FAAA9BA767}"/>
                </a:ext>
              </a:extLst>
            </p:cNvPr>
            <p:cNvSpPr/>
            <p:nvPr/>
          </p:nvSpPr>
          <p:spPr>
            <a:xfrm>
              <a:off x="9500376" y="688993"/>
              <a:ext cx="286592" cy="3127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CC45E9-CA9C-48AF-ADA6-BC61914E2E3F}"/>
                </a:ext>
              </a:extLst>
            </p:cNvPr>
            <p:cNvSpPr txBox="1"/>
            <p:nvPr/>
          </p:nvSpPr>
          <p:spPr>
            <a:xfrm>
              <a:off x="9757693" y="690354"/>
              <a:ext cx="167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Only Unread</a:t>
              </a:r>
            </a:p>
          </p:txBody>
        </p:sp>
        <p:pic>
          <p:nvPicPr>
            <p:cNvPr id="61" name="Picture 2" descr="smple black checkmark png">
              <a:extLst>
                <a:ext uri="{FF2B5EF4-FFF2-40B4-BE49-F238E27FC236}">
                  <a16:creationId xmlns:a16="http://schemas.microsoft.com/office/drawing/2014/main" id="{9A16253D-C6EC-42D6-BC10-DF44FD50D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5878" y="762654"/>
              <a:ext cx="181859" cy="17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3137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F32EF50B-98FB-4BB2-B92C-86F681AA2CD9}"/>
              </a:ext>
            </a:extLst>
          </p:cNvPr>
          <p:cNvSpPr/>
          <p:nvPr/>
        </p:nvSpPr>
        <p:spPr>
          <a:xfrm>
            <a:off x="8202795" y="7584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AB0D5D-2C17-4E06-B01D-638A93BA3BB1}"/>
              </a:ext>
            </a:extLst>
          </p:cNvPr>
          <p:cNvSpPr>
            <a:spLocks/>
          </p:cNvSpPr>
          <p:nvPr/>
        </p:nvSpPr>
        <p:spPr>
          <a:xfrm>
            <a:off x="8205380" y="210781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Picture 3">
            <a:extLst>
              <a:ext uri="{FF2B5EF4-FFF2-40B4-BE49-F238E27FC236}">
                <a16:creationId xmlns:a16="http://schemas.microsoft.com/office/drawing/2014/main" id="{CED2E7A2-2C1E-489E-BE1C-E507FD9B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80" y="7584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A6747512-AB67-4ED5-B889-14752534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157" y="224260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061CBA81-988E-4921-9D13-925C2640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0" y="178494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D05AB3-CDF1-4224-96E0-C5548164CFF2}"/>
              </a:ext>
            </a:extLst>
          </p:cNvPr>
          <p:cNvSpPr txBox="1"/>
          <p:nvPr/>
        </p:nvSpPr>
        <p:spPr>
          <a:xfrm>
            <a:off x="755432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Share Lesson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D3BD5C-F232-46AC-8924-451511B0DC5E}"/>
              </a:ext>
            </a:extLst>
          </p:cNvPr>
          <p:cNvSpPr txBox="1"/>
          <p:nvPr/>
        </p:nvSpPr>
        <p:spPr>
          <a:xfrm>
            <a:off x="8808072" y="243986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Share Lesson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0C45BD-789C-40E2-B817-9551B0349767}"/>
              </a:ext>
            </a:extLst>
          </p:cNvPr>
          <p:cNvSpPr txBox="1"/>
          <p:nvPr/>
        </p:nvSpPr>
        <p:spPr>
          <a:xfrm>
            <a:off x="128618" y="2176750"/>
            <a:ext cx="3859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Tag: Work, Boss, Unfair, Promotion, Process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06DD9E-BBAB-4870-98A8-C6B62D22DDE6}"/>
              </a:ext>
            </a:extLst>
          </p:cNvPr>
          <p:cNvSpPr>
            <a:spLocks/>
          </p:cNvSpPr>
          <p:nvPr/>
        </p:nvSpPr>
        <p:spPr>
          <a:xfrm>
            <a:off x="127049" y="2564704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Self Assessment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EE9692-EFFC-4982-9FBB-D68283319CE6}"/>
              </a:ext>
            </a:extLst>
          </p:cNvPr>
          <p:cNvSpPr txBox="1"/>
          <p:nvPr/>
        </p:nvSpPr>
        <p:spPr>
          <a:xfrm>
            <a:off x="123956" y="2995710"/>
            <a:ext cx="3859129" cy="29392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am not OK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am sad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Sense: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Someone help 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 on my physical body, mental state, social status, way of life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cause of Status: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do not do what I want; I do what I do not want (RC#W4)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8CA595-CD5C-4743-8DB7-792A2686728F}"/>
              </a:ext>
            </a:extLst>
          </p:cNvPr>
          <p:cNvSpPr txBox="1"/>
          <p:nvPr/>
        </p:nvSpPr>
        <p:spPr>
          <a:xfrm>
            <a:off x="130695" y="1907650"/>
            <a:ext cx="3859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full story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C1B11E-F9A6-4BF5-9E45-AA4D4D9A6F92}"/>
              </a:ext>
            </a:extLst>
          </p:cNvPr>
          <p:cNvSpPr txBox="1"/>
          <p:nvPr/>
        </p:nvSpPr>
        <p:spPr>
          <a:xfrm>
            <a:off x="130695" y="1067163"/>
            <a:ext cx="385913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Shared 20 mins ago; Got 5 likes(s)</a:t>
            </a:r>
          </a:p>
          <a:p>
            <a:endParaRPr lang="en-US" sz="5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10 comment(s)</a:t>
            </a:r>
          </a:p>
          <a:p>
            <a:endParaRPr lang="en-US" sz="5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Gave 3 special thanks to commenter(s)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7B9F7F-888E-4EE2-9BE8-491136DE4252}"/>
              </a:ext>
            </a:extLst>
          </p:cNvPr>
          <p:cNvSpPr>
            <a:spLocks/>
          </p:cNvSpPr>
          <p:nvPr/>
        </p:nvSpPr>
        <p:spPr>
          <a:xfrm>
            <a:off x="123956" y="635189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Shared by XGQ89009090A</a:t>
            </a:r>
          </a:p>
        </p:txBody>
      </p:sp>
      <p:pic>
        <p:nvPicPr>
          <p:cNvPr id="51" name="Picture 2" descr="https://vignette.wikia.nocookie.net/monstergirlencyclopedia/images/c/c6/Canon_no.png/revision/latest?cb=20160711004954">
            <a:extLst>
              <a:ext uri="{FF2B5EF4-FFF2-40B4-BE49-F238E27FC236}">
                <a16:creationId xmlns:a16="http://schemas.microsoft.com/office/drawing/2014/main" id="{C0E0105D-2959-430A-8E87-C37ECCA7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64" y="697938"/>
            <a:ext cx="286592" cy="2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470E615-B53D-44B4-813C-0D80272096FD}"/>
              </a:ext>
            </a:extLst>
          </p:cNvPr>
          <p:cNvSpPr>
            <a:spLocks/>
          </p:cNvSpPr>
          <p:nvPr/>
        </p:nvSpPr>
        <p:spPr>
          <a:xfrm>
            <a:off x="8202795" y="641275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pic>
        <p:nvPicPr>
          <p:cNvPr id="44" name="Picture 2" descr="https://vignette.wikia.nocookie.net/monstergirlencyclopedia/images/c/c6/Canon_no.png/revision/latest?cb=20160711004954">
            <a:extLst>
              <a:ext uri="{FF2B5EF4-FFF2-40B4-BE49-F238E27FC236}">
                <a16:creationId xmlns:a16="http://schemas.microsoft.com/office/drawing/2014/main" id="{0EACBA4F-940D-4E8A-A8DF-C6F3DBEC8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937" y="697938"/>
            <a:ext cx="286592" cy="2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04BCE6-3F75-4569-BA85-860925AE93DE}"/>
              </a:ext>
            </a:extLst>
          </p:cNvPr>
          <p:cNvCxnSpPr>
            <a:cxnSpLocks/>
          </p:cNvCxnSpPr>
          <p:nvPr/>
        </p:nvCxnSpPr>
        <p:spPr>
          <a:xfrm flipV="1">
            <a:off x="1819373" y="1062449"/>
            <a:ext cx="6278252" cy="4552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0B1CBEB-BB46-40FB-8D8D-6AB8D023E68A}"/>
              </a:ext>
            </a:extLst>
          </p:cNvPr>
          <p:cNvSpPr txBox="1"/>
          <p:nvPr/>
        </p:nvSpPr>
        <p:spPr>
          <a:xfrm>
            <a:off x="8214910" y="1072016"/>
            <a:ext cx="3859129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 by AAABBBCCC789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Surefire Ways Not to Get Promoted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Don't plan your day. Go to work each day without a plan in mind.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Do the minimum. Have the attitude of “they don't pay me for that.”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Rely on your current base of knowledge. No need to learn new skills.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Voice your complaints. ...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Don't share the credit.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A6EA0C-8CFE-4540-BA95-71A6DC11DC2C}"/>
              </a:ext>
            </a:extLst>
          </p:cNvPr>
          <p:cNvCxnSpPr/>
          <p:nvPr/>
        </p:nvCxnSpPr>
        <p:spPr>
          <a:xfrm>
            <a:off x="8214910" y="4242062"/>
            <a:ext cx="3847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00067D3-DAED-4B2D-9978-3790EADB7B9D}"/>
              </a:ext>
            </a:extLst>
          </p:cNvPr>
          <p:cNvSpPr txBox="1"/>
          <p:nvPr/>
        </p:nvSpPr>
        <p:spPr>
          <a:xfrm>
            <a:off x="11365250" y="1062445"/>
            <a:ext cx="7324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578ED-0723-44EB-ABE4-E5590BFE6F1D}"/>
              </a:ext>
            </a:extLst>
          </p:cNvPr>
          <p:cNvSpPr txBox="1"/>
          <p:nvPr/>
        </p:nvSpPr>
        <p:spPr>
          <a:xfrm>
            <a:off x="8214910" y="4242062"/>
            <a:ext cx="3859129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#2 by QQQBBBCCC456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Surefire Ways Not to Get Promoted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Don't plan your day. Go to work each day without a plan in mind.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Do the minimum. Have the attitude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191ED0-065A-434C-9308-A2169C048AAD}"/>
              </a:ext>
            </a:extLst>
          </p:cNvPr>
          <p:cNvSpPr txBox="1"/>
          <p:nvPr/>
        </p:nvSpPr>
        <p:spPr>
          <a:xfrm>
            <a:off x="11347358" y="4223208"/>
            <a:ext cx="7324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8A8AF3-16B2-4B2E-B3A7-5AC519D09582}"/>
              </a:ext>
            </a:extLst>
          </p:cNvPr>
          <p:cNvCxnSpPr>
            <a:cxnSpLocks/>
          </p:cNvCxnSpPr>
          <p:nvPr/>
        </p:nvCxnSpPr>
        <p:spPr>
          <a:xfrm flipV="1">
            <a:off x="3414028" y="1224952"/>
            <a:ext cx="4683597" cy="5284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E9348CF-9AE0-4E80-9EAC-FF5E096E4272}"/>
              </a:ext>
            </a:extLst>
          </p:cNvPr>
          <p:cNvSpPr txBox="1"/>
          <p:nvPr/>
        </p:nvSpPr>
        <p:spPr>
          <a:xfrm>
            <a:off x="4476358" y="820893"/>
            <a:ext cx="27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all 10 comments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49BF65-4778-40AB-91F2-BB5485D3A253}"/>
              </a:ext>
            </a:extLst>
          </p:cNvPr>
          <p:cNvSpPr txBox="1"/>
          <p:nvPr/>
        </p:nvSpPr>
        <p:spPr>
          <a:xfrm>
            <a:off x="4498635" y="1637778"/>
            <a:ext cx="252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3 comments that got special thanks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7F17D6-FF57-4783-9940-60AA28E46869}"/>
              </a:ext>
            </a:extLst>
          </p:cNvPr>
          <p:cNvSpPr txBox="1"/>
          <p:nvPr/>
        </p:nvSpPr>
        <p:spPr>
          <a:xfrm>
            <a:off x="10656107" y="1076590"/>
            <a:ext cx="8174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22DD99-34D5-46C1-A93D-B0E08C94E00E}"/>
              </a:ext>
            </a:extLst>
          </p:cNvPr>
          <p:cNvSpPr txBox="1"/>
          <p:nvPr/>
        </p:nvSpPr>
        <p:spPr>
          <a:xfrm>
            <a:off x="10656107" y="4237354"/>
            <a:ext cx="8305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16A8DA-D86F-4E32-BAA4-5F9E3379F138}"/>
              </a:ext>
            </a:extLst>
          </p:cNvPr>
          <p:cNvSpPr>
            <a:spLocks/>
          </p:cNvSpPr>
          <p:nvPr/>
        </p:nvSpPr>
        <p:spPr>
          <a:xfrm>
            <a:off x="126539" y="6222811"/>
            <a:ext cx="3859131" cy="633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F69686D-8959-4F91-A5CE-E5BFAE411A84}"/>
              </a:ext>
            </a:extLst>
          </p:cNvPr>
          <p:cNvSpPr/>
          <p:nvPr/>
        </p:nvSpPr>
        <p:spPr>
          <a:xfrm>
            <a:off x="201716" y="6382024"/>
            <a:ext cx="3069385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comment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4B2F2C-FC62-4D04-8C1D-F37FCE3E36EA}"/>
              </a:ext>
            </a:extLst>
          </p:cNvPr>
          <p:cNvSpPr txBox="1"/>
          <p:nvPr/>
        </p:nvSpPr>
        <p:spPr>
          <a:xfrm>
            <a:off x="3232058" y="6382025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00625F3-81C8-4344-95BB-B476CFB26EB1}"/>
              </a:ext>
            </a:extLst>
          </p:cNvPr>
          <p:cNvSpPr>
            <a:spLocks/>
          </p:cNvSpPr>
          <p:nvPr/>
        </p:nvSpPr>
        <p:spPr>
          <a:xfrm>
            <a:off x="8202795" y="6224236"/>
            <a:ext cx="3859131" cy="633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D42BFFC-22F8-4FB5-B602-537013433DAA}"/>
              </a:ext>
            </a:extLst>
          </p:cNvPr>
          <p:cNvSpPr/>
          <p:nvPr/>
        </p:nvSpPr>
        <p:spPr>
          <a:xfrm>
            <a:off x="8277972" y="6383449"/>
            <a:ext cx="3069385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comment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711832-C3C6-4383-B870-B77820A286F8}"/>
              </a:ext>
            </a:extLst>
          </p:cNvPr>
          <p:cNvSpPr txBox="1"/>
          <p:nvPr/>
        </p:nvSpPr>
        <p:spPr>
          <a:xfrm>
            <a:off x="11308314" y="6383450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D76FAB6-B5B9-4B2B-A7E1-6AB0B3C13AFD}"/>
              </a:ext>
            </a:extLst>
          </p:cNvPr>
          <p:cNvGrpSpPr/>
          <p:nvPr/>
        </p:nvGrpSpPr>
        <p:grpSpPr>
          <a:xfrm>
            <a:off x="9244956" y="683087"/>
            <a:ext cx="2681216" cy="377208"/>
            <a:chOff x="9037563" y="683087"/>
            <a:chExt cx="2398687" cy="377208"/>
          </a:xfrm>
        </p:grpSpPr>
        <p:pic>
          <p:nvPicPr>
            <p:cNvPr id="69" name="Picture 8" descr="http://www.clker.com/cliparts/B/t/2/T/7/O/search-icon-small-16x16.svg.thumb.png">
              <a:extLst>
                <a:ext uri="{FF2B5EF4-FFF2-40B4-BE49-F238E27FC236}">
                  <a16:creationId xmlns:a16="http://schemas.microsoft.com/office/drawing/2014/main" id="{C8B35999-1E96-4BB0-AE36-9EB241909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563" y="683087"/>
              <a:ext cx="377208" cy="377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58AB78E-9F1F-4415-BE0D-BCEBA01C6F4A}"/>
                </a:ext>
              </a:extLst>
            </p:cNvPr>
            <p:cNvSpPr/>
            <p:nvPr/>
          </p:nvSpPr>
          <p:spPr>
            <a:xfrm>
              <a:off x="9500376" y="688993"/>
              <a:ext cx="286592" cy="3127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10B0DF-0581-4CD7-9B09-6F1BB8395524}"/>
                </a:ext>
              </a:extLst>
            </p:cNvPr>
            <p:cNvSpPr txBox="1"/>
            <p:nvPr/>
          </p:nvSpPr>
          <p:spPr>
            <a:xfrm>
              <a:off x="9757693" y="690354"/>
              <a:ext cx="167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Only Unread</a:t>
              </a:r>
            </a:p>
          </p:txBody>
        </p:sp>
        <p:pic>
          <p:nvPicPr>
            <p:cNvPr id="72" name="Picture 2" descr="smple black checkmark png">
              <a:extLst>
                <a:ext uri="{FF2B5EF4-FFF2-40B4-BE49-F238E27FC236}">
                  <a16:creationId xmlns:a16="http://schemas.microsoft.com/office/drawing/2014/main" id="{FDAC03A3-7F76-4415-9422-DAC831A3D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5878" y="762654"/>
              <a:ext cx="181859" cy="17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159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BDD88C-F677-4E35-AD28-ACA194220FC7}"/>
              </a:ext>
            </a:extLst>
          </p:cNvPr>
          <p:cNvSpPr txBox="1"/>
          <p:nvPr/>
        </p:nvSpPr>
        <p:spPr>
          <a:xfrm>
            <a:off x="755432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2EF50B-98FB-4BB2-B92C-86F681AA2CD9}"/>
              </a:ext>
            </a:extLst>
          </p:cNvPr>
          <p:cNvSpPr/>
          <p:nvPr/>
        </p:nvSpPr>
        <p:spPr>
          <a:xfrm>
            <a:off x="8202796" y="-5561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AB0D5D-2C17-4E06-B01D-638A93BA3BB1}"/>
              </a:ext>
            </a:extLst>
          </p:cNvPr>
          <p:cNvSpPr>
            <a:spLocks/>
          </p:cNvSpPr>
          <p:nvPr/>
        </p:nvSpPr>
        <p:spPr>
          <a:xfrm>
            <a:off x="8205380" y="210781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Picture 3">
            <a:extLst>
              <a:ext uri="{FF2B5EF4-FFF2-40B4-BE49-F238E27FC236}">
                <a16:creationId xmlns:a16="http://schemas.microsoft.com/office/drawing/2014/main" id="{CED2E7A2-2C1E-489E-BE1C-E507FD9B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80" y="7584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A6747512-AB67-4ED5-B889-14752534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157" y="224260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061CBA81-988E-4921-9D13-925C2640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0" y="178494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4F5E7F3A-44DB-414C-AF78-DC35A185A376}"/>
              </a:ext>
            </a:extLst>
          </p:cNvPr>
          <p:cNvSpPr txBox="1"/>
          <p:nvPr/>
        </p:nvSpPr>
        <p:spPr>
          <a:xfrm>
            <a:off x="8808072" y="243986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…Current Page…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6997385-BF6F-4DA5-970B-679563260917}"/>
              </a:ext>
            </a:extLst>
          </p:cNvPr>
          <p:cNvGrpSpPr/>
          <p:nvPr/>
        </p:nvGrpSpPr>
        <p:grpSpPr>
          <a:xfrm>
            <a:off x="8203788" y="6325332"/>
            <a:ext cx="3859131" cy="523174"/>
            <a:chOff x="150826" y="6334826"/>
            <a:chExt cx="3859131" cy="52317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4CEB065-AFC1-4776-AB03-4090865429D9}"/>
                </a:ext>
              </a:extLst>
            </p:cNvPr>
            <p:cNvSpPr>
              <a:spLocks/>
            </p:cNvSpPr>
            <p:nvPr/>
          </p:nvSpPr>
          <p:spPr>
            <a:xfrm>
              <a:off x="150826" y="6334826"/>
              <a:ext cx="3859131" cy="5231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9ECEA71-7F89-4905-9319-A6DB77AF4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2094" y="6377805"/>
              <a:ext cx="588829" cy="441622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DD8357B-8403-4830-9056-200474B55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265" y="6374337"/>
              <a:ext cx="497620" cy="44855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8BA4569-7F71-4304-B003-AC3D3439B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5366" y="6354343"/>
              <a:ext cx="544878" cy="497497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1D38D34-0F39-4D5F-9F4A-FEEBF2220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4898" y="6352781"/>
              <a:ext cx="457247" cy="443993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74D97F1-C982-43E4-9F46-756629539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4918" y="6382494"/>
              <a:ext cx="297730" cy="384568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CE815DE-0208-4F94-836B-846A664C2974}"/>
              </a:ext>
            </a:extLst>
          </p:cNvPr>
          <p:cNvSpPr>
            <a:spLocks/>
          </p:cNvSpPr>
          <p:nvPr/>
        </p:nvSpPr>
        <p:spPr>
          <a:xfrm>
            <a:off x="126540" y="624758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Advice &amp; Comment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20CEFE8-BC56-4DEC-9A0E-5DF022578668}"/>
              </a:ext>
            </a:extLst>
          </p:cNvPr>
          <p:cNvSpPr/>
          <p:nvPr/>
        </p:nvSpPr>
        <p:spPr>
          <a:xfrm>
            <a:off x="2644924" y="681312"/>
            <a:ext cx="320348" cy="3127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350714-D99D-41EB-8C28-287A09B3BA5A}"/>
              </a:ext>
            </a:extLst>
          </p:cNvPr>
          <p:cNvSpPr txBox="1"/>
          <p:nvPr/>
        </p:nvSpPr>
        <p:spPr>
          <a:xfrm>
            <a:off x="2932549" y="682673"/>
            <a:ext cx="1153441" cy="31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Only Unread</a:t>
            </a:r>
          </a:p>
        </p:txBody>
      </p:sp>
      <p:pic>
        <p:nvPicPr>
          <p:cNvPr id="39" name="Picture 2" descr="smple black checkmark png">
            <a:extLst>
              <a:ext uri="{FF2B5EF4-FFF2-40B4-BE49-F238E27FC236}">
                <a16:creationId xmlns:a16="http://schemas.microsoft.com/office/drawing/2014/main" id="{09497A3C-7F7A-4C11-8279-9A054EA35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86" y="754973"/>
            <a:ext cx="203279" cy="17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ACFD1F3-C8E0-4E9D-B4C8-7CDD61B8E27F}"/>
              </a:ext>
            </a:extLst>
          </p:cNvPr>
          <p:cNvGrpSpPr/>
          <p:nvPr/>
        </p:nvGrpSpPr>
        <p:grpSpPr>
          <a:xfrm>
            <a:off x="130073" y="1466528"/>
            <a:ext cx="3882766" cy="3056559"/>
            <a:chOff x="8214910" y="1062445"/>
            <a:chExt cx="3882766" cy="30565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615977-D07F-477D-B620-1B3B16BB1060}"/>
                </a:ext>
              </a:extLst>
            </p:cNvPr>
            <p:cNvSpPr txBox="1"/>
            <p:nvPr/>
          </p:nvSpPr>
          <p:spPr>
            <a:xfrm>
              <a:off x="8214910" y="1072016"/>
              <a:ext cx="3859129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#1 by AAABBBCCC789</a:t>
              </a:r>
            </a:p>
            <a:p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Surefire Ways Not to Get Promoted</a:t>
              </a:r>
            </a:p>
            <a:p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1. Don't plan your day. Go to work each day without a plan in mind.</a:t>
              </a:r>
            </a:p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2. Do the minimum. Have the attitude of “they don't pay me for that.”</a:t>
              </a:r>
            </a:p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3. Rely on your current base of knowledge. No need to learn new skills.</a:t>
              </a:r>
            </a:p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4. Voice your complaints. ...</a:t>
              </a:r>
            </a:p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5. Don't share the credit.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628590-19E0-4D3F-A429-593E121B98F3}"/>
                </a:ext>
              </a:extLst>
            </p:cNvPr>
            <p:cNvSpPr txBox="1"/>
            <p:nvPr/>
          </p:nvSpPr>
          <p:spPr>
            <a:xfrm>
              <a:off x="11365250" y="1062445"/>
              <a:ext cx="7324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Delete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8AB564-BA3B-4145-B267-B58B1ABE5ED9}"/>
                </a:ext>
              </a:extLst>
            </p:cNvPr>
            <p:cNvSpPr txBox="1"/>
            <p:nvPr/>
          </p:nvSpPr>
          <p:spPr>
            <a:xfrm>
              <a:off x="10656107" y="1076590"/>
              <a:ext cx="8174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Thanks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D4D58E1-E9A4-436D-8F52-DFEAACDBE5A6}"/>
              </a:ext>
            </a:extLst>
          </p:cNvPr>
          <p:cNvSpPr txBox="1"/>
          <p:nvPr/>
        </p:nvSpPr>
        <p:spPr>
          <a:xfrm>
            <a:off x="130073" y="1061149"/>
            <a:ext cx="3855598" cy="33855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Q#145987</a:t>
            </a:r>
            <a:r>
              <a:rPr lang="en-US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2018-02-12 22:45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DE6298-95F3-49FA-82CE-48FECA82CEF1}"/>
              </a:ext>
            </a:extLst>
          </p:cNvPr>
          <p:cNvCxnSpPr/>
          <p:nvPr/>
        </p:nvCxnSpPr>
        <p:spPr>
          <a:xfrm>
            <a:off x="126540" y="4523087"/>
            <a:ext cx="38591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CC86EE-D631-4CC8-B5CA-54E2231CB5BA}"/>
              </a:ext>
            </a:extLst>
          </p:cNvPr>
          <p:cNvSpPr txBox="1"/>
          <p:nvPr/>
        </p:nvSpPr>
        <p:spPr>
          <a:xfrm>
            <a:off x="130253" y="4532514"/>
            <a:ext cx="3855598" cy="33855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L#2665989</a:t>
            </a:r>
            <a:r>
              <a:rPr lang="en-US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2018-02-12 22:45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A4BD12-3851-4DD7-B512-BFA96EB78A2A}"/>
              </a:ext>
            </a:extLst>
          </p:cNvPr>
          <p:cNvSpPr txBox="1"/>
          <p:nvPr/>
        </p:nvSpPr>
        <p:spPr>
          <a:xfrm>
            <a:off x="120797" y="4932259"/>
            <a:ext cx="385912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#2 by QQQBBBCCC456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Surefire Ways Not to Get Promoted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Don't plan your day. Go to work each day without a plan in mind.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F57675-B87C-48A8-B0A3-19EEB9DFAEDE}"/>
              </a:ext>
            </a:extLst>
          </p:cNvPr>
          <p:cNvSpPr txBox="1"/>
          <p:nvPr/>
        </p:nvSpPr>
        <p:spPr>
          <a:xfrm>
            <a:off x="3253245" y="4913405"/>
            <a:ext cx="7324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F61749-F5E4-4B5D-9400-B7E45D5AEF93}"/>
              </a:ext>
            </a:extLst>
          </p:cNvPr>
          <p:cNvSpPr txBox="1"/>
          <p:nvPr/>
        </p:nvSpPr>
        <p:spPr>
          <a:xfrm>
            <a:off x="2379066" y="4927550"/>
            <a:ext cx="10135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2D02475-B4BC-4B35-AA9B-D1B279B593CC}"/>
              </a:ext>
            </a:extLst>
          </p:cNvPr>
          <p:cNvGrpSpPr/>
          <p:nvPr/>
        </p:nvGrpSpPr>
        <p:grpSpPr>
          <a:xfrm>
            <a:off x="132255" y="6334826"/>
            <a:ext cx="3859131" cy="523174"/>
            <a:chOff x="150826" y="6334826"/>
            <a:chExt cx="3859131" cy="52317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08BABD5-670F-4322-A50F-F75B026FD9B1}"/>
                </a:ext>
              </a:extLst>
            </p:cNvPr>
            <p:cNvSpPr>
              <a:spLocks/>
            </p:cNvSpPr>
            <p:nvPr/>
          </p:nvSpPr>
          <p:spPr>
            <a:xfrm>
              <a:off x="150826" y="6334826"/>
              <a:ext cx="3859131" cy="5231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1F532AC-D54C-4CBB-AC0C-BF1AE5A8E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2094" y="6377805"/>
              <a:ext cx="588829" cy="44162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777E848-3164-4E13-945A-8D47A9BAE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265" y="6374337"/>
              <a:ext cx="497620" cy="44855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95B69B4-F302-4B59-9EDA-FECA5DB19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5366" y="6354343"/>
              <a:ext cx="544878" cy="49749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3DB6730-B4FE-42C8-B66D-5914189C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4898" y="6352781"/>
              <a:ext cx="457247" cy="443993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E474B54C-3AD6-4928-8229-CE21769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4918" y="6382494"/>
              <a:ext cx="297730" cy="38456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2675B9D-B73D-423B-9501-8CF541FBDE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4298" y="763887"/>
            <a:ext cx="733425" cy="781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87BC20-3944-4543-A340-3C4F43479151}"/>
              </a:ext>
            </a:extLst>
          </p:cNvPr>
          <p:cNvSpPr/>
          <p:nvPr/>
        </p:nvSpPr>
        <p:spPr>
          <a:xfrm>
            <a:off x="8202795" y="644616"/>
            <a:ext cx="3263873" cy="1019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F8C02-29EF-4849-9BB5-E5BFC89EDC1A}"/>
              </a:ext>
            </a:extLst>
          </p:cNvPr>
          <p:cNvSpPr txBox="1"/>
          <p:nvPr/>
        </p:nvSpPr>
        <p:spPr>
          <a:xfrm>
            <a:off x="8963436" y="685705"/>
            <a:ext cx="2337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ID: XGQ89009090A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138BC8-CB26-4EE2-9DF5-2F12CF2A510B}"/>
              </a:ext>
            </a:extLst>
          </p:cNvPr>
          <p:cNvSpPr txBox="1"/>
          <p:nvPr/>
        </p:nvSpPr>
        <p:spPr>
          <a:xfrm>
            <a:off x="9507452" y="1117901"/>
            <a:ext cx="2008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123,456,789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504DD5-9BFF-4703-85C9-55D4802BDDA7}"/>
              </a:ext>
            </a:extLst>
          </p:cNvPr>
          <p:cNvSpPr txBox="1"/>
          <p:nvPr/>
        </p:nvSpPr>
        <p:spPr>
          <a:xfrm>
            <a:off x="4878091" y="4593129"/>
            <a:ext cx="1863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this Gold color for the coin</a:t>
            </a:r>
          </a:p>
        </p:txBody>
      </p:sp>
      <p:pic>
        <p:nvPicPr>
          <p:cNvPr id="1034" name="Picture 10" descr="http://www.pngmart.com/files/3/Lakshmi-Gold-Coin-PNG-File.png">
            <a:extLst>
              <a:ext uri="{FF2B5EF4-FFF2-40B4-BE49-F238E27FC236}">
                <a16:creationId xmlns:a16="http://schemas.microsoft.com/office/drawing/2014/main" id="{7E482C81-9874-41F8-8EA8-D8AACC50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341" y="3205750"/>
            <a:ext cx="1451610" cy="138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16A66C3-FED7-4AD5-A56F-BB205F3B370E}"/>
              </a:ext>
            </a:extLst>
          </p:cNvPr>
          <p:cNvGrpSpPr/>
          <p:nvPr/>
        </p:nvGrpSpPr>
        <p:grpSpPr>
          <a:xfrm>
            <a:off x="5876146" y="2268229"/>
            <a:ext cx="457200" cy="464313"/>
            <a:chOff x="5876146" y="2268229"/>
            <a:chExt cx="457200" cy="46431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2BF149-F815-45C1-A5EF-F292D883A134}"/>
                </a:ext>
              </a:extLst>
            </p:cNvPr>
            <p:cNvGrpSpPr/>
            <p:nvPr/>
          </p:nvGrpSpPr>
          <p:grpSpPr>
            <a:xfrm>
              <a:off x="5876146" y="2268229"/>
              <a:ext cx="457200" cy="457200"/>
              <a:chOff x="5876146" y="2268229"/>
              <a:chExt cx="457200" cy="4572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2611EF6-FC3C-4DCA-8187-7365112E8DE0}"/>
                  </a:ext>
                </a:extLst>
              </p:cNvPr>
              <p:cNvSpPr/>
              <p:nvPr/>
            </p:nvSpPr>
            <p:spPr>
              <a:xfrm>
                <a:off x="5876146" y="2268229"/>
                <a:ext cx="457200" cy="457200"/>
              </a:xfrm>
              <a:prstGeom prst="ellipse">
                <a:avLst/>
              </a:prstGeom>
              <a:solidFill>
                <a:srgbClr val="DFC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2881B4B-D5BB-472B-88A0-2EEFA5831896}"/>
                  </a:ext>
                </a:extLst>
              </p:cNvPr>
              <p:cNvSpPr/>
              <p:nvPr/>
            </p:nvSpPr>
            <p:spPr>
              <a:xfrm>
                <a:off x="5923703" y="2311832"/>
                <a:ext cx="365760" cy="365760"/>
              </a:xfrm>
              <a:prstGeom prst="ellipse">
                <a:avLst/>
              </a:prstGeom>
              <a:solidFill>
                <a:srgbClr val="FCF2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E0BE45A-23F5-439A-AAE8-3A0C6ECCD6DB}"/>
                </a:ext>
              </a:extLst>
            </p:cNvPr>
            <p:cNvSpPr txBox="1"/>
            <p:nvPr/>
          </p:nvSpPr>
          <p:spPr>
            <a:xfrm>
              <a:off x="5891571" y="2270877"/>
              <a:ext cx="4324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59F26"/>
                  </a:solidFill>
                  <a:latin typeface="Arial Black" panose="020B0A040201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76EC1D-5A95-434F-8ED7-E8DE94CE5385}"/>
                </a:ext>
              </a:extLst>
            </p:cNvPr>
            <p:cNvCxnSpPr>
              <a:cxnSpLocks/>
            </p:cNvCxnSpPr>
            <p:nvPr/>
          </p:nvCxnSpPr>
          <p:spPr>
            <a:xfrm>
              <a:off x="6104746" y="2341458"/>
              <a:ext cx="0" cy="76845"/>
            </a:xfrm>
            <a:prstGeom prst="line">
              <a:avLst/>
            </a:prstGeom>
            <a:ln w="57150">
              <a:solidFill>
                <a:srgbClr val="C59F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306162B-6DB3-4B26-9C9D-3DF412DCA5A5}"/>
                </a:ext>
              </a:extLst>
            </p:cNvPr>
            <p:cNvCxnSpPr>
              <a:cxnSpLocks/>
            </p:cNvCxnSpPr>
            <p:nvPr/>
          </p:nvCxnSpPr>
          <p:spPr>
            <a:xfrm>
              <a:off x="6106422" y="2567548"/>
              <a:ext cx="0" cy="76845"/>
            </a:xfrm>
            <a:prstGeom prst="line">
              <a:avLst/>
            </a:prstGeom>
            <a:ln w="57150">
              <a:solidFill>
                <a:srgbClr val="C59F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A36AF58-B451-45A1-A047-0F1B40F78D9A}"/>
              </a:ext>
            </a:extLst>
          </p:cNvPr>
          <p:cNvSpPr txBox="1"/>
          <p:nvPr/>
        </p:nvSpPr>
        <p:spPr>
          <a:xfrm>
            <a:off x="5335401" y="1654893"/>
            <a:ext cx="154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Coin Named Good Dollar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79BF19-45B1-4C2F-A622-D8D4D2934CD6}"/>
              </a:ext>
            </a:extLst>
          </p:cNvPr>
          <p:cNvCxnSpPr/>
          <p:nvPr/>
        </p:nvCxnSpPr>
        <p:spPr>
          <a:xfrm flipV="1">
            <a:off x="5643671" y="2712876"/>
            <a:ext cx="261730" cy="473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40D091-7842-4DB2-9704-D3E63C42F9F1}"/>
              </a:ext>
            </a:extLst>
          </p:cNvPr>
          <p:cNvGrpSpPr/>
          <p:nvPr/>
        </p:nvGrpSpPr>
        <p:grpSpPr>
          <a:xfrm>
            <a:off x="5725441" y="671156"/>
            <a:ext cx="457200" cy="463012"/>
            <a:chOff x="5725441" y="671156"/>
            <a:chExt cx="457200" cy="46301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A38D6A4-C58D-434F-BDFC-5E301F058D90}"/>
                </a:ext>
              </a:extLst>
            </p:cNvPr>
            <p:cNvSpPr/>
            <p:nvPr/>
          </p:nvSpPr>
          <p:spPr>
            <a:xfrm>
              <a:off x="5725441" y="671156"/>
              <a:ext cx="457200" cy="457200"/>
            </a:xfrm>
            <a:prstGeom prst="ellipse">
              <a:avLst/>
            </a:prstGeom>
            <a:pattFill prst="pct75">
              <a:fgClr>
                <a:srgbClr val="DFC02E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6E1EEFD-19D0-4A82-BDA8-E783685A663B}"/>
                </a:ext>
              </a:extLst>
            </p:cNvPr>
            <p:cNvSpPr/>
            <p:nvPr/>
          </p:nvSpPr>
          <p:spPr>
            <a:xfrm>
              <a:off x="5774397" y="716876"/>
              <a:ext cx="365760" cy="365760"/>
            </a:xfrm>
            <a:prstGeom prst="ellipse">
              <a:avLst/>
            </a:prstGeom>
            <a:solidFill>
              <a:srgbClr val="FCF2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ED82B05-4A49-4B56-BD55-C3B7CF055316}"/>
                </a:ext>
              </a:extLst>
            </p:cNvPr>
            <p:cNvSpPr txBox="1"/>
            <p:nvPr/>
          </p:nvSpPr>
          <p:spPr>
            <a:xfrm>
              <a:off x="5739193" y="672503"/>
              <a:ext cx="4324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59F26"/>
                  </a:solidFill>
                  <a:latin typeface="Arial Black" panose="020B0A040201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2C65934-8D62-4CC4-8E2B-759BC87854A4}"/>
                </a:ext>
              </a:extLst>
            </p:cNvPr>
            <p:cNvCxnSpPr>
              <a:cxnSpLocks/>
            </p:cNvCxnSpPr>
            <p:nvPr/>
          </p:nvCxnSpPr>
          <p:spPr>
            <a:xfrm>
              <a:off x="5952368" y="743084"/>
              <a:ext cx="0" cy="76845"/>
            </a:xfrm>
            <a:prstGeom prst="line">
              <a:avLst/>
            </a:prstGeom>
            <a:ln w="57150">
              <a:solidFill>
                <a:srgbClr val="C59F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B242B10-8B55-400E-97FD-167D8F51AB31}"/>
                </a:ext>
              </a:extLst>
            </p:cNvPr>
            <p:cNvCxnSpPr>
              <a:cxnSpLocks/>
            </p:cNvCxnSpPr>
            <p:nvPr/>
          </p:nvCxnSpPr>
          <p:spPr>
            <a:xfrm>
              <a:off x="5954044" y="969174"/>
              <a:ext cx="0" cy="76845"/>
            </a:xfrm>
            <a:prstGeom prst="line">
              <a:avLst/>
            </a:prstGeom>
            <a:ln w="57150">
              <a:solidFill>
                <a:srgbClr val="C59F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342EDF5-B415-4058-95EE-B3CC52764ABC}"/>
              </a:ext>
            </a:extLst>
          </p:cNvPr>
          <p:cNvGrpSpPr/>
          <p:nvPr/>
        </p:nvGrpSpPr>
        <p:grpSpPr>
          <a:xfrm>
            <a:off x="9072406" y="1069562"/>
            <a:ext cx="457200" cy="463012"/>
            <a:chOff x="5725441" y="671156"/>
            <a:chExt cx="457200" cy="46301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5B18D1F-5AB1-4C2C-96EA-2E4114ADC6A6}"/>
                </a:ext>
              </a:extLst>
            </p:cNvPr>
            <p:cNvSpPr/>
            <p:nvPr/>
          </p:nvSpPr>
          <p:spPr>
            <a:xfrm>
              <a:off x="5725441" y="671156"/>
              <a:ext cx="457200" cy="457200"/>
            </a:xfrm>
            <a:prstGeom prst="ellipse">
              <a:avLst/>
            </a:prstGeom>
            <a:pattFill prst="pct75">
              <a:fgClr>
                <a:srgbClr val="DFC02E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6BBA0E6-F9A8-4B27-B883-CF3B68EB6EBC}"/>
                </a:ext>
              </a:extLst>
            </p:cNvPr>
            <p:cNvSpPr/>
            <p:nvPr/>
          </p:nvSpPr>
          <p:spPr>
            <a:xfrm>
              <a:off x="5774397" y="716876"/>
              <a:ext cx="365760" cy="365760"/>
            </a:xfrm>
            <a:prstGeom prst="ellipse">
              <a:avLst/>
            </a:prstGeom>
            <a:solidFill>
              <a:srgbClr val="FCF2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5709DA3-C571-4DB0-B09E-37899D52B754}"/>
                </a:ext>
              </a:extLst>
            </p:cNvPr>
            <p:cNvSpPr txBox="1"/>
            <p:nvPr/>
          </p:nvSpPr>
          <p:spPr>
            <a:xfrm>
              <a:off x="5739193" y="672503"/>
              <a:ext cx="4324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59F26"/>
                  </a:solidFill>
                  <a:latin typeface="Arial Black" panose="020B0A040201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3CB99D6-50A4-4906-846C-A523E2291718}"/>
                </a:ext>
              </a:extLst>
            </p:cNvPr>
            <p:cNvCxnSpPr>
              <a:cxnSpLocks/>
            </p:cNvCxnSpPr>
            <p:nvPr/>
          </p:nvCxnSpPr>
          <p:spPr>
            <a:xfrm>
              <a:off x="5952368" y="743084"/>
              <a:ext cx="0" cy="76845"/>
            </a:xfrm>
            <a:prstGeom prst="line">
              <a:avLst/>
            </a:prstGeom>
            <a:ln w="57150">
              <a:solidFill>
                <a:srgbClr val="C59F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F9672FA-90B4-439B-8BD2-997F5851D67F}"/>
                </a:ext>
              </a:extLst>
            </p:cNvPr>
            <p:cNvCxnSpPr>
              <a:cxnSpLocks/>
            </p:cNvCxnSpPr>
            <p:nvPr/>
          </p:nvCxnSpPr>
          <p:spPr>
            <a:xfrm>
              <a:off x="5954044" y="969174"/>
              <a:ext cx="0" cy="76845"/>
            </a:xfrm>
            <a:prstGeom prst="line">
              <a:avLst/>
            </a:prstGeom>
            <a:ln w="57150">
              <a:solidFill>
                <a:srgbClr val="C59F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0FCD4D6-ABE3-4288-8C96-648A239F9D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63" y="5248758"/>
            <a:ext cx="863234" cy="932957"/>
          </a:xfrm>
          <a:prstGeom prst="rect">
            <a:avLst/>
          </a:prstGeom>
        </p:spPr>
      </p:pic>
      <p:pic>
        <p:nvPicPr>
          <p:cNvPr id="1036" name="Picture 12" descr="Bitcoin PNG icons">
            <a:extLst>
              <a:ext uri="{FF2B5EF4-FFF2-40B4-BE49-F238E27FC236}">
                <a16:creationId xmlns:a16="http://schemas.microsoft.com/office/drawing/2014/main" id="{65F10291-0DC3-4F0D-BDAD-2CB570238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338" y="5177904"/>
            <a:ext cx="1127225" cy="106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8421A-5B39-446F-8471-56BA15EB6F5C}"/>
              </a:ext>
            </a:extLst>
          </p:cNvPr>
          <p:cNvSpPr txBox="1"/>
          <p:nvPr/>
        </p:nvSpPr>
        <p:spPr>
          <a:xfrm>
            <a:off x="5891571" y="514276"/>
            <a:ext cx="154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 it as</a:t>
            </a:r>
          </a:p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“G Coin”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557A5FD-347F-4321-8E54-3296D62F5EEA}"/>
              </a:ext>
            </a:extLst>
          </p:cNvPr>
          <p:cNvSpPr txBox="1"/>
          <p:nvPr/>
        </p:nvSpPr>
        <p:spPr>
          <a:xfrm>
            <a:off x="8203788" y="1662458"/>
            <a:ext cx="326288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Activities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 for Advice (123,456,789)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 Advice (987,654,321)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 Lesson (123,456,789)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 Comment (987,654,321)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A61193-4EA8-4893-88B5-E4484C4A62F9}"/>
              </a:ext>
            </a:extLst>
          </p:cNvPr>
          <p:cNvSpPr txBox="1"/>
          <p:nvPr/>
        </p:nvSpPr>
        <p:spPr>
          <a:xfrm>
            <a:off x="8203788" y="3450223"/>
            <a:ext cx="3262880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Befriend with Soda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Give Food (123,456,789)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Give Thing (987,654,321)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AE158C8-33DC-43E3-8539-29D88620BB58}"/>
              </a:ext>
            </a:extLst>
          </p:cNvPr>
          <p:cNvSpPr txBox="1"/>
          <p:nvPr/>
        </p:nvSpPr>
        <p:spPr>
          <a:xfrm>
            <a:off x="8199265" y="4587899"/>
            <a:ext cx="326288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Account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 Info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Setting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Tutorial &amp; Help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Us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3" name="Picture 8" descr="http://cdn.onlinewebfonts.com/svg/img_220759.png">
            <a:extLst>
              <a:ext uri="{FF2B5EF4-FFF2-40B4-BE49-F238E27FC236}">
                <a16:creationId xmlns:a16="http://schemas.microsoft.com/office/drawing/2014/main" id="{42910E79-0BEE-46DD-B5FF-CCEFD483B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247" y="3830219"/>
            <a:ext cx="320586" cy="31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0" descr="https://pbs.twimg.com/media/CpNCUaXXYAAKAd3.png">
            <a:extLst>
              <a:ext uri="{FF2B5EF4-FFF2-40B4-BE49-F238E27FC236}">
                <a16:creationId xmlns:a16="http://schemas.microsoft.com/office/drawing/2014/main" id="{2115894A-0AE0-4B93-9D39-D8E8F27B6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939" y="4173622"/>
            <a:ext cx="320586" cy="32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4.iconfinder.com/data/icons/ionicons/512/icon-ios7-gear-256.png">
            <a:extLst>
              <a:ext uri="{FF2B5EF4-FFF2-40B4-BE49-F238E27FC236}">
                <a16:creationId xmlns:a16="http://schemas.microsoft.com/office/drawing/2014/main" id="{4A599BE2-D8BD-49B8-849F-4B3A4A27F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761" y="5245271"/>
            <a:ext cx="420730" cy="42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2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9676E9-35FB-4C8D-9FE2-2A067F134C61}"/>
              </a:ext>
            </a:extLst>
          </p:cNvPr>
          <p:cNvSpPr/>
          <p:nvPr/>
        </p:nvSpPr>
        <p:spPr>
          <a:xfrm>
            <a:off x="150828" y="6160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676E9-35FB-4C8D-9FE2-2A067F134C61}"/>
              </a:ext>
            </a:extLst>
          </p:cNvPr>
          <p:cNvSpPr>
            <a:spLocks/>
          </p:cNvSpPr>
          <p:nvPr/>
        </p:nvSpPr>
        <p:spPr>
          <a:xfrm>
            <a:off x="150827" y="209357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9676E9-35FB-4C8D-9FE2-2A067F134C61}"/>
              </a:ext>
            </a:extLst>
          </p:cNvPr>
          <p:cNvSpPr>
            <a:spLocks/>
          </p:cNvSpPr>
          <p:nvPr/>
        </p:nvSpPr>
        <p:spPr>
          <a:xfrm>
            <a:off x="151301" y="599025"/>
            <a:ext cx="3859131" cy="217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VDO 16:9 Ratio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7" y="6160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www.clker.com/cliparts/l/A/z/N/B/j/black-house-outline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04" y="222836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https://powafulimpak.files.wordpress.com/2016/08/icono-menu.png?w=2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7" y="177070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41C07E9-70F2-49F2-8BDD-4949A58EDC8E}"/>
              </a:ext>
            </a:extLst>
          </p:cNvPr>
          <p:cNvSpPr txBox="1"/>
          <p:nvPr/>
        </p:nvSpPr>
        <p:spPr>
          <a:xfrm>
            <a:off x="1391602" y="226585"/>
            <a:ext cx="1377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423A4F-E848-4F0B-8024-E84030CEB789}"/>
              </a:ext>
            </a:extLst>
          </p:cNvPr>
          <p:cNvSpPr/>
          <p:nvPr/>
        </p:nvSpPr>
        <p:spPr>
          <a:xfrm>
            <a:off x="1648954" y="4327048"/>
            <a:ext cx="2072609" cy="37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I feel good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7A05FC1-6DE7-49F3-AA00-0A8EFE645BED}"/>
              </a:ext>
            </a:extLst>
          </p:cNvPr>
          <p:cNvSpPr/>
          <p:nvPr/>
        </p:nvSpPr>
        <p:spPr>
          <a:xfrm>
            <a:off x="1648954" y="4763912"/>
            <a:ext cx="2072609" cy="37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I am OK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D010A336-68D7-4B59-8AEB-28754DBA687C}"/>
              </a:ext>
            </a:extLst>
          </p:cNvPr>
          <p:cNvSpPr/>
          <p:nvPr/>
        </p:nvSpPr>
        <p:spPr>
          <a:xfrm>
            <a:off x="1648954" y="5200776"/>
            <a:ext cx="2072609" cy="37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I am not OK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3603CCF6-3FD6-4F2E-89C4-010352007587}"/>
              </a:ext>
            </a:extLst>
          </p:cNvPr>
          <p:cNvSpPr/>
          <p:nvPr/>
        </p:nvSpPr>
        <p:spPr>
          <a:xfrm>
            <a:off x="1648954" y="5647067"/>
            <a:ext cx="2072609" cy="37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I feel bad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21E817-673D-4174-B072-F7A298730AD7}"/>
              </a:ext>
            </a:extLst>
          </p:cNvPr>
          <p:cNvSpPr txBox="1"/>
          <p:nvPr/>
        </p:nvSpPr>
        <p:spPr>
          <a:xfrm>
            <a:off x="5371594" y="226585"/>
            <a:ext cx="1377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家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6C6854-1D21-43BB-AD15-E0F326F2047C}"/>
              </a:ext>
            </a:extLst>
          </p:cNvPr>
          <p:cNvGrpSpPr/>
          <p:nvPr/>
        </p:nvGrpSpPr>
        <p:grpSpPr>
          <a:xfrm>
            <a:off x="1648954" y="3538449"/>
            <a:ext cx="2072609" cy="517155"/>
            <a:chOff x="1648954" y="2963412"/>
            <a:chExt cx="2072609" cy="5171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EABDA5-1E7A-462A-A772-9D5F374D8EAC}"/>
                </a:ext>
              </a:extLst>
            </p:cNvPr>
            <p:cNvSpPr txBox="1"/>
            <p:nvPr/>
          </p:nvSpPr>
          <p:spPr>
            <a:xfrm>
              <a:off x="1799332" y="3024084"/>
              <a:ext cx="1819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Hi. How are you?</a:t>
              </a:r>
            </a:p>
          </p:txBody>
        </p:sp>
        <p:sp>
          <p:nvSpPr>
            <p:cNvPr id="55" name="Speech Bubble: Rectangle with Corners Rounded 54">
              <a:extLst>
                <a:ext uri="{FF2B5EF4-FFF2-40B4-BE49-F238E27FC236}">
                  <a16:creationId xmlns:a16="http://schemas.microsoft.com/office/drawing/2014/main" id="{516E8389-C74E-47CF-829D-64FDAA03D643}"/>
                </a:ext>
              </a:extLst>
            </p:cNvPr>
            <p:cNvSpPr/>
            <p:nvPr/>
          </p:nvSpPr>
          <p:spPr>
            <a:xfrm>
              <a:off x="1648954" y="2963412"/>
              <a:ext cx="2072609" cy="517155"/>
            </a:xfrm>
            <a:prstGeom prst="wedgeRoundRectCallout">
              <a:avLst>
                <a:gd name="adj1" fmla="val -52930"/>
                <a:gd name="adj2" fmla="val -38141"/>
                <a:gd name="adj3" fmla="val 16667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6BCC9-4372-43C9-B071-9CBCDD9C32F6}"/>
              </a:ext>
            </a:extLst>
          </p:cNvPr>
          <p:cNvGrpSpPr/>
          <p:nvPr/>
        </p:nvGrpSpPr>
        <p:grpSpPr>
          <a:xfrm>
            <a:off x="150826" y="6334826"/>
            <a:ext cx="3859131" cy="523174"/>
            <a:chOff x="150826" y="6334826"/>
            <a:chExt cx="3859131" cy="52317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94B287-1780-48E5-A5ED-92AA4679B168}"/>
                </a:ext>
              </a:extLst>
            </p:cNvPr>
            <p:cNvSpPr>
              <a:spLocks/>
            </p:cNvSpPr>
            <p:nvPr/>
          </p:nvSpPr>
          <p:spPr>
            <a:xfrm>
              <a:off x="150826" y="6334826"/>
              <a:ext cx="3859131" cy="5231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BD85513-4684-46CA-B9F3-2B25909E6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2094" y="6377805"/>
              <a:ext cx="588829" cy="4416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0B462F2-02A6-4F8E-8D5F-D7A58F8F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265" y="6374337"/>
              <a:ext cx="497620" cy="44855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022E7D-1195-458F-9C4D-6B7707E8F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5366" y="6354343"/>
              <a:ext cx="544878" cy="49749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B037DB-F674-4C1B-B554-80F63DC6D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4898" y="6352781"/>
              <a:ext cx="457247" cy="44399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BD5672A-AB20-439C-AF3F-D9F97EF31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4918" y="6382494"/>
              <a:ext cx="297730" cy="384568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C52312A-8D75-4D84-BAFD-9FA193762F0B}"/>
              </a:ext>
            </a:extLst>
          </p:cNvPr>
          <p:cNvSpPr txBox="1"/>
          <p:nvPr/>
        </p:nvSpPr>
        <p:spPr>
          <a:xfrm>
            <a:off x="1648953" y="2976901"/>
            <a:ext cx="20726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Friday 3, 2018 14:30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F02C22-0265-4685-81BC-6A78AF68E6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894" y="2854676"/>
            <a:ext cx="1212535" cy="1798251"/>
          </a:xfrm>
          <a:prstGeom prst="rect">
            <a:avLst/>
          </a:prstGeom>
        </p:spPr>
      </p:pic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1845224F-B767-408A-9FB6-831DFF2168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705" y="614018"/>
          <a:ext cx="3859131" cy="214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68" name="Plus Sign 67">
            <a:extLst>
              <a:ext uri="{FF2B5EF4-FFF2-40B4-BE49-F238E27FC236}">
                <a16:creationId xmlns:a16="http://schemas.microsoft.com/office/drawing/2014/main" id="{8FAF9F14-C489-4107-81E8-AF8FED7BE603}"/>
              </a:ext>
            </a:extLst>
          </p:cNvPr>
          <p:cNvSpPr/>
          <p:nvPr/>
        </p:nvSpPr>
        <p:spPr>
          <a:xfrm>
            <a:off x="1676632" y="4359546"/>
            <a:ext cx="315076" cy="315131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lus Sign 68">
            <a:extLst>
              <a:ext uri="{FF2B5EF4-FFF2-40B4-BE49-F238E27FC236}">
                <a16:creationId xmlns:a16="http://schemas.microsoft.com/office/drawing/2014/main" id="{CAAF0368-C5CC-4A7B-BE51-64CA83075BF0}"/>
              </a:ext>
            </a:extLst>
          </p:cNvPr>
          <p:cNvSpPr/>
          <p:nvPr/>
        </p:nvSpPr>
        <p:spPr>
          <a:xfrm>
            <a:off x="1676632" y="4797548"/>
            <a:ext cx="315076" cy="315131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inus Sign 69">
            <a:extLst>
              <a:ext uri="{FF2B5EF4-FFF2-40B4-BE49-F238E27FC236}">
                <a16:creationId xmlns:a16="http://schemas.microsoft.com/office/drawing/2014/main" id="{F50409EA-7ACF-479D-8C53-6A4D97BDEEA7}"/>
              </a:ext>
            </a:extLst>
          </p:cNvPr>
          <p:cNvSpPr/>
          <p:nvPr/>
        </p:nvSpPr>
        <p:spPr>
          <a:xfrm>
            <a:off x="1689499" y="5221240"/>
            <a:ext cx="308195" cy="364429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inus Sign 70">
            <a:extLst>
              <a:ext uri="{FF2B5EF4-FFF2-40B4-BE49-F238E27FC236}">
                <a16:creationId xmlns:a16="http://schemas.microsoft.com/office/drawing/2014/main" id="{C02402BA-FF2D-4AD3-B59D-9119D35594E1}"/>
              </a:ext>
            </a:extLst>
          </p:cNvPr>
          <p:cNvSpPr/>
          <p:nvPr/>
        </p:nvSpPr>
        <p:spPr>
          <a:xfrm>
            <a:off x="1711373" y="5668431"/>
            <a:ext cx="308195" cy="364429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1F070A-F010-45E7-9CA6-C4F558AD0771}"/>
              </a:ext>
            </a:extLst>
          </p:cNvPr>
          <p:cNvSpPr/>
          <p:nvPr/>
        </p:nvSpPr>
        <p:spPr>
          <a:xfrm>
            <a:off x="8181095" y="0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F259F9-D82D-4592-9A9E-E1F5F6F0B0DD}"/>
              </a:ext>
            </a:extLst>
          </p:cNvPr>
          <p:cNvSpPr>
            <a:spLocks/>
          </p:cNvSpPr>
          <p:nvPr/>
        </p:nvSpPr>
        <p:spPr>
          <a:xfrm>
            <a:off x="8181094" y="203197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D0856D-0DC7-418B-9C6F-EED32916C5AE}"/>
              </a:ext>
            </a:extLst>
          </p:cNvPr>
          <p:cNvSpPr>
            <a:spLocks/>
          </p:cNvSpPr>
          <p:nvPr/>
        </p:nvSpPr>
        <p:spPr>
          <a:xfrm>
            <a:off x="8181568" y="592865"/>
            <a:ext cx="3859131" cy="217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VDO 16:9 Ratio</a:t>
            </a:r>
          </a:p>
        </p:txBody>
      </p:sp>
      <p:pic>
        <p:nvPicPr>
          <p:cNvPr id="76" name="Picture 3">
            <a:extLst>
              <a:ext uri="{FF2B5EF4-FFF2-40B4-BE49-F238E27FC236}">
                <a16:creationId xmlns:a16="http://schemas.microsoft.com/office/drawing/2014/main" id="{FF4FA8E5-5D4C-49A4-AEEF-F6496CE2A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094" y="0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4FFEC751-F8BF-48B8-982A-F337CF9B9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871" y="216676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08958D7A-CBE9-4A43-AA7C-9E255272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444" y="170910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E848AA3-48AA-4CD1-A9D2-F634BCE78D60}"/>
              </a:ext>
            </a:extLst>
          </p:cNvPr>
          <p:cNvSpPr txBox="1"/>
          <p:nvPr/>
        </p:nvSpPr>
        <p:spPr>
          <a:xfrm>
            <a:off x="9421869" y="220425"/>
            <a:ext cx="1377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F904E0F-5A5C-4DD0-BA27-931570B2C61E}"/>
              </a:ext>
            </a:extLst>
          </p:cNvPr>
          <p:cNvGrpSpPr/>
          <p:nvPr/>
        </p:nvGrpSpPr>
        <p:grpSpPr>
          <a:xfrm>
            <a:off x="8181093" y="6328666"/>
            <a:ext cx="3859131" cy="523174"/>
            <a:chOff x="150826" y="6334826"/>
            <a:chExt cx="3859131" cy="52317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B1294A3-6CB7-4B75-A890-D62EBE0DEA82}"/>
                </a:ext>
              </a:extLst>
            </p:cNvPr>
            <p:cNvSpPr>
              <a:spLocks/>
            </p:cNvSpPr>
            <p:nvPr/>
          </p:nvSpPr>
          <p:spPr>
            <a:xfrm>
              <a:off x="150826" y="6334826"/>
              <a:ext cx="3859131" cy="5231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A6104D39-2E9E-4F91-8577-4B72B626B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2094" y="6377805"/>
              <a:ext cx="588829" cy="441622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6189B056-E5AA-4B05-8C8C-75466BD5F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265" y="6374337"/>
              <a:ext cx="497620" cy="448559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123C7829-CEA2-44BD-9F81-F7186F803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5366" y="6354343"/>
              <a:ext cx="544878" cy="497497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6139A30C-5362-4B4F-97C5-F739DACBF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4898" y="6352781"/>
              <a:ext cx="457247" cy="443993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B51E44A6-D693-48D1-A174-C9EABF03A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4918" y="6382494"/>
              <a:ext cx="297730" cy="384568"/>
            </a:xfrm>
            <a:prstGeom prst="rect">
              <a:avLst/>
            </a:prstGeom>
          </p:spPr>
        </p:pic>
      </p:grpSp>
      <p:pic>
        <p:nvPicPr>
          <p:cNvPr id="138" name="Picture 137">
            <a:extLst>
              <a:ext uri="{FF2B5EF4-FFF2-40B4-BE49-F238E27FC236}">
                <a16:creationId xmlns:a16="http://schemas.microsoft.com/office/drawing/2014/main" id="{E4490AB0-1B85-414B-AA19-581760E74F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93" y="603709"/>
            <a:ext cx="3859131" cy="215386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C38274D8-3935-486B-8BD2-0B38F377D22C}"/>
              </a:ext>
            </a:extLst>
          </p:cNvPr>
          <p:cNvSpPr txBox="1"/>
          <p:nvPr/>
        </p:nvSpPr>
        <p:spPr>
          <a:xfrm>
            <a:off x="8180622" y="2805246"/>
            <a:ext cx="38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Your Advice Records</a:t>
            </a:r>
            <a:endParaRPr lang="en-US" sz="1600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923638A-8302-4B39-801F-914474EEDEFB}"/>
              </a:ext>
            </a:extLst>
          </p:cNvPr>
          <p:cNvSpPr/>
          <p:nvPr/>
        </p:nvSpPr>
        <p:spPr>
          <a:xfrm>
            <a:off x="8317409" y="3149966"/>
            <a:ext cx="3594158" cy="150296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CEAF6517-C14C-404B-8EDD-93771680ACBB}"/>
              </a:ext>
            </a:extLst>
          </p:cNvPr>
          <p:cNvSpPr/>
          <p:nvPr/>
        </p:nvSpPr>
        <p:spPr>
          <a:xfrm>
            <a:off x="8317409" y="4746346"/>
            <a:ext cx="3594158" cy="150296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410F289-FA76-4915-AF0A-74B80180A937}"/>
              </a:ext>
            </a:extLst>
          </p:cNvPr>
          <p:cNvSpPr txBox="1"/>
          <p:nvPr/>
        </p:nvSpPr>
        <p:spPr>
          <a:xfrm>
            <a:off x="8570623" y="4786983"/>
            <a:ext cx="29206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 give advice to people :</a:t>
            </a:r>
          </a:p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	</a:t>
            </a:r>
            <a:r>
              <a:rPr lang="en-US" sz="1600" dirty="0">
                <a:solidFill>
                  <a:srgbClr val="0070C0"/>
                </a:solidFill>
              </a:rPr>
              <a:t>75,833</a:t>
            </a:r>
            <a:r>
              <a:rPr lang="en-US" sz="1600" dirty="0"/>
              <a:t> case(s)</a:t>
            </a:r>
          </a:p>
          <a:p>
            <a:endParaRPr lang="en-US" sz="800" dirty="0"/>
          </a:p>
          <a:p>
            <a:r>
              <a:rPr lang="en-US" sz="1600" dirty="0"/>
              <a:t>You receive thanks :</a:t>
            </a:r>
          </a:p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	</a:t>
            </a:r>
            <a:r>
              <a:rPr lang="en-US" sz="1600" dirty="0">
                <a:solidFill>
                  <a:srgbClr val="0070C0"/>
                </a:solidFill>
              </a:rPr>
              <a:t>999</a:t>
            </a:r>
            <a:r>
              <a:rPr lang="en-US" sz="1600" dirty="0"/>
              <a:t> case(s)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2C2B939-667E-4607-A7EC-3D2C28139EF3}"/>
              </a:ext>
            </a:extLst>
          </p:cNvPr>
          <p:cNvSpPr txBox="1"/>
          <p:nvPr/>
        </p:nvSpPr>
        <p:spPr>
          <a:xfrm>
            <a:off x="8570622" y="3165048"/>
            <a:ext cx="3269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 ask for advice :</a:t>
            </a:r>
          </a:p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	</a:t>
            </a:r>
            <a:r>
              <a:rPr lang="en-US" sz="1600" dirty="0">
                <a:solidFill>
                  <a:srgbClr val="0070C0"/>
                </a:solidFill>
              </a:rPr>
              <a:t>456</a:t>
            </a:r>
            <a:r>
              <a:rPr lang="en-US" sz="1600" dirty="0"/>
              <a:t> case(s)</a:t>
            </a:r>
          </a:p>
          <a:p>
            <a:endParaRPr lang="en-US" sz="800" dirty="0"/>
          </a:p>
          <a:p>
            <a:r>
              <a:rPr lang="en-US" sz="1600" dirty="0"/>
              <a:t>You give thanks</a:t>
            </a:r>
            <a:r>
              <a:rPr lang="th-TH" sz="1600" dirty="0"/>
              <a:t> </a:t>
            </a:r>
            <a:r>
              <a:rPr lang="en-US" sz="1600" dirty="0"/>
              <a:t>to advisors :</a:t>
            </a:r>
          </a:p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	</a:t>
            </a:r>
            <a:r>
              <a:rPr lang="en-US" sz="1600" dirty="0">
                <a:solidFill>
                  <a:srgbClr val="0070C0"/>
                </a:solidFill>
              </a:rPr>
              <a:t>95</a:t>
            </a:r>
            <a:r>
              <a:rPr lang="en-US" sz="1600" dirty="0"/>
              <a:t> case(s)</a:t>
            </a:r>
          </a:p>
        </p:txBody>
      </p: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5E5D8562-EC21-4DFC-85A3-8BFDC879CE75}"/>
              </a:ext>
            </a:extLst>
          </p:cNvPr>
          <p:cNvSpPr/>
          <p:nvPr/>
        </p:nvSpPr>
        <p:spPr>
          <a:xfrm>
            <a:off x="358220" y="4031454"/>
            <a:ext cx="3456896" cy="1694996"/>
          </a:xfrm>
          <a:prstGeom prst="cloudCallout">
            <a:avLst>
              <a:gd name="adj1" fmla="val 41469"/>
              <a:gd name="adj2" fmla="val 78109"/>
            </a:avLst>
          </a:prstGeom>
          <a:solidFill>
            <a:srgbClr val="FFFFCC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Share Lesson</a:t>
            </a:r>
          </a:p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Ask for Advice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08C004-8CA0-4BDE-AA04-BD59F634A5A4}"/>
              </a:ext>
            </a:extLst>
          </p:cNvPr>
          <p:cNvSpPr txBox="1"/>
          <p:nvPr/>
        </p:nvSpPr>
        <p:spPr>
          <a:xfrm>
            <a:off x="3231029" y="2324903"/>
            <a:ext cx="7517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72A149-0104-422A-BB31-5DA50284A836}"/>
              </a:ext>
            </a:extLst>
          </p:cNvPr>
          <p:cNvSpPr txBox="1"/>
          <p:nvPr/>
        </p:nvSpPr>
        <p:spPr>
          <a:xfrm>
            <a:off x="718451" y="2324903"/>
            <a:ext cx="9710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Days Ago</a:t>
            </a:r>
          </a:p>
        </p:txBody>
      </p:sp>
      <p:sp>
        <p:nvSpPr>
          <p:cNvPr id="54" name="Thought Bubble: Cloud 53">
            <a:extLst>
              <a:ext uri="{FF2B5EF4-FFF2-40B4-BE49-F238E27FC236}">
                <a16:creationId xmlns:a16="http://schemas.microsoft.com/office/drawing/2014/main" id="{EBBF11DD-28B4-4402-8A2C-7C2A2DA6A33C}"/>
              </a:ext>
            </a:extLst>
          </p:cNvPr>
          <p:cNvSpPr/>
          <p:nvPr/>
        </p:nvSpPr>
        <p:spPr>
          <a:xfrm>
            <a:off x="8374051" y="4031454"/>
            <a:ext cx="3456896" cy="1694996"/>
          </a:xfrm>
          <a:prstGeom prst="cloudCallout">
            <a:avLst>
              <a:gd name="adj1" fmla="val 41469"/>
              <a:gd name="adj2" fmla="val 78109"/>
            </a:avLst>
          </a:prstGeom>
          <a:solidFill>
            <a:srgbClr val="FFFFCC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Share Lesson</a:t>
            </a:r>
          </a:p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Ask for Advice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63EE23-335F-4D3B-A735-E6EDDE4961D1}"/>
              </a:ext>
            </a:extLst>
          </p:cNvPr>
          <p:cNvSpPr txBox="1"/>
          <p:nvPr/>
        </p:nvSpPr>
        <p:spPr>
          <a:xfrm>
            <a:off x="4835951" y="2670010"/>
            <a:ext cx="215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อั้มทำเสร็จแล้ว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Finished</a:t>
            </a:r>
          </a:p>
        </p:txBody>
      </p:sp>
    </p:spTree>
    <p:extLst>
      <p:ext uri="{BB962C8B-B14F-4D97-AF65-F5344CB8AC3E}">
        <p14:creationId xmlns:p14="http://schemas.microsoft.com/office/powerpoint/2010/main" val="3544253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1937C6A-7666-43B3-ACF6-891F69EFA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1" y="7584"/>
            <a:ext cx="514132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ABD952-B70F-4C1E-B30A-C8A4D446727C}"/>
              </a:ext>
            </a:extLst>
          </p:cNvPr>
          <p:cNvSpPr/>
          <p:nvPr/>
        </p:nvSpPr>
        <p:spPr>
          <a:xfrm>
            <a:off x="154691" y="110337"/>
            <a:ext cx="5141325" cy="669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09F074-94D2-441E-AA8E-FD89C9FB8F05}"/>
              </a:ext>
            </a:extLst>
          </p:cNvPr>
          <p:cNvSpPr txBox="1"/>
          <p:nvPr/>
        </p:nvSpPr>
        <p:spPr>
          <a:xfrm>
            <a:off x="157165" y="5277666"/>
            <a:ext cx="2631755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Give Food to Soda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Give Thing to Soda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6" name="Picture 8" descr="http://cdn.onlinewebfonts.com/svg/img_220759.png">
            <a:extLst>
              <a:ext uri="{FF2B5EF4-FFF2-40B4-BE49-F238E27FC236}">
                <a16:creationId xmlns:a16="http://schemas.microsoft.com/office/drawing/2014/main" id="{CFAD7F0D-A945-496D-A4FB-C528B9E9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7" y="5379431"/>
            <a:ext cx="320586" cy="31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pbs.twimg.com/media/CpNCUaXXYAAKAd3.png">
            <a:extLst>
              <a:ext uri="{FF2B5EF4-FFF2-40B4-BE49-F238E27FC236}">
                <a16:creationId xmlns:a16="http://schemas.microsoft.com/office/drawing/2014/main" id="{BE542597-F932-413E-B3BF-413E8F6D6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7" y="5899231"/>
            <a:ext cx="320586" cy="32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8B33C7B-15A1-4181-9DA3-60451235A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10" y="0"/>
            <a:ext cx="5141325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EC6484C-8A55-4680-9436-21E13E71EBE3}"/>
              </a:ext>
            </a:extLst>
          </p:cNvPr>
          <p:cNvSpPr/>
          <p:nvPr/>
        </p:nvSpPr>
        <p:spPr>
          <a:xfrm>
            <a:off x="6893510" y="147101"/>
            <a:ext cx="5141325" cy="669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5840A8-8CB2-42E6-B529-4FCF5ADA4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10" y="537721"/>
            <a:ext cx="5141325" cy="2891279"/>
          </a:xfrm>
          <a:prstGeom prst="rect">
            <a:avLst/>
          </a:prstGeom>
        </p:spPr>
      </p:pic>
      <p:pic>
        <p:nvPicPr>
          <p:cNvPr id="14" name="Picture 2" descr="https://vignette.wikia.nocookie.net/monstergirlencyclopedia/images/c/c6/Canon_no.png/revision/latest?cb=20160711004954">
            <a:extLst>
              <a:ext uri="{FF2B5EF4-FFF2-40B4-BE49-F238E27FC236}">
                <a16:creationId xmlns:a16="http://schemas.microsoft.com/office/drawing/2014/main" id="{DB86CF97-6268-40D7-9CC0-74C93B51A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682" y="3494088"/>
            <a:ext cx="286592" cy="2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2/25/Emoji_u1f957.svg/2000px-Emoji_u1f957.svg.png">
            <a:extLst>
              <a:ext uri="{FF2B5EF4-FFF2-40B4-BE49-F238E27FC236}">
                <a16:creationId xmlns:a16="http://schemas.microsoft.com/office/drawing/2014/main" id="{8137355A-1623-461C-9B85-1E2C557D0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416" y="4539623"/>
            <a:ext cx="867267" cy="86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1E63BF-8520-40F8-B4B2-7558B1B17F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5" y="5795040"/>
            <a:ext cx="411133" cy="4272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CD33A3-94F8-4B2B-9534-9051576AC19E}"/>
              </a:ext>
            </a:extLst>
          </p:cNvPr>
          <p:cNvSpPr txBox="1"/>
          <p:nvPr/>
        </p:nvSpPr>
        <p:spPr>
          <a:xfrm>
            <a:off x="7653433" y="5823321"/>
            <a:ext cx="56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pic>
        <p:nvPicPr>
          <p:cNvPr id="1034" name="Picture 10" descr="https://www.foodandhealth.com/images/clipart/Soup_and_Salad.png">
            <a:extLst>
              <a:ext uri="{FF2B5EF4-FFF2-40B4-BE49-F238E27FC236}">
                <a16:creationId xmlns:a16="http://schemas.microsoft.com/office/drawing/2014/main" id="{4E03022C-6AD4-401E-9BB6-8CDC32D7C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79" y="4682646"/>
            <a:ext cx="1319851" cy="58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12F48A-788A-43A8-A53F-23AFF294B7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203" y="5791716"/>
            <a:ext cx="411133" cy="4272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C9CE93B-48D9-4F08-B2E0-3C5272829AD3}"/>
              </a:ext>
            </a:extLst>
          </p:cNvPr>
          <p:cNvSpPr txBox="1"/>
          <p:nvPr/>
        </p:nvSpPr>
        <p:spPr>
          <a:xfrm>
            <a:off x="9160171" y="5819997"/>
            <a:ext cx="56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pic>
        <p:nvPicPr>
          <p:cNvPr id="1036" name="Picture 12" descr="http://worldartsme.com/images/green-salad-clipart-1.jpg">
            <a:extLst>
              <a:ext uri="{FF2B5EF4-FFF2-40B4-BE49-F238E27FC236}">
                <a16:creationId xmlns:a16="http://schemas.microsoft.com/office/drawing/2014/main" id="{051E2DA8-8BFF-45E3-8F1B-D9F82B81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567" y="4693311"/>
            <a:ext cx="1425411" cy="57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28C6443-AD98-4191-A260-C1286DF24F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16" y="5776721"/>
            <a:ext cx="411133" cy="4272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758C81A-046B-4D00-A5F8-2239595837A7}"/>
              </a:ext>
            </a:extLst>
          </p:cNvPr>
          <p:cNvSpPr txBox="1"/>
          <p:nvPr/>
        </p:nvSpPr>
        <p:spPr>
          <a:xfrm>
            <a:off x="11069584" y="5805002"/>
            <a:ext cx="56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0010F2-82FA-4F12-B9FC-611932E776CC}"/>
              </a:ext>
            </a:extLst>
          </p:cNvPr>
          <p:cNvSpPr>
            <a:spLocks/>
          </p:cNvSpPr>
          <p:nvPr/>
        </p:nvSpPr>
        <p:spPr>
          <a:xfrm>
            <a:off x="6902937" y="3842283"/>
            <a:ext cx="1296512" cy="42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Meal Set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F4AEA5-3C9B-4EB9-ABD4-B8274A3C7650}"/>
              </a:ext>
            </a:extLst>
          </p:cNvPr>
          <p:cNvSpPr>
            <a:spLocks/>
          </p:cNvSpPr>
          <p:nvPr/>
        </p:nvSpPr>
        <p:spPr>
          <a:xfrm>
            <a:off x="8182464" y="3842283"/>
            <a:ext cx="1296511" cy="4272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A10A3D-86D1-4805-B56E-942D2016C3A2}"/>
              </a:ext>
            </a:extLst>
          </p:cNvPr>
          <p:cNvSpPr>
            <a:spLocks/>
          </p:cNvSpPr>
          <p:nvPr/>
        </p:nvSpPr>
        <p:spPr>
          <a:xfrm>
            <a:off x="9480844" y="3842283"/>
            <a:ext cx="1296511" cy="4272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Desert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98A61C-F6D3-4B9F-AAB1-8C1728068366}"/>
              </a:ext>
            </a:extLst>
          </p:cNvPr>
          <p:cNvSpPr>
            <a:spLocks/>
          </p:cNvSpPr>
          <p:nvPr/>
        </p:nvSpPr>
        <p:spPr>
          <a:xfrm>
            <a:off x="10779224" y="3842283"/>
            <a:ext cx="1255611" cy="4272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Drink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66B8C-24DF-465D-BB0B-FA18C16337DF}"/>
              </a:ext>
            </a:extLst>
          </p:cNvPr>
          <p:cNvSpPr>
            <a:spLocks/>
          </p:cNvSpPr>
          <p:nvPr/>
        </p:nvSpPr>
        <p:spPr>
          <a:xfrm>
            <a:off x="6893510" y="3418512"/>
            <a:ext cx="5141325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 Food to Soda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CD84D7-DA41-4961-ADDF-F4D60A1D5C6C}"/>
              </a:ext>
            </a:extLst>
          </p:cNvPr>
          <p:cNvSpPr txBox="1"/>
          <p:nvPr/>
        </p:nvSpPr>
        <p:spPr>
          <a:xfrm>
            <a:off x="3031829" y="2774967"/>
            <a:ext cx="38472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ฉากในการให้ของกินกับ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Soda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มีมือยื่นของกินออกไป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Soda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ก็รับแล้ววางบนโต๊ะ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แล้วตักขึ้นมากิน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โฟกัสไปที่หน้า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Soda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กำลังเคี้ยว แสดงสีหน้าที่มีความสุขกับการกิน สดชื่น อาจแสดงท่ากินสัก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วินาที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ถ้ามีเครื่องดื่มให้ ก็แสดงท่าดูดน้ำ(เห็นแค่หลอดก็ได้)สัก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4-5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วินาที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เช็ดปาก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ไหว้ขอบคุณ ตามด้วยภาษามือว่า ขอบคุณ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(Thank you)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5E563-3AAB-4B19-9201-67C4A45C1492}"/>
              </a:ext>
            </a:extLst>
          </p:cNvPr>
          <p:cNvSpPr/>
          <p:nvPr/>
        </p:nvSpPr>
        <p:spPr>
          <a:xfrm>
            <a:off x="6956980" y="6375499"/>
            <a:ext cx="5017293" cy="482501"/>
          </a:xfrm>
          <a:prstGeom prst="rect">
            <a:avLst/>
          </a:prstGeom>
          <a:solidFill>
            <a:srgbClr val="286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D80AAC-C266-47B9-83B5-D998F6DD7B8E}"/>
              </a:ext>
            </a:extLst>
          </p:cNvPr>
          <p:cNvSpPr>
            <a:spLocks/>
          </p:cNvSpPr>
          <p:nvPr/>
        </p:nvSpPr>
        <p:spPr>
          <a:xfrm>
            <a:off x="11296799" y="6377970"/>
            <a:ext cx="691120" cy="42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626F10-0422-43E3-8EF9-7CB934A8FA51}"/>
              </a:ext>
            </a:extLst>
          </p:cNvPr>
          <p:cNvSpPr/>
          <p:nvPr/>
        </p:nvSpPr>
        <p:spPr>
          <a:xfrm>
            <a:off x="7004115" y="6403780"/>
            <a:ext cx="4279257" cy="3918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736A91-9E7A-42BD-AFB8-94E6A7980C45}"/>
              </a:ext>
            </a:extLst>
          </p:cNvPr>
          <p:cNvSpPr>
            <a:spLocks/>
          </p:cNvSpPr>
          <p:nvPr/>
        </p:nvSpPr>
        <p:spPr>
          <a:xfrm>
            <a:off x="7003896" y="6352158"/>
            <a:ext cx="4279257" cy="42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Food = 10 items; Price = 25 G-Dollar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93CA94-3295-40A0-8D62-BA9D1C30E443}"/>
              </a:ext>
            </a:extLst>
          </p:cNvPr>
          <p:cNvSpPr>
            <a:spLocks/>
          </p:cNvSpPr>
          <p:nvPr/>
        </p:nvSpPr>
        <p:spPr>
          <a:xfrm>
            <a:off x="7299984" y="5316753"/>
            <a:ext cx="867267" cy="42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D7F807-1A03-4471-B2A2-A30AFE988D87}"/>
              </a:ext>
            </a:extLst>
          </p:cNvPr>
          <p:cNvSpPr>
            <a:spLocks/>
          </p:cNvSpPr>
          <p:nvPr/>
        </p:nvSpPr>
        <p:spPr>
          <a:xfrm>
            <a:off x="8597339" y="5375486"/>
            <a:ext cx="1382893" cy="219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Steak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8EA870-069B-416B-8656-EE5A48EA068A}"/>
              </a:ext>
            </a:extLst>
          </p:cNvPr>
          <p:cNvSpPr>
            <a:spLocks/>
          </p:cNvSpPr>
          <p:nvPr/>
        </p:nvSpPr>
        <p:spPr>
          <a:xfrm>
            <a:off x="10178006" y="5352113"/>
            <a:ext cx="1834559" cy="279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Mixed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Vegetable</a:t>
            </a:r>
          </a:p>
        </p:txBody>
      </p:sp>
    </p:spTree>
    <p:extLst>
      <p:ext uri="{BB962C8B-B14F-4D97-AF65-F5344CB8AC3E}">
        <p14:creationId xmlns:p14="http://schemas.microsoft.com/office/powerpoint/2010/main" val="3012552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1937C6A-7666-43B3-ACF6-891F69EFA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1" y="7584"/>
            <a:ext cx="514132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ABD952-B70F-4C1E-B30A-C8A4D446727C}"/>
              </a:ext>
            </a:extLst>
          </p:cNvPr>
          <p:cNvSpPr/>
          <p:nvPr/>
        </p:nvSpPr>
        <p:spPr>
          <a:xfrm>
            <a:off x="154691" y="110337"/>
            <a:ext cx="5141325" cy="669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09F074-94D2-441E-AA8E-FD89C9FB8F05}"/>
              </a:ext>
            </a:extLst>
          </p:cNvPr>
          <p:cNvSpPr txBox="1"/>
          <p:nvPr/>
        </p:nvSpPr>
        <p:spPr>
          <a:xfrm>
            <a:off x="157165" y="5277666"/>
            <a:ext cx="2631755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Give Food to Soda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Give Thing to Soda</a:t>
            </a:r>
          </a:p>
          <a:p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6" name="Picture 8" descr="http://cdn.onlinewebfonts.com/svg/img_220759.png">
            <a:extLst>
              <a:ext uri="{FF2B5EF4-FFF2-40B4-BE49-F238E27FC236}">
                <a16:creationId xmlns:a16="http://schemas.microsoft.com/office/drawing/2014/main" id="{CFAD7F0D-A945-496D-A4FB-C528B9E9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7" y="5379431"/>
            <a:ext cx="320586" cy="31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pbs.twimg.com/media/CpNCUaXXYAAKAd3.png">
            <a:extLst>
              <a:ext uri="{FF2B5EF4-FFF2-40B4-BE49-F238E27FC236}">
                <a16:creationId xmlns:a16="http://schemas.microsoft.com/office/drawing/2014/main" id="{BE542597-F932-413E-B3BF-413E8F6D6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7" y="5899231"/>
            <a:ext cx="320586" cy="32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8B33C7B-15A1-4181-9DA3-60451235A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10" y="0"/>
            <a:ext cx="5141325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EC6484C-8A55-4680-9436-21E13E71EBE3}"/>
              </a:ext>
            </a:extLst>
          </p:cNvPr>
          <p:cNvSpPr/>
          <p:nvPr/>
        </p:nvSpPr>
        <p:spPr>
          <a:xfrm>
            <a:off x="6893510" y="147101"/>
            <a:ext cx="5141325" cy="669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5840A8-8CB2-42E6-B529-4FCF5ADA4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10" y="537721"/>
            <a:ext cx="5141325" cy="2891279"/>
          </a:xfrm>
          <a:prstGeom prst="rect">
            <a:avLst/>
          </a:prstGeom>
        </p:spPr>
      </p:pic>
      <p:pic>
        <p:nvPicPr>
          <p:cNvPr id="14" name="Picture 2" descr="https://vignette.wikia.nocookie.net/monstergirlencyclopedia/images/c/c6/Canon_no.png/revision/latest?cb=20160711004954">
            <a:extLst>
              <a:ext uri="{FF2B5EF4-FFF2-40B4-BE49-F238E27FC236}">
                <a16:creationId xmlns:a16="http://schemas.microsoft.com/office/drawing/2014/main" id="{DB86CF97-6268-40D7-9CC0-74C93B51A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682" y="3494088"/>
            <a:ext cx="286592" cy="2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F0010F2-82FA-4F12-B9FC-611932E776CC}"/>
              </a:ext>
            </a:extLst>
          </p:cNvPr>
          <p:cNvSpPr>
            <a:spLocks/>
          </p:cNvSpPr>
          <p:nvPr/>
        </p:nvSpPr>
        <p:spPr>
          <a:xfrm>
            <a:off x="6902937" y="3842283"/>
            <a:ext cx="1296512" cy="42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Apparel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F4AEA5-3C9B-4EB9-ABD4-B8274A3C7650}"/>
              </a:ext>
            </a:extLst>
          </p:cNvPr>
          <p:cNvSpPr>
            <a:spLocks/>
          </p:cNvSpPr>
          <p:nvPr/>
        </p:nvSpPr>
        <p:spPr>
          <a:xfrm>
            <a:off x="8182464" y="3842283"/>
            <a:ext cx="1296511" cy="4272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A10A3D-86D1-4805-B56E-942D2016C3A2}"/>
              </a:ext>
            </a:extLst>
          </p:cNvPr>
          <p:cNvSpPr>
            <a:spLocks/>
          </p:cNvSpPr>
          <p:nvPr/>
        </p:nvSpPr>
        <p:spPr>
          <a:xfrm>
            <a:off x="9480844" y="3842283"/>
            <a:ext cx="1296511" cy="4272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Furniture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98A61C-F6D3-4B9F-AAB1-8C1728068366}"/>
              </a:ext>
            </a:extLst>
          </p:cNvPr>
          <p:cNvSpPr>
            <a:spLocks/>
          </p:cNvSpPr>
          <p:nvPr/>
        </p:nvSpPr>
        <p:spPr>
          <a:xfrm>
            <a:off x="10779224" y="3842283"/>
            <a:ext cx="1255611" cy="4272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66B8C-24DF-465D-BB0B-FA18C16337DF}"/>
              </a:ext>
            </a:extLst>
          </p:cNvPr>
          <p:cNvSpPr>
            <a:spLocks/>
          </p:cNvSpPr>
          <p:nvPr/>
        </p:nvSpPr>
        <p:spPr>
          <a:xfrm>
            <a:off x="6893510" y="3418512"/>
            <a:ext cx="5141325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 Thing to Soda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5E563-3AAB-4B19-9201-67C4A45C1492}"/>
              </a:ext>
            </a:extLst>
          </p:cNvPr>
          <p:cNvSpPr/>
          <p:nvPr/>
        </p:nvSpPr>
        <p:spPr>
          <a:xfrm>
            <a:off x="6956980" y="6375499"/>
            <a:ext cx="5017293" cy="482501"/>
          </a:xfrm>
          <a:prstGeom prst="rect">
            <a:avLst/>
          </a:prstGeom>
          <a:solidFill>
            <a:srgbClr val="286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D80AAC-C266-47B9-83B5-D998F6DD7B8E}"/>
              </a:ext>
            </a:extLst>
          </p:cNvPr>
          <p:cNvSpPr>
            <a:spLocks/>
          </p:cNvSpPr>
          <p:nvPr/>
        </p:nvSpPr>
        <p:spPr>
          <a:xfrm>
            <a:off x="11296799" y="6377970"/>
            <a:ext cx="691120" cy="42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626F10-0422-43E3-8EF9-7CB934A8FA51}"/>
              </a:ext>
            </a:extLst>
          </p:cNvPr>
          <p:cNvSpPr/>
          <p:nvPr/>
        </p:nvSpPr>
        <p:spPr>
          <a:xfrm>
            <a:off x="7004115" y="6403780"/>
            <a:ext cx="4279257" cy="3918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736A91-9E7A-42BD-AFB8-94E6A7980C45}"/>
              </a:ext>
            </a:extLst>
          </p:cNvPr>
          <p:cNvSpPr>
            <a:spLocks/>
          </p:cNvSpPr>
          <p:nvPr/>
        </p:nvSpPr>
        <p:spPr>
          <a:xfrm>
            <a:off x="7003896" y="6352158"/>
            <a:ext cx="4279257" cy="42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Thing = 1 items; Price = 15 G-Dollar</a:t>
            </a:r>
          </a:p>
        </p:txBody>
      </p:sp>
    </p:spTree>
    <p:extLst>
      <p:ext uri="{BB962C8B-B14F-4D97-AF65-F5344CB8AC3E}">
        <p14:creationId xmlns:p14="http://schemas.microsoft.com/office/powerpoint/2010/main" val="919585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BDD88C-F677-4E35-AD28-ACA194220FC7}"/>
              </a:ext>
            </a:extLst>
          </p:cNvPr>
          <p:cNvSpPr txBox="1"/>
          <p:nvPr/>
        </p:nvSpPr>
        <p:spPr>
          <a:xfrm>
            <a:off x="755432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2EF50B-98FB-4BB2-B92C-86F681AA2CD9}"/>
              </a:ext>
            </a:extLst>
          </p:cNvPr>
          <p:cNvSpPr/>
          <p:nvPr/>
        </p:nvSpPr>
        <p:spPr>
          <a:xfrm>
            <a:off x="8202796" y="-5561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AB0D5D-2C17-4E06-B01D-638A93BA3BB1}"/>
              </a:ext>
            </a:extLst>
          </p:cNvPr>
          <p:cNvSpPr>
            <a:spLocks/>
          </p:cNvSpPr>
          <p:nvPr/>
        </p:nvSpPr>
        <p:spPr>
          <a:xfrm>
            <a:off x="8205380" y="210781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Picture 3">
            <a:extLst>
              <a:ext uri="{FF2B5EF4-FFF2-40B4-BE49-F238E27FC236}">
                <a16:creationId xmlns:a16="http://schemas.microsoft.com/office/drawing/2014/main" id="{CED2E7A2-2C1E-489E-BE1C-E507FD9B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80" y="7584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A6747512-AB67-4ED5-B889-14752534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157" y="224260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061CBA81-988E-4921-9D13-925C2640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0" y="178494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4F5E7F3A-44DB-414C-AF78-DC35A185A376}"/>
              </a:ext>
            </a:extLst>
          </p:cNvPr>
          <p:cNvSpPr txBox="1"/>
          <p:nvPr/>
        </p:nvSpPr>
        <p:spPr>
          <a:xfrm>
            <a:off x="8808072" y="243986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Share Lesson &amp; Story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2D02475-B4BC-4B35-AA9B-D1B279B593CC}"/>
              </a:ext>
            </a:extLst>
          </p:cNvPr>
          <p:cNvGrpSpPr/>
          <p:nvPr/>
        </p:nvGrpSpPr>
        <p:grpSpPr>
          <a:xfrm>
            <a:off x="132255" y="6334826"/>
            <a:ext cx="3859131" cy="523174"/>
            <a:chOff x="150826" y="6334826"/>
            <a:chExt cx="3859131" cy="52317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08BABD5-670F-4322-A50F-F75B026FD9B1}"/>
                </a:ext>
              </a:extLst>
            </p:cNvPr>
            <p:cNvSpPr>
              <a:spLocks/>
            </p:cNvSpPr>
            <p:nvPr/>
          </p:nvSpPr>
          <p:spPr>
            <a:xfrm>
              <a:off x="150826" y="6334826"/>
              <a:ext cx="3859131" cy="5231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1F532AC-D54C-4CBB-AC0C-BF1AE5A8E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2094" y="6377805"/>
              <a:ext cx="588829" cy="44162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777E848-3164-4E13-945A-8D47A9BAE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265" y="6374337"/>
              <a:ext cx="497620" cy="44855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95B69B4-F302-4B59-9EDA-FECA5DB19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5366" y="6354343"/>
              <a:ext cx="544878" cy="49749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3DB6730-B4FE-42C8-B66D-5914189C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4898" y="6352781"/>
              <a:ext cx="457247" cy="443993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E474B54C-3AD6-4928-8229-CE21769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4918" y="6382494"/>
              <a:ext cx="297730" cy="384568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6997385-BF6F-4DA5-970B-679563260917}"/>
              </a:ext>
            </a:extLst>
          </p:cNvPr>
          <p:cNvGrpSpPr/>
          <p:nvPr/>
        </p:nvGrpSpPr>
        <p:grpSpPr>
          <a:xfrm>
            <a:off x="8203788" y="6325332"/>
            <a:ext cx="3859131" cy="523174"/>
            <a:chOff x="150826" y="6334826"/>
            <a:chExt cx="3859131" cy="52317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4CEB065-AFC1-4776-AB03-4090865429D9}"/>
                </a:ext>
              </a:extLst>
            </p:cNvPr>
            <p:cNvSpPr>
              <a:spLocks/>
            </p:cNvSpPr>
            <p:nvPr/>
          </p:nvSpPr>
          <p:spPr>
            <a:xfrm>
              <a:off x="150826" y="6334826"/>
              <a:ext cx="3859131" cy="5231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9ECEA71-7F89-4905-9319-A6DB77AF4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2094" y="6377805"/>
              <a:ext cx="588829" cy="441622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DD8357B-8403-4830-9056-200474B55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265" y="6374337"/>
              <a:ext cx="497620" cy="44855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8BA4569-7F71-4304-B003-AC3D3439B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5366" y="6354343"/>
              <a:ext cx="544878" cy="497497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1D38D34-0F39-4D5F-9F4A-FEEBF2220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4898" y="6352781"/>
              <a:ext cx="457247" cy="443993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74D97F1-C982-43E4-9F46-756629539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4918" y="6382494"/>
              <a:ext cx="297730" cy="384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48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166B7F-F234-4A12-BC7C-C48B9D9A3195}"/>
              </a:ext>
            </a:extLst>
          </p:cNvPr>
          <p:cNvSpPr>
            <a:spLocks/>
          </p:cNvSpPr>
          <p:nvPr/>
        </p:nvSpPr>
        <p:spPr>
          <a:xfrm>
            <a:off x="127014" y="597601"/>
            <a:ext cx="3859131" cy="578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716CA6C-916F-4970-9A67-594A5CE9150E}"/>
              </a:ext>
            </a:extLst>
          </p:cNvPr>
          <p:cNvSpPr>
            <a:spLocks/>
          </p:cNvSpPr>
          <p:nvPr/>
        </p:nvSpPr>
        <p:spPr>
          <a:xfrm>
            <a:off x="126539" y="6260399"/>
            <a:ext cx="3859131" cy="596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BDD88C-F677-4E35-AD28-ACA194220FC7}"/>
              </a:ext>
            </a:extLst>
          </p:cNvPr>
          <p:cNvSpPr txBox="1"/>
          <p:nvPr/>
        </p:nvSpPr>
        <p:spPr>
          <a:xfrm>
            <a:off x="1238903" y="243650"/>
            <a:ext cx="163440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Chat with Soda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21F49B7-9A03-40AF-BA10-D90D4715D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84" y="689125"/>
            <a:ext cx="522573" cy="461943"/>
          </a:xfrm>
          <a:prstGeom prst="rect">
            <a:avLst/>
          </a:prstGeom>
        </p:spPr>
      </p:pic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EEE6209B-F8F6-4FD4-A6D9-773515C01A9C}"/>
              </a:ext>
            </a:extLst>
          </p:cNvPr>
          <p:cNvSpPr/>
          <p:nvPr/>
        </p:nvSpPr>
        <p:spPr>
          <a:xfrm>
            <a:off x="956100" y="689126"/>
            <a:ext cx="2187019" cy="676338"/>
          </a:xfrm>
          <a:prstGeom prst="wedgeRectCallout">
            <a:avLst>
              <a:gd name="adj1" fmla="val -56727"/>
              <a:gd name="adj2" fmla="val -4784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How are you and what are you doing?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F72827D2-B357-4234-9B7F-081FDEB1799B}"/>
              </a:ext>
            </a:extLst>
          </p:cNvPr>
          <p:cNvSpPr/>
          <p:nvPr/>
        </p:nvSpPr>
        <p:spPr>
          <a:xfrm>
            <a:off x="1342881" y="1476974"/>
            <a:ext cx="2365846" cy="676338"/>
          </a:xfrm>
          <a:prstGeom prst="wedgeRectCallout">
            <a:avLst>
              <a:gd name="adj1" fmla="val 59121"/>
              <a:gd name="adj2" fmla="val -52031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 am sick and I am going to see a doctor.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DF45CC-6014-47C5-B617-97337725087E}"/>
              </a:ext>
            </a:extLst>
          </p:cNvPr>
          <p:cNvSpPr txBox="1"/>
          <p:nvPr/>
        </p:nvSpPr>
        <p:spPr>
          <a:xfrm>
            <a:off x="3049582" y="1061455"/>
            <a:ext cx="7687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17:45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B3E5F8-BBED-4A69-9C7B-86FBF2EA6340}"/>
              </a:ext>
            </a:extLst>
          </p:cNvPr>
          <p:cNvSpPr txBox="1"/>
          <p:nvPr/>
        </p:nvSpPr>
        <p:spPr>
          <a:xfrm>
            <a:off x="618372" y="1848644"/>
            <a:ext cx="7687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18:25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758509-EAB1-4AD5-8986-F6BA3F05D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84" y="2275294"/>
            <a:ext cx="522573" cy="461943"/>
          </a:xfrm>
          <a:prstGeom prst="rect">
            <a:avLst/>
          </a:prstGeom>
        </p:spPr>
      </p:pic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07EC4145-07E2-4DAC-A17A-D846C49A4E92}"/>
              </a:ext>
            </a:extLst>
          </p:cNvPr>
          <p:cNvSpPr/>
          <p:nvPr/>
        </p:nvSpPr>
        <p:spPr>
          <a:xfrm>
            <a:off x="956100" y="2275295"/>
            <a:ext cx="2187019" cy="928394"/>
          </a:xfrm>
          <a:prstGeom prst="wedgeRectCallout">
            <a:avLst>
              <a:gd name="adj1" fmla="val -56727"/>
              <a:gd name="adj2" fmla="val -4784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 am sorry. I wish you are getting better soon.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26226F-A65B-4437-BFAF-C21221DC9370}"/>
              </a:ext>
            </a:extLst>
          </p:cNvPr>
          <p:cNvSpPr txBox="1"/>
          <p:nvPr/>
        </p:nvSpPr>
        <p:spPr>
          <a:xfrm>
            <a:off x="3070968" y="2953902"/>
            <a:ext cx="7687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18:25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818AD2-6D75-4A5C-9D1C-EF5D96EC46A2}"/>
              </a:ext>
            </a:extLst>
          </p:cNvPr>
          <p:cNvSpPr/>
          <p:nvPr/>
        </p:nvSpPr>
        <p:spPr>
          <a:xfrm>
            <a:off x="443060" y="6317976"/>
            <a:ext cx="2969443" cy="45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images.vexels.com/media/users/3/134789/isolated/preview/aa4c5ca0e2a83abbf167e49c8a50e834-happy-smile-emoji-emoticon-icon-by-vexels.png">
            <a:extLst>
              <a:ext uri="{FF2B5EF4-FFF2-40B4-BE49-F238E27FC236}">
                <a16:creationId xmlns:a16="http://schemas.microsoft.com/office/drawing/2014/main" id="{ACC58678-6667-43B8-B67F-7FEF14D8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09" y="6332069"/>
            <a:ext cx="433981" cy="43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C1D4EC2C-6DEB-4344-8774-42D593949F13}"/>
              </a:ext>
            </a:extLst>
          </p:cNvPr>
          <p:cNvSpPr/>
          <p:nvPr/>
        </p:nvSpPr>
        <p:spPr>
          <a:xfrm>
            <a:off x="168597" y="6350577"/>
            <a:ext cx="227650" cy="36877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CDE5B-7A12-4E57-B61F-19DCF33A1984}"/>
              </a:ext>
            </a:extLst>
          </p:cNvPr>
          <p:cNvGrpSpPr/>
          <p:nvPr/>
        </p:nvGrpSpPr>
        <p:grpSpPr>
          <a:xfrm>
            <a:off x="3481127" y="6332069"/>
            <a:ext cx="393427" cy="415858"/>
            <a:chOff x="3446316" y="6321881"/>
            <a:chExt cx="473212" cy="47321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F414D62-FD77-44E2-A5B5-17DE937D7CAA}"/>
                </a:ext>
              </a:extLst>
            </p:cNvPr>
            <p:cNvSpPr/>
            <p:nvPr/>
          </p:nvSpPr>
          <p:spPr>
            <a:xfrm>
              <a:off x="3446316" y="6321881"/>
              <a:ext cx="473212" cy="4732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9F0A6D6-4A8F-4330-8564-86D01DCB6D7C}"/>
                </a:ext>
              </a:extLst>
            </p:cNvPr>
            <p:cNvSpPr/>
            <p:nvPr/>
          </p:nvSpPr>
          <p:spPr>
            <a:xfrm rot="5400000">
              <a:off x="3569028" y="6424190"/>
              <a:ext cx="325423" cy="2908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E03650D-6BA1-4954-A6E7-46E2AA537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78" y="59418"/>
            <a:ext cx="514132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108A5E-5166-4844-A2DD-783D6CFCC600}"/>
              </a:ext>
            </a:extLst>
          </p:cNvPr>
          <p:cNvSpPr/>
          <p:nvPr/>
        </p:nvSpPr>
        <p:spPr>
          <a:xfrm>
            <a:off x="6882078" y="0"/>
            <a:ext cx="5141325" cy="6851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4721D17-DB1A-47E6-B6F0-1034A9CCAFB5}"/>
              </a:ext>
            </a:extLst>
          </p:cNvPr>
          <p:cNvSpPr/>
          <p:nvPr/>
        </p:nvSpPr>
        <p:spPr>
          <a:xfrm>
            <a:off x="4355184" y="4364610"/>
            <a:ext cx="2158738" cy="509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C5126-66E8-46C8-AB46-495BF67BE565}"/>
              </a:ext>
            </a:extLst>
          </p:cNvPr>
          <p:cNvSpPr txBox="1"/>
          <p:nvPr/>
        </p:nvSpPr>
        <p:spPr>
          <a:xfrm>
            <a:off x="4355184" y="4179944"/>
            <a:ext cx="215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Finished</a:t>
            </a:r>
          </a:p>
        </p:txBody>
      </p:sp>
    </p:spTree>
    <p:extLst>
      <p:ext uri="{BB962C8B-B14F-4D97-AF65-F5344CB8AC3E}">
        <p14:creationId xmlns:p14="http://schemas.microsoft.com/office/powerpoint/2010/main" val="43669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166B7F-F234-4A12-BC7C-C48B9D9A3195}"/>
              </a:ext>
            </a:extLst>
          </p:cNvPr>
          <p:cNvSpPr>
            <a:spLocks/>
          </p:cNvSpPr>
          <p:nvPr/>
        </p:nvSpPr>
        <p:spPr>
          <a:xfrm>
            <a:off x="127014" y="597601"/>
            <a:ext cx="3859131" cy="578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BDD88C-F677-4E35-AD28-ACA194220FC7}"/>
              </a:ext>
            </a:extLst>
          </p:cNvPr>
          <p:cNvSpPr txBox="1"/>
          <p:nvPr/>
        </p:nvSpPr>
        <p:spPr>
          <a:xfrm>
            <a:off x="755432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Share Lesson &amp; Story ?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6A00AAF-9033-42F0-B418-27CECBF81028}"/>
              </a:ext>
            </a:extLst>
          </p:cNvPr>
          <p:cNvSpPr/>
          <p:nvPr/>
        </p:nvSpPr>
        <p:spPr>
          <a:xfrm>
            <a:off x="8205381" y="7584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ACF5AD1-E32F-4981-BEF4-3138B3EFE033}"/>
              </a:ext>
            </a:extLst>
          </p:cNvPr>
          <p:cNvSpPr>
            <a:spLocks/>
          </p:cNvSpPr>
          <p:nvPr/>
        </p:nvSpPr>
        <p:spPr>
          <a:xfrm>
            <a:off x="8205380" y="210781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36B6A8E-C07D-496C-9093-EB74F9E7BC46}"/>
              </a:ext>
            </a:extLst>
          </p:cNvPr>
          <p:cNvSpPr>
            <a:spLocks/>
          </p:cNvSpPr>
          <p:nvPr/>
        </p:nvSpPr>
        <p:spPr>
          <a:xfrm>
            <a:off x="8205854" y="600449"/>
            <a:ext cx="3859131" cy="578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9" name="Picture 3">
            <a:extLst>
              <a:ext uri="{FF2B5EF4-FFF2-40B4-BE49-F238E27FC236}">
                <a16:creationId xmlns:a16="http://schemas.microsoft.com/office/drawing/2014/main" id="{4559F778-A302-4803-BCC6-7E5A9880E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80" y="7584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C8330F18-308D-468F-AFBF-CCF8512DA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157" y="224260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3B02478C-BD51-4613-85E9-70585A669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0" y="178494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D41462DB-1514-4ED8-920C-DD55D39C15B4}"/>
              </a:ext>
            </a:extLst>
          </p:cNvPr>
          <p:cNvSpPr txBox="1"/>
          <p:nvPr/>
        </p:nvSpPr>
        <p:spPr>
          <a:xfrm>
            <a:off x="1601779" y="2861303"/>
            <a:ext cx="220269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It is good to be positive.</a:t>
            </a:r>
          </a:p>
          <a:p>
            <a:endParaRPr lang="en-US" dirty="0"/>
          </a:p>
          <a:p>
            <a:r>
              <a:rPr lang="en-US" dirty="0"/>
              <a:t>To help people to be positive, you may share lesson that you are OK.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86244F4-3902-4992-8DD5-0BB915E1BC18}"/>
              </a:ext>
            </a:extLst>
          </p:cNvPr>
          <p:cNvSpPr/>
          <p:nvPr/>
        </p:nvSpPr>
        <p:spPr>
          <a:xfrm>
            <a:off x="1509897" y="5152256"/>
            <a:ext cx="2294384" cy="343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 Lesson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B9B6A95-F466-418C-B67D-C690E88E5750}"/>
              </a:ext>
            </a:extLst>
          </p:cNvPr>
          <p:cNvSpPr/>
          <p:nvPr/>
        </p:nvSpPr>
        <p:spPr>
          <a:xfrm>
            <a:off x="1509897" y="5606516"/>
            <a:ext cx="2294384" cy="343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Sorry, maybe later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14E185-31BA-4E9F-84A3-968F4B00EBD3}"/>
              </a:ext>
            </a:extLst>
          </p:cNvPr>
          <p:cNvSpPr txBox="1"/>
          <p:nvPr/>
        </p:nvSpPr>
        <p:spPr>
          <a:xfrm>
            <a:off x="9756647" y="2888449"/>
            <a:ext cx="199209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It is not good to be negative.</a:t>
            </a:r>
          </a:p>
          <a:p>
            <a:endParaRPr lang="en-US" dirty="0"/>
          </a:p>
          <a:p>
            <a:r>
              <a:rPr lang="en-US" dirty="0"/>
              <a:t>I and other people would like to help you. You are not alone.</a:t>
            </a:r>
            <a:r>
              <a:rPr lang="th-TH" dirty="0"/>
              <a:t> </a:t>
            </a:r>
            <a:r>
              <a:rPr lang="en-US" dirty="0"/>
              <a:t>Do you open for any advice?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0EA9F64-9E27-4DE7-92C6-F964BECB88A8}"/>
              </a:ext>
            </a:extLst>
          </p:cNvPr>
          <p:cNvSpPr/>
          <p:nvPr/>
        </p:nvSpPr>
        <p:spPr>
          <a:xfrm>
            <a:off x="9616091" y="5306461"/>
            <a:ext cx="2276123" cy="373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for Advice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ABB73C-ADDB-4441-BC39-185061B159EB}"/>
              </a:ext>
            </a:extLst>
          </p:cNvPr>
          <p:cNvSpPr/>
          <p:nvPr/>
        </p:nvSpPr>
        <p:spPr>
          <a:xfrm>
            <a:off x="9616091" y="5788153"/>
            <a:ext cx="2276123" cy="373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No, thank you.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3778B8-19C8-47D7-BEB7-2DDCC46C3FE1}"/>
              </a:ext>
            </a:extLst>
          </p:cNvPr>
          <p:cNvSpPr txBox="1"/>
          <p:nvPr/>
        </p:nvSpPr>
        <p:spPr>
          <a:xfrm>
            <a:off x="8808072" y="243986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Ask for Advice ?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EF7E084-0E61-4535-998E-32858BA21818}"/>
              </a:ext>
            </a:extLst>
          </p:cNvPr>
          <p:cNvGrpSpPr/>
          <p:nvPr/>
        </p:nvGrpSpPr>
        <p:grpSpPr>
          <a:xfrm>
            <a:off x="132255" y="6334826"/>
            <a:ext cx="3859131" cy="523174"/>
            <a:chOff x="150826" y="6334826"/>
            <a:chExt cx="3859131" cy="52317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1305661-3C3F-4259-B5C7-3C4ACF156F41}"/>
                </a:ext>
              </a:extLst>
            </p:cNvPr>
            <p:cNvSpPr>
              <a:spLocks/>
            </p:cNvSpPr>
            <p:nvPr/>
          </p:nvSpPr>
          <p:spPr>
            <a:xfrm>
              <a:off x="150826" y="6334826"/>
              <a:ext cx="3859131" cy="5231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344DE45-4534-47BD-B7D8-D92B0A28A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2094" y="6377805"/>
              <a:ext cx="588829" cy="441622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BDEF510-4B2C-44BD-BA7B-DB5255A76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265" y="6374337"/>
              <a:ext cx="497620" cy="44855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BA7D9B0-4FBE-4199-8C7A-EDDB36EAA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5366" y="6354343"/>
              <a:ext cx="544878" cy="497497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ADB4551-F66E-4818-84F7-010FFEE22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4898" y="6352781"/>
              <a:ext cx="457247" cy="443993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C8A5B7F-7569-464F-ADEB-7F834BC84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4918" y="6382494"/>
              <a:ext cx="297730" cy="384568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BDEB9FB-528F-4274-9874-4A5A4B5C9D75}"/>
              </a:ext>
            </a:extLst>
          </p:cNvPr>
          <p:cNvGrpSpPr/>
          <p:nvPr/>
        </p:nvGrpSpPr>
        <p:grpSpPr>
          <a:xfrm>
            <a:off x="8203788" y="6344186"/>
            <a:ext cx="3859131" cy="523174"/>
            <a:chOff x="150826" y="6334826"/>
            <a:chExt cx="3859131" cy="52317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A9574B7-EFD1-4551-ADF5-0E63416BA358}"/>
                </a:ext>
              </a:extLst>
            </p:cNvPr>
            <p:cNvSpPr>
              <a:spLocks/>
            </p:cNvSpPr>
            <p:nvPr/>
          </p:nvSpPr>
          <p:spPr>
            <a:xfrm>
              <a:off x="150826" y="6334826"/>
              <a:ext cx="3859131" cy="5231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8AA38C9-2E7F-44ED-B8B8-16C05A562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2094" y="6377805"/>
              <a:ext cx="588829" cy="44162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F669316-472B-41A1-AEFC-7BB0FB5BE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265" y="6374337"/>
              <a:ext cx="497620" cy="448559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9FC60E5D-E110-4119-88B2-10FDACBE5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5366" y="6354343"/>
              <a:ext cx="544878" cy="497497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3EE4A24F-FBC1-43A8-BC96-2CC928153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4898" y="6352781"/>
              <a:ext cx="457247" cy="443993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1117E929-7A6B-4D4E-85CB-011D749AF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4918" y="6382494"/>
              <a:ext cx="297730" cy="384568"/>
            </a:xfrm>
            <a:prstGeom prst="rect">
              <a:avLst/>
            </a:prstGeom>
          </p:spPr>
        </p:pic>
      </p:grpSp>
      <p:graphicFrame>
        <p:nvGraphicFramePr>
          <p:cNvPr id="103" name="Chart 102">
            <a:extLst>
              <a:ext uri="{FF2B5EF4-FFF2-40B4-BE49-F238E27FC236}">
                <a16:creationId xmlns:a16="http://schemas.microsoft.com/office/drawing/2014/main" id="{7BAD3883-F342-4964-B44E-00AE091F2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48585"/>
              </p:ext>
            </p:extLst>
          </p:nvPr>
        </p:nvGraphicFramePr>
        <p:xfrm>
          <a:off x="128417" y="595730"/>
          <a:ext cx="3859131" cy="214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947D9E75-A0B5-41C1-A71F-C91E5D88A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92008"/>
              </p:ext>
            </p:extLst>
          </p:nvPr>
        </p:nvGraphicFramePr>
        <p:xfrm>
          <a:off x="8203096" y="602057"/>
          <a:ext cx="3859131" cy="214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105" name="Picture 104">
            <a:extLst>
              <a:ext uri="{FF2B5EF4-FFF2-40B4-BE49-F238E27FC236}">
                <a16:creationId xmlns:a16="http://schemas.microsoft.com/office/drawing/2014/main" id="{B4D3635F-95CC-496D-9B1D-3B1484B79A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473" y="2927036"/>
            <a:ext cx="1212535" cy="179825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EDF6D27-E45A-4E01-BEC5-6DA1A04762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19953" y="2822318"/>
            <a:ext cx="1212535" cy="1798251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BF9803D-E8B1-4C0C-84EF-5C02A66B70B9}"/>
              </a:ext>
            </a:extLst>
          </p:cNvPr>
          <p:cNvSpPr/>
          <p:nvPr/>
        </p:nvSpPr>
        <p:spPr>
          <a:xfrm>
            <a:off x="1509897" y="2822318"/>
            <a:ext cx="2239142" cy="2147705"/>
          </a:xfrm>
          <a:prstGeom prst="wedgeRoundRectCallout">
            <a:avLst>
              <a:gd name="adj1" fmla="val -58239"/>
              <a:gd name="adj2" fmla="val -19833"/>
              <a:gd name="adj3" fmla="val 1666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peech Bubble: Rectangle with Corners Rounded 105">
            <a:extLst>
              <a:ext uri="{FF2B5EF4-FFF2-40B4-BE49-F238E27FC236}">
                <a16:creationId xmlns:a16="http://schemas.microsoft.com/office/drawing/2014/main" id="{01EFD077-EF87-42D8-840E-8B490DA0F29B}"/>
              </a:ext>
            </a:extLst>
          </p:cNvPr>
          <p:cNvSpPr/>
          <p:nvPr/>
        </p:nvSpPr>
        <p:spPr>
          <a:xfrm>
            <a:off x="9616091" y="2829730"/>
            <a:ext cx="2239142" cy="2360858"/>
          </a:xfrm>
          <a:prstGeom prst="wedgeRoundRectCallout">
            <a:avLst>
              <a:gd name="adj1" fmla="val -56605"/>
              <a:gd name="adj2" fmla="val -28458"/>
              <a:gd name="adj3" fmla="val 1666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7D81F4-3F69-4EED-B08B-871A7095C7DF}"/>
              </a:ext>
            </a:extLst>
          </p:cNvPr>
          <p:cNvSpPr txBox="1"/>
          <p:nvPr/>
        </p:nvSpPr>
        <p:spPr>
          <a:xfrm>
            <a:off x="3231029" y="2324903"/>
            <a:ext cx="7517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34E341-89AB-4A10-866E-DF6B5DCD65E6}"/>
              </a:ext>
            </a:extLst>
          </p:cNvPr>
          <p:cNvSpPr txBox="1"/>
          <p:nvPr/>
        </p:nvSpPr>
        <p:spPr>
          <a:xfrm>
            <a:off x="718451" y="2324903"/>
            <a:ext cx="9710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Days Ago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8FA050-C3AC-4F0B-A2AC-70C5AC87B73E}"/>
              </a:ext>
            </a:extLst>
          </p:cNvPr>
          <p:cNvSpPr txBox="1"/>
          <p:nvPr/>
        </p:nvSpPr>
        <p:spPr>
          <a:xfrm>
            <a:off x="11285582" y="2324834"/>
            <a:ext cx="7517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125365-DE67-4142-9FC8-4739F5A7BD1F}"/>
              </a:ext>
            </a:extLst>
          </p:cNvPr>
          <p:cNvSpPr txBox="1"/>
          <p:nvPr/>
        </p:nvSpPr>
        <p:spPr>
          <a:xfrm>
            <a:off x="8773004" y="2324834"/>
            <a:ext cx="9710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Days Ago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ECEF4E-ADF1-46F1-9CA2-3910EC9EB6E5}"/>
              </a:ext>
            </a:extLst>
          </p:cNvPr>
          <p:cNvSpPr txBox="1"/>
          <p:nvPr/>
        </p:nvSpPr>
        <p:spPr>
          <a:xfrm>
            <a:off x="4453553" y="2974523"/>
            <a:ext cx="306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Soda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ทำท่าพูดคุยกับ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สัก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5-10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วินาที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2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7166B7F-F234-4A12-BC7C-C48B9D9A3195}"/>
              </a:ext>
            </a:extLst>
          </p:cNvPr>
          <p:cNvSpPr>
            <a:spLocks/>
          </p:cNvSpPr>
          <p:nvPr/>
        </p:nvSpPr>
        <p:spPr>
          <a:xfrm>
            <a:off x="127014" y="597601"/>
            <a:ext cx="3859131" cy="578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716CA6C-916F-4970-9A67-594A5CE9150E}"/>
              </a:ext>
            </a:extLst>
          </p:cNvPr>
          <p:cNvSpPr>
            <a:spLocks/>
          </p:cNvSpPr>
          <p:nvPr/>
        </p:nvSpPr>
        <p:spPr>
          <a:xfrm>
            <a:off x="126539" y="6349001"/>
            <a:ext cx="3859131" cy="507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BDD88C-F677-4E35-AD28-ACA194220FC7}"/>
              </a:ext>
            </a:extLst>
          </p:cNvPr>
          <p:cNvSpPr txBox="1"/>
          <p:nvPr/>
        </p:nvSpPr>
        <p:spPr>
          <a:xfrm>
            <a:off x="755432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Ask for Advice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6EDC11-3008-422D-8373-EA6299C2C0A3}"/>
              </a:ext>
            </a:extLst>
          </p:cNvPr>
          <p:cNvSpPr txBox="1"/>
          <p:nvPr/>
        </p:nvSpPr>
        <p:spPr>
          <a:xfrm>
            <a:off x="3219484" y="6378233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DBDC9DC-1049-4297-93B4-BB083C2D38B3}"/>
              </a:ext>
            </a:extLst>
          </p:cNvPr>
          <p:cNvSpPr txBox="1"/>
          <p:nvPr/>
        </p:nvSpPr>
        <p:spPr>
          <a:xfrm>
            <a:off x="142174" y="6395530"/>
            <a:ext cx="895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C5B650-8135-4231-BB73-69E2698873BF}"/>
              </a:ext>
            </a:extLst>
          </p:cNvPr>
          <p:cNvSpPr>
            <a:spLocks/>
          </p:cNvSpPr>
          <p:nvPr/>
        </p:nvSpPr>
        <p:spPr>
          <a:xfrm>
            <a:off x="122779" y="1990187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 My Story in Brief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CDCC6C-540D-4F3F-86B5-6975126D29CB}"/>
              </a:ext>
            </a:extLst>
          </p:cNvPr>
          <p:cNvSpPr/>
          <p:nvPr/>
        </p:nvSpPr>
        <p:spPr>
          <a:xfrm>
            <a:off x="198198" y="2504802"/>
            <a:ext cx="3708777" cy="6410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Max 250 Characters… 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(เผื่อไว้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บรรทัด)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2EF50B-98FB-4BB2-B92C-86F681AA2CD9}"/>
              </a:ext>
            </a:extLst>
          </p:cNvPr>
          <p:cNvSpPr/>
          <p:nvPr/>
        </p:nvSpPr>
        <p:spPr>
          <a:xfrm>
            <a:off x="8202796" y="-5561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AB0D5D-2C17-4E06-B01D-638A93BA3BB1}"/>
              </a:ext>
            </a:extLst>
          </p:cNvPr>
          <p:cNvSpPr>
            <a:spLocks/>
          </p:cNvSpPr>
          <p:nvPr/>
        </p:nvSpPr>
        <p:spPr>
          <a:xfrm>
            <a:off x="8205380" y="210781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Picture 3">
            <a:extLst>
              <a:ext uri="{FF2B5EF4-FFF2-40B4-BE49-F238E27FC236}">
                <a16:creationId xmlns:a16="http://schemas.microsoft.com/office/drawing/2014/main" id="{CED2E7A2-2C1E-489E-BE1C-E507FD9B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80" y="7584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A6747512-AB67-4ED5-B889-14752534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157" y="224260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061CBA81-988E-4921-9D13-925C2640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0" y="178494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D050908B-A1E1-4F41-B9A5-3959DAF99B24}"/>
              </a:ext>
            </a:extLst>
          </p:cNvPr>
          <p:cNvSpPr>
            <a:spLocks/>
          </p:cNvSpPr>
          <p:nvPr/>
        </p:nvSpPr>
        <p:spPr>
          <a:xfrm>
            <a:off x="8202796" y="6380164"/>
            <a:ext cx="3859131" cy="484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5E7F3A-44DB-414C-AF78-DC35A185A376}"/>
              </a:ext>
            </a:extLst>
          </p:cNvPr>
          <p:cNvSpPr txBox="1"/>
          <p:nvPr/>
        </p:nvSpPr>
        <p:spPr>
          <a:xfrm>
            <a:off x="8808072" y="243986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Ask for Advice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9CA278-F3F1-465B-A3DB-32049E4775F8}"/>
              </a:ext>
            </a:extLst>
          </p:cNvPr>
          <p:cNvSpPr txBox="1"/>
          <p:nvPr/>
        </p:nvSpPr>
        <p:spPr>
          <a:xfrm>
            <a:off x="11274458" y="6375413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ED7917-2797-4983-A330-5E3FEC7D92E7}"/>
              </a:ext>
            </a:extLst>
          </p:cNvPr>
          <p:cNvSpPr txBox="1"/>
          <p:nvPr/>
        </p:nvSpPr>
        <p:spPr>
          <a:xfrm>
            <a:off x="8197148" y="6392710"/>
            <a:ext cx="895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502F160-232C-4E65-B794-CA277AA70FD1}"/>
              </a:ext>
            </a:extLst>
          </p:cNvPr>
          <p:cNvSpPr>
            <a:spLocks/>
          </p:cNvSpPr>
          <p:nvPr/>
        </p:nvSpPr>
        <p:spPr>
          <a:xfrm>
            <a:off x="126777" y="635189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 My Question &amp; Unsolved Problem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A961A1D8-EB27-48B6-9540-9948F69CCC43}"/>
              </a:ext>
            </a:extLst>
          </p:cNvPr>
          <p:cNvSpPr/>
          <p:nvPr/>
        </p:nvSpPr>
        <p:spPr>
          <a:xfrm>
            <a:off x="202196" y="1168093"/>
            <a:ext cx="3708777" cy="7423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Max 250 Characters… 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(เผื่อไว้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บรรทัด)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C2A6895-5619-4A15-BB50-AD829F7750CA}"/>
              </a:ext>
            </a:extLst>
          </p:cNvPr>
          <p:cNvSpPr>
            <a:spLocks/>
          </p:cNvSpPr>
          <p:nvPr/>
        </p:nvSpPr>
        <p:spPr>
          <a:xfrm>
            <a:off x="122599" y="3236277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 My Full Story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7E546E0-7340-4AC4-AE46-D6E3E3F6EB4E}"/>
              </a:ext>
            </a:extLst>
          </p:cNvPr>
          <p:cNvSpPr/>
          <p:nvPr/>
        </p:nvSpPr>
        <p:spPr>
          <a:xfrm>
            <a:off x="196198" y="3748379"/>
            <a:ext cx="3708777" cy="11150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Max 5,000 Characters… 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(เผื่อไว้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 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บรรทัด)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DA84666-35BA-4870-8C4F-D874705CC6EA}"/>
              </a:ext>
            </a:extLst>
          </p:cNvPr>
          <p:cNvSpPr>
            <a:spLocks/>
          </p:cNvSpPr>
          <p:nvPr/>
        </p:nvSpPr>
        <p:spPr>
          <a:xfrm>
            <a:off x="126659" y="4961130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 Tag for My Story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9B14FCE4-6359-4C6C-836D-9703A7A62FED}"/>
              </a:ext>
            </a:extLst>
          </p:cNvPr>
          <p:cNvSpPr/>
          <p:nvPr/>
        </p:nvSpPr>
        <p:spPr>
          <a:xfrm>
            <a:off x="202078" y="5494034"/>
            <a:ext cx="3708777" cy="729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Work, Boss, Unfair, Promotion, Process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9776511-6D80-4C2F-9671-95136B93F2B9}"/>
              </a:ext>
            </a:extLst>
          </p:cNvPr>
          <p:cNvSpPr>
            <a:spLocks/>
          </p:cNvSpPr>
          <p:nvPr/>
        </p:nvSpPr>
        <p:spPr>
          <a:xfrm>
            <a:off x="8210090" y="637603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5. My Status in Story</a:t>
            </a: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07259FF5-6B5C-4D30-8164-F648E08A0A1B}"/>
              </a:ext>
            </a:extLst>
          </p:cNvPr>
          <p:cNvSpPr/>
          <p:nvPr/>
        </p:nvSpPr>
        <p:spPr>
          <a:xfrm>
            <a:off x="8268556" y="1185060"/>
            <a:ext cx="1843861" cy="378129"/>
          </a:xfrm>
          <a:prstGeom prst="roundRect">
            <a:avLst/>
          </a:prstGeom>
          <a:solidFill>
            <a:srgbClr val="DBE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I feel good</a:t>
            </a:r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63F73A59-3CEE-442E-B854-2352EFF739F7}"/>
              </a:ext>
            </a:extLst>
          </p:cNvPr>
          <p:cNvSpPr/>
          <p:nvPr/>
        </p:nvSpPr>
        <p:spPr>
          <a:xfrm>
            <a:off x="8293179" y="1217558"/>
            <a:ext cx="280302" cy="315131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0C34B0E7-46A5-40E0-99BF-D857E128CCC3}"/>
              </a:ext>
            </a:extLst>
          </p:cNvPr>
          <p:cNvSpPr/>
          <p:nvPr/>
        </p:nvSpPr>
        <p:spPr>
          <a:xfrm>
            <a:off x="8270439" y="1666829"/>
            <a:ext cx="1843861" cy="378129"/>
          </a:xfrm>
          <a:prstGeom prst="roundRect">
            <a:avLst/>
          </a:prstGeom>
          <a:solidFill>
            <a:srgbClr val="DBE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I am OK</a:t>
            </a:r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F17A083D-E74B-4EC9-90AA-04CEF05CD6FA}"/>
              </a:ext>
            </a:extLst>
          </p:cNvPr>
          <p:cNvSpPr/>
          <p:nvPr/>
        </p:nvSpPr>
        <p:spPr>
          <a:xfrm>
            <a:off x="8295062" y="1700465"/>
            <a:ext cx="280302" cy="315131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A477AC5D-0BEB-479E-A660-D83EC88CEFAD}"/>
              </a:ext>
            </a:extLst>
          </p:cNvPr>
          <p:cNvGrpSpPr/>
          <p:nvPr/>
        </p:nvGrpSpPr>
        <p:grpSpPr>
          <a:xfrm>
            <a:off x="10162321" y="1663086"/>
            <a:ext cx="1843861" cy="384893"/>
            <a:chOff x="1648954" y="5200776"/>
            <a:chExt cx="2072609" cy="384893"/>
          </a:xfrm>
        </p:grpSpPr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D1265670-8568-43F0-A0FD-EB79C25F8BDB}"/>
                </a:ext>
              </a:extLst>
            </p:cNvPr>
            <p:cNvSpPr/>
            <p:nvPr/>
          </p:nvSpPr>
          <p:spPr>
            <a:xfrm>
              <a:off x="1648954" y="5200776"/>
              <a:ext cx="2072609" cy="3781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I am not OK</a:t>
              </a:r>
            </a:p>
          </p:txBody>
        </p:sp>
        <p:sp>
          <p:nvSpPr>
            <p:cNvPr id="221" name="Minus Sign 220">
              <a:extLst>
                <a:ext uri="{FF2B5EF4-FFF2-40B4-BE49-F238E27FC236}">
                  <a16:creationId xmlns:a16="http://schemas.microsoft.com/office/drawing/2014/main" id="{77D68DBA-A647-4D9B-B1D4-4FA777EBC98A}"/>
                </a:ext>
              </a:extLst>
            </p:cNvPr>
            <p:cNvSpPr/>
            <p:nvPr/>
          </p:nvSpPr>
          <p:spPr>
            <a:xfrm>
              <a:off x="1689499" y="5221240"/>
              <a:ext cx="308195" cy="36442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F6CA7954-A7DF-47DF-979F-E6EAD509D55B}"/>
              </a:ext>
            </a:extLst>
          </p:cNvPr>
          <p:cNvSpPr/>
          <p:nvPr/>
        </p:nvSpPr>
        <p:spPr>
          <a:xfrm>
            <a:off x="10168350" y="1186841"/>
            <a:ext cx="1843861" cy="378129"/>
          </a:xfrm>
          <a:prstGeom prst="roundRect">
            <a:avLst/>
          </a:prstGeom>
          <a:solidFill>
            <a:srgbClr val="DBE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I feel bad</a:t>
            </a:r>
          </a:p>
        </p:txBody>
      </p:sp>
      <p:sp>
        <p:nvSpPr>
          <p:cNvPr id="223" name="Minus Sign 222">
            <a:extLst>
              <a:ext uri="{FF2B5EF4-FFF2-40B4-BE49-F238E27FC236}">
                <a16:creationId xmlns:a16="http://schemas.microsoft.com/office/drawing/2014/main" id="{4188855B-6ECC-4573-9C76-A62D48626AA2}"/>
              </a:ext>
            </a:extLst>
          </p:cNvPr>
          <p:cNvSpPr/>
          <p:nvPr/>
        </p:nvSpPr>
        <p:spPr>
          <a:xfrm>
            <a:off x="10223880" y="1208205"/>
            <a:ext cx="274180" cy="364429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F897841-D5C6-43B0-84A8-66B0002AECCE}"/>
              </a:ext>
            </a:extLst>
          </p:cNvPr>
          <p:cNvSpPr>
            <a:spLocks/>
          </p:cNvSpPr>
          <p:nvPr/>
        </p:nvSpPr>
        <p:spPr>
          <a:xfrm>
            <a:off x="8205172" y="2153804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 My Feeling &amp; Emotion in Story</a:t>
            </a: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038DF34A-2893-44D9-993D-25AE10B35A16}"/>
              </a:ext>
            </a:extLst>
          </p:cNvPr>
          <p:cNvSpPr/>
          <p:nvPr/>
        </p:nvSpPr>
        <p:spPr>
          <a:xfrm>
            <a:off x="8278225" y="4845861"/>
            <a:ext cx="3708777" cy="3540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Other Feeling and Emotion…</a:t>
            </a: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6D5D5A27-8F74-4D5D-8E52-1D68B4D8848D}"/>
              </a:ext>
            </a:extLst>
          </p:cNvPr>
          <p:cNvGrpSpPr/>
          <p:nvPr/>
        </p:nvGrpSpPr>
        <p:grpSpPr>
          <a:xfrm>
            <a:off x="8306526" y="2667721"/>
            <a:ext cx="3521119" cy="1057303"/>
            <a:chOff x="-953748" y="2792838"/>
            <a:chExt cx="3521119" cy="1057303"/>
          </a:xfrm>
        </p:grpSpPr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BC56FE7C-6AF5-46C3-AE56-D1413A818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53748" y="2844052"/>
              <a:ext cx="850268" cy="1006089"/>
            </a:xfrm>
            <a:prstGeom prst="rect">
              <a:avLst/>
            </a:prstGeom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A1C135AB-E43D-424F-8B86-EF0963AF3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59166" y="2860491"/>
              <a:ext cx="1024503" cy="973211"/>
            </a:xfrm>
            <a:prstGeom prst="rect">
              <a:avLst/>
            </a:prstGeom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2B462E59-4AA0-461D-94E7-DD371DD63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2717" y="2860843"/>
              <a:ext cx="912992" cy="933756"/>
            </a:xfrm>
            <a:prstGeom prst="rect">
              <a:avLst/>
            </a:prstGeom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71A3C62D-B9EF-4CC7-B15B-5A4CDA1E8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1348" y="2792838"/>
              <a:ext cx="906023" cy="1019241"/>
            </a:xfrm>
            <a:prstGeom prst="rect">
              <a:avLst/>
            </a:prstGeom>
          </p:spPr>
        </p:pic>
      </p:grpSp>
      <p:pic>
        <p:nvPicPr>
          <p:cNvPr id="231" name="Picture 230">
            <a:extLst>
              <a:ext uri="{FF2B5EF4-FFF2-40B4-BE49-F238E27FC236}">
                <a16:creationId xmlns:a16="http://schemas.microsoft.com/office/drawing/2014/main" id="{A06B27C6-E7F5-499D-9F70-48B03DEF74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1528" y="3776224"/>
            <a:ext cx="840264" cy="955617"/>
          </a:xfrm>
          <a:prstGeom prst="rect">
            <a:avLst/>
          </a:prstGeom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204E9844-31AF-4E49-B2F6-8D1AEC4CCA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2225" y="3770518"/>
            <a:ext cx="923533" cy="981979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5BD39CCA-064F-44AC-8E17-2E0AA3FBBD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50752" y="3798315"/>
            <a:ext cx="847834" cy="975388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3CD42061-3158-4A8A-BA0D-28CB50D7D8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98586" y="3783700"/>
            <a:ext cx="947826" cy="962207"/>
          </a:xfrm>
          <a:prstGeom prst="rect">
            <a:avLst/>
          </a:prstGeom>
        </p:spPr>
      </p:pic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3F51BE82-8B72-4CD0-A9B3-957B7EF8D48B}"/>
              </a:ext>
            </a:extLst>
          </p:cNvPr>
          <p:cNvSpPr/>
          <p:nvPr/>
        </p:nvSpPr>
        <p:spPr>
          <a:xfrm>
            <a:off x="8306526" y="2667721"/>
            <a:ext cx="794582" cy="988517"/>
          </a:xfrm>
          <a:prstGeom prst="roundRect">
            <a:avLst/>
          </a:prstGeom>
          <a:solidFill>
            <a:srgbClr val="DBEAFB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5576DC5C-7440-4DA6-8D4A-F3BF6289B4C4}"/>
              </a:ext>
            </a:extLst>
          </p:cNvPr>
          <p:cNvSpPr/>
          <p:nvPr/>
        </p:nvSpPr>
        <p:spPr>
          <a:xfrm>
            <a:off x="9147320" y="2652654"/>
            <a:ext cx="906023" cy="1010174"/>
          </a:xfrm>
          <a:prstGeom prst="roundRect">
            <a:avLst/>
          </a:prstGeom>
          <a:solidFill>
            <a:srgbClr val="DBEAFB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7DB13DCA-D93A-448A-A39B-8581F51D79E5}"/>
              </a:ext>
            </a:extLst>
          </p:cNvPr>
          <p:cNvSpPr/>
          <p:nvPr/>
        </p:nvSpPr>
        <p:spPr>
          <a:xfrm>
            <a:off x="10104751" y="2652654"/>
            <a:ext cx="813177" cy="1010174"/>
          </a:xfrm>
          <a:prstGeom prst="roundRect">
            <a:avLst/>
          </a:prstGeom>
          <a:solidFill>
            <a:srgbClr val="DBEAFB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9504D878-4034-491D-B0B4-AFAF6F37A4A8}"/>
              </a:ext>
            </a:extLst>
          </p:cNvPr>
          <p:cNvSpPr/>
          <p:nvPr/>
        </p:nvSpPr>
        <p:spPr>
          <a:xfrm>
            <a:off x="10969336" y="2662478"/>
            <a:ext cx="956216" cy="1010174"/>
          </a:xfrm>
          <a:prstGeom prst="roundRect">
            <a:avLst/>
          </a:prstGeom>
          <a:solidFill>
            <a:srgbClr val="DBEAFB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D33E4939-BB02-4637-AFDD-4A5B83CE6A4D}"/>
              </a:ext>
            </a:extLst>
          </p:cNvPr>
          <p:cNvSpPr/>
          <p:nvPr/>
        </p:nvSpPr>
        <p:spPr>
          <a:xfrm>
            <a:off x="8327386" y="3757390"/>
            <a:ext cx="794582" cy="988517"/>
          </a:xfrm>
          <a:prstGeom prst="roundRect">
            <a:avLst/>
          </a:prstGeom>
          <a:solidFill>
            <a:srgbClr val="DBEAFB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A6DAC8E6-F92F-4AC2-B897-8A7EB2AE5505}"/>
              </a:ext>
            </a:extLst>
          </p:cNvPr>
          <p:cNvSpPr/>
          <p:nvPr/>
        </p:nvSpPr>
        <p:spPr>
          <a:xfrm>
            <a:off x="9168180" y="3742323"/>
            <a:ext cx="906023" cy="1010174"/>
          </a:xfrm>
          <a:prstGeom prst="roundRect">
            <a:avLst/>
          </a:prstGeom>
          <a:solidFill>
            <a:srgbClr val="DBEAFB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A531CCE2-416E-4106-BDE5-B29266043DB8}"/>
              </a:ext>
            </a:extLst>
          </p:cNvPr>
          <p:cNvSpPr/>
          <p:nvPr/>
        </p:nvSpPr>
        <p:spPr>
          <a:xfrm>
            <a:off x="10125611" y="3742323"/>
            <a:ext cx="813177" cy="1010174"/>
          </a:xfrm>
          <a:prstGeom prst="round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54ADFADE-BD49-405C-BD5C-3F79DC1B9C09}"/>
              </a:ext>
            </a:extLst>
          </p:cNvPr>
          <p:cNvSpPr/>
          <p:nvPr/>
        </p:nvSpPr>
        <p:spPr>
          <a:xfrm>
            <a:off x="10990196" y="3750966"/>
            <a:ext cx="956216" cy="1010174"/>
          </a:xfrm>
          <a:prstGeom prst="roundRect">
            <a:avLst/>
          </a:prstGeom>
          <a:solidFill>
            <a:srgbClr val="DBEAFB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81B9361-F270-47CD-9F48-9D829EC74E91}"/>
              </a:ext>
            </a:extLst>
          </p:cNvPr>
          <p:cNvSpPr>
            <a:spLocks/>
          </p:cNvSpPr>
          <p:nvPr/>
        </p:nvSpPr>
        <p:spPr>
          <a:xfrm>
            <a:off x="8209827" y="5332851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7. About Me in Story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74B9E6F-7E6E-4965-BA6F-A7151A8525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83984" y="3708585"/>
            <a:ext cx="1182496" cy="107967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1B9D355-D046-4C03-89E6-17379C66737E}"/>
              </a:ext>
            </a:extLst>
          </p:cNvPr>
          <p:cNvSpPr txBox="1"/>
          <p:nvPr/>
        </p:nvSpPr>
        <p:spPr>
          <a:xfrm>
            <a:off x="5063840" y="2086649"/>
            <a:ext cx="3062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อั้มทำ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icon emoji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ให้เป็นแนวเดียวกันได้มั้ย เพราะมันจะเป็นเสมือนตัวแทนของ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น่ะ หน้าแสดงอารมณ์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ต่างๆ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น่าจะเป็นธีมเดียวกัน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5102C9-704B-4162-AC59-DB8E5455F09F}"/>
              </a:ext>
            </a:extLst>
          </p:cNvPr>
          <p:cNvCxnSpPr>
            <a:cxnSpLocks/>
          </p:cNvCxnSpPr>
          <p:nvPr/>
        </p:nvCxnSpPr>
        <p:spPr>
          <a:xfrm>
            <a:off x="7202078" y="3420359"/>
            <a:ext cx="849459" cy="689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B90CCA-F2DA-4E32-AD77-AF13673E74CD}"/>
              </a:ext>
            </a:extLst>
          </p:cNvPr>
          <p:cNvCxnSpPr>
            <a:cxnSpLocks/>
          </p:cNvCxnSpPr>
          <p:nvPr/>
        </p:nvCxnSpPr>
        <p:spPr>
          <a:xfrm flipH="1">
            <a:off x="6417739" y="3420359"/>
            <a:ext cx="438096" cy="5388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3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716CA6C-916F-4970-9A67-594A5CE9150E}"/>
              </a:ext>
            </a:extLst>
          </p:cNvPr>
          <p:cNvSpPr>
            <a:spLocks/>
          </p:cNvSpPr>
          <p:nvPr/>
        </p:nvSpPr>
        <p:spPr>
          <a:xfrm>
            <a:off x="126539" y="6349001"/>
            <a:ext cx="3859131" cy="507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BDD88C-F677-4E35-AD28-ACA194220FC7}"/>
              </a:ext>
            </a:extLst>
          </p:cNvPr>
          <p:cNvSpPr txBox="1"/>
          <p:nvPr/>
        </p:nvSpPr>
        <p:spPr>
          <a:xfrm>
            <a:off x="755432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Ask for Advice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6EDC11-3008-422D-8373-EA6299C2C0A3}"/>
              </a:ext>
            </a:extLst>
          </p:cNvPr>
          <p:cNvSpPr txBox="1"/>
          <p:nvPr/>
        </p:nvSpPr>
        <p:spPr>
          <a:xfrm>
            <a:off x="3219484" y="6378233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DBDC9DC-1049-4297-93B4-BB083C2D38B3}"/>
              </a:ext>
            </a:extLst>
          </p:cNvPr>
          <p:cNvSpPr txBox="1"/>
          <p:nvPr/>
        </p:nvSpPr>
        <p:spPr>
          <a:xfrm>
            <a:off x="142174" y="6395530"/>
            <a:ext cx="895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2EF50B-98FB-4BB2-B92C-86F681AA2CD9}"/>
              </a:ext>
            </a:extLst>
          </p:cNvPr>
          <p:cNvSpPr/>
          <p:nvPr/>
        </p:nvSpPr>
        <p:spPr>
          <a:xfrm>
            <a:off x="8202796" y="-5561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AB0D5D-2C17-4E06-B01D-638A93BA3BB1}"/>
              </a:ext>
            </a:extLst>
          </p:cNvPr>
          <p:cNvSpPr>
            <a:spLocks/>
          </p:cNvSpPr>
          <p:nvPr/>
        </p:nvSpPr>
        <p:spPr>
          <a:xfrm>
            <a:off x="8205380" y="210781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Picture 3">
            <a:extLst>
              <a:ext uri="{FF2B5EF4-FFF2-40B4-BE49-F238E27FC236}">
                <a16:creationId xmlns:a16="http://schemas.microsoft.com/office/drawing/2014/main" id="{CED2E7A2-2C1E-489E-BE1C-E507FD9B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80" y="7584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A6747512-AB67-4ED5-B889-14752534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157" y="224260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061CBA81-988E-4921-9D13-925C2640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0" y="178494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D050908B-A1E1-4F41-B9A5-3959DAF99B24}"/>
              </a:ext>
            </a:extLst>
          </p:cNvPr>
          <p:cNvSpPr>
            <a:spLocks/>
          </p:cNvSpPr>
          <p:nvPr/>
        </p:nvSpPr>
        <p:spPr>
          <a:xfrm>
            <a:off x="8202796" y="6380164"/>
            <a:ext cx="3859131" cy="484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5E7F3A-44DB-414C-AF78-DC35A185A376}"/>
              </a:ext>
            </a:extLst>
          </p:cNvPr>
          <p:cNvSpPr txBox="1"/>
          <p:nvPr/>
        </p:nvSpPr>
        <p:spPr>
          <a:xfrm>
            <a:off x="8808072" y="243986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Ask for Advice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9CA278-F3F1-465B-A3DB-32049E4775F8}"/>
              </a:ext>
            </a:extLst>
          </p:cNvPr>
          <p:cNvSpPr txBox="1"/>
          <p:nvPr/>
        </p:nvSpPr>
        <p:spPr>
          <a:xfrm>
            <a:off x="11274458" y="6375413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ED7917-2797-4983-A330-5E3FEC7D92E7}"/>
              </a:ext>
            </a:extLst>
          </p:cNvPr>
          <p:cNvSpPr txBox="1"/>
          <p:nvPr/>
        </p:nvSpPr>
        <p:spPr>
          <a:xfrm>
            <a:off x="8197148" y="6392710"/>
            <a:ext cx="895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B464C0-4DBF-48B3-A71B-51D02A5F1CC2}"/>
              </a:ext>
            </a:extLst>
          </p:cNvPr>
          <p:cNvSpPr txBox="1"/>
          <p:nvPr/>
        </p:nvSpPr>
        <p:spPr>
          <a:xfrm>
            <a:off x="141035" y="1793718"/>
            <a:ext cx="37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Effect on 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F3DEDC-FBFD-4D5B-BBDE-BBDE9E14F73E}"/>
              </a:ext>
            </a:extLst>
          </p:cNvPr>
          <p:cNvCxnSpPr>
            <a:cxnSpLocks/>
          </p:cNvCxnSpPr>
          <p:nvPr/>
        </p:nvCxnSpPr>
        <p:spPr>
          <a:xfrm>
            <a:off x="2868705" y="1994133"/>
            <a:ext cx="10208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0B9D68-A731-43BB-BEB5-A4AD5FBEE90D}"/>
              </a:ext>
            </a:extLst>
          </p:cNvPr>
          <p:cNvCxnSpPr>
            <a:cxnSpLocks/>
          </p:cNvCxnSpPr>
          <p:nvPr/>
        </p:nvCxnSpPr>
        <p:spPr>
          <a:xfrm>
            <a:off x="244535" y="1978384"/>
            <a:ext cx="10208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CCD6564-EF51-4159-963A-7EF9C0DCAA2F}"/>
              </a:ext>
            </a:extLst>
          </p:cNvPr>
          <p:cNvSpPr/>
          <p:nvPr/>
        </p:nvSpPr>
        <p:spPr>
          <a:xfrm>
            <a:off x="205551" y="2155047"/>
            <a:ext cx="1735814" cy="437058"/>
          </a:xfrm>
          <a:prstGeom prst="roundRect">
            <a:avLst/>
          </a:prstGeom>
          <a:solidFill>
            <a:srgbClr val="DBEAF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52E4AEA-2906-49E3-B4DA-41FBBBD3B5EC}"/>
              </a:ext>
            </a:extLst>
          </p:cNvPr>
          <p:cNvSpPr/>
          <p:nvPr/>
        </p:nvSpPr>
        <p:spPr>
          <a:xfrm>
            <a:off x="205551" y="2647006"/>
            <a:ext cx="1735814" cy="437058"/>
          </a:xfrm>
          <a:prstGeom prst="roundRect">
            <a:avLst/>
          </a:prstGeom>
          <a:solidFill>
            <a:srgbClr val="DBEAF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46A74D-50C8-4947-A163-9EDF67CDE426}"/>
              </a:ext>
            </a:extLst>
          </p:cNvPr>
          <p:cNvSpPr txBox="1"/>
          <p:nvPr/>
        </p:nvSpPr>
        <p:spPr>
          <a:xfrm>
            <a:off x="207422" y="2207790"/>
            <a:ext cx="17208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Physical Body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124C83-A24F-409D-8997-137E84D45CD3}"/>
              </a:ext>
            </a:extLst>
          </p:cNvPr>
          <p:cNvSpPr txBox="1"/>
          <p:nvPr/>
        </p:nvSpPr>
        <p:spPr>
          <a:xfrm>
            <a:off x="201609" y="2675515"/>
            <a:ext cx="17260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Mental State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455A05-CCCD-42EE-85E3-4C64EC389DBE}"/>
              </a:ext>
            </a:extLst>
          </p:cNvPr>
          <p:cNvSpPr txBox="1"/>
          <p:nvPr/>
        </p:nvSpPr>
        <p:spPr>
          <a:xfrm>
            <a:off x="2517047" y="2679501"/>
            <a:ext cx="13307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am not OK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A402C49-6C58-4EDB-B52C-C061D901849F}"/>
              </a:ext>
            </a:extLst>
          </p:cNvPr>
          <p:cNvSpPr/>
          <p:nvPr/>
        </p:nvSpPr>
        <p:spPr>
          <a:xfrm>
            <a:off x="207422" y="3145654"/>
            <a:ext cx="1735814" cy="437058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2AF6947-B10A-400B-A269-EBD675E42581}"/>
              </a:ext>
            </a:extLst>
          </p:cNvPr>
          <p:cNvSpPr/>
          <p:nvPr/>
        </p:nvSpPr>
        <p:spPr>
          <a:xfrm>
            <a:off x="207422" y="3637613"/>
            <a:ext cx="1735814" cy="437058"/>
          </a:xfrm>
          <a:prstGeom prst="roundRect">
            <a:avLst/>
          </a:prstGeom>
          <a:solidFill>
            <a:srgbClr val="DBEAF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7CADF2-765E-45BD-85C7-DB5E0BAB7FA1}"/>
              </a:ext>
            </a:extLst>
          </p:cNvPr>
          <p:cNvSpPr txBox="1"/>
          <p:nvPr/>
        </p:nvSpPr>
        <p:spPr>
          <a:xfrm>
            <a:off x="201609" y="3202529"/>
            <a:ext cx="17260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Social Status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707DA-4400-448A-B159-D0FD4CE28A4E}"/>
              </a:ext>
            </a:extLst>
          </p:cNvPr>
          <p:cNvSpPr txBox="1"/>
          <p:nvPr/>
        </p:nvSpPr>
        <p:spPr>
          <a:xfrm>
            <a:off x="553392" y="3698084"/>
            <a:ext cx="10230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6E4CF8-654D-4BC4-B559-569713FF01B8}"/>
              </a:ext>
            </a:extLst>
          </p:cNvPr>
          <p:cNvSpPr txBox="1"/>
          <p:nvPr/>
        </p:nvSpPr>
        <p:spPr>
          <a:xfrm>
            <a:off x="2518918" y="3670108"/>
            <a:ext cx="13307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am not OK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6371C77-4B0A-4D4F-AD2E-2C569B6611B4}"/>
              </a:ext>
            </a:extLst>
          </p:cNvPr>
          <p:cNvSpPr/>
          <p:nvPr/>
        </p:nvSpPr>
        <p:spPr>
          <a:xfrm>
            <a:off x="2177199" y="2135653"/>
            <a:ext cx="1735814" cy="437058"/>
          </a:xfrm>
          <a:prstGeom prst="roundRect">
            <a:avLst/>
          </a:prstGeom>
          <a:solidFill>
            <a:srgbClr val="DBEAF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B193DA6-70DC-4809-958C-B3448B2383B4}"/>
              </a:ext>
            </a:extLst>
          </p:cNvPr>
          <p:cNvSpPr/>
          <p:nvPr/>
        </p:nvSpPr>
        <p:spPr>
          <a:xfrm>
            <a:off x="2177199" y="2627612"/>
            <a:ext cx="1735814" cy="437058"/>
          </a:xfrm>
          <a:prstGeom prst="roundRect">
            <a:avLst/>
          </a:prstGeom>
          <a:solidFill>
            <a:srgbClr val="DBEAF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7601062-61DD-4ED4-A490-995C3A3ED1EB}"/>
              </a:ext>
            </a:extLst>
          </p:cNvPr>
          <p:cNvSpPr/>
          <p:nvPr/>
        </p:nvSpPr>
        <p:spPr>
          <a:xfrm>
            <a:off x="2179070" y="3126260"/>
            <a:ext cx="1735814" cy="437058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941801E-622E-4398-9235-352A9317FA4E}"/>
              </a:ext>
            </a:extLst>
          </p:cNvPr>
          <p:cNvSpPr/>
          <p:nvPr/>
        </p:nvSpPr>
        <p:spPr>
          <a:xfrm>
            <a:off x="2179070" y="3618219"/>
            <a:ext cx="1735814" cy="437058"/>
          </a:xfrm>
          <a:prstGeom prst="roundRect">
            <a:avLst/>
          </a:prstGeom>
          <a:solidFill>
            <a:srgbClr val="DBEAF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26CAEF-FB7D-4D3D-8A8A-33BB969214F8}"/>
              </a:ext>
            </a:extLst>
          </p:cNvPr>
          <p:cNvSpPr txBox="1"/>
          <p:nvPr/>
        </p:nvSpPr>
        <p:spPr>
          <a:xfrm>
            <a:off x="2428882" y="2147962"/>
            <a:ext cx="12518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Property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B9B71B-17B2-4F79-B483-B1291D759763}"/>
              </a:ext>
            </a:extLst>
          </p:cNvPr>
          <p:cNvSpPr txBox="1"/>
          <p:nvPr/>
        </p:nvSpPr>
        <p:spPr>
          <a:xfrm>
            <a:off x="2545759" y="2647479"/>
            <a:ext cx="10230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Mindset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B02818-6832-4364-8E89-489968F76391}"/>
              </a:ext>
            </a:extLst>
          </p:cNvPr>
          <p:cNvSpPr txBox="1"/>
          <p:nvPr/>
        </p:nvSpPr>
        <p:spPr>
          <a:xfrm>
            <a:off x="2177199" y="3149995"/>
            <a:ext cx="17355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A170B3B-AE13-45F5-8819-260FA91FEF07}"/>
              </a:ext>
            </a:extLst>
          </p:cNvPr>
          <p:cNvSpPr txBox="1"/>
          <p:nvPr/>
        </p:nvSpPr>
        <p:spPr>
          <a:xfrm>
            <a:off x="2332307" y="3649060"/>
            <a:ext cx="14746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Way of Life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1BE2AEE-B652-4349-B1CA-7D07548424CC}"/>
              </a:ext>
            </a:extLst>
          </p:cNvPr>
          <p:cNvSpPr>
            <a:spLocks/>
          </p:cNvSpPr>
          <p:nvPr/>
        </p:nvSpPr>
        <p:spPr>
          <a:xfrm>
            <a:off x="130347" y="4141860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8. Root Cause of My Status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4CDF0AD-405B-4101-AC05-2F3BC18F10D8}"/>
              </a:ext>
            </a:extLst>
          </p:cNvPr>
          <p:cNvSpPr txBox="1"/>
          <p:nvPr/>
        </p:nvSpPr>
        <p:spPr>
          <a:xfrm>
            <a:off x="154358" y="4542919"/>
            <a:ext cx="38394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Want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1B2CE60-2227-43F8-AB3F-B35206D9C74C}"/>
              </a:ext>
            </a:extLst>
          </p:cNvPr>
          <p:cNvGrpSpPr/>
          <p:nvPr/>
        </p:nvGrpSpPr>
        <p:grpSpPr>
          <a:xfrm>
            <a:off x="230533" y="4909004"/>
            <a:ext cx="3657060" cy="660472"/>
            <a:chOff x="4259034" y="5056906"/>
            <a:chExt cx="3657060" cy="66047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97B0B3C3-AC3B-455C-9FB1-993FEC3C4492}"/>
                </a:ext>
              </a:extLst>
            </p:cNvPr>
            <p:cNvSpPr/>
            <p:nvPr/>
          </p:nvSpPr>
          <p:spPr>
            <a:xfrm>
              <a:off x="4259034" y="5056906"/>
              <a:ext cx="3657060" cy="660472"/>
            </a:xfrm>
            <a:prstGeom prst="roundRect">
              <a:avLst/>
            </a:prstGeom>
            <a:solidFill>
              <a:srgbClr val="DBEA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1C06752-D61E-4E50-98DC-62168F4B44F4}"/>
                </a:ext>
              </a:extLst>
            </p:cNvPr>
            <p:cNvSpPr txBox="1"/>
            <p:nvPr/>
          </p:nvSpPr>
          <p:spPr>
            <a:xfrm>
              <a:off x="4810387" y="5063137"/>
              <a:ext cx="310570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I do not get what I want; I get what I do not want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7381705-420A-4E35-B665-BE743432A0DF}"/>
                </a:ext>
              </a:extLst>
            </p:cNvPr>
            <p:cNvSpPr/>
            <p:nvPr/>
          </p:nvSpPr>
          <p:spPr>
            <a:xfrm>
              <a:off x="4345344" y="5187826"/>
              <a:ext cx="427842" cy="3845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4C800A-5733-4E9B-AE43-CEEB8DFBC60A}"/>
                </a:ext>
              </a:extLst>
            </p:cNvPr>
            <p:cNvSpPr txBox="1"/>
            <p:nvPr/>
          </p:nvSpPr>
          <p:spPr>
            <a:xfrm>
              <a:off x="4329269" y="5195444"/>
              <a:ext cx="5620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W3</a:t>
              </a:r>
            </a:p>
          </p:txBody>
        </p:sp>
      </p:grp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333CFC4-2EC6-4A0C-A6DF-D64989F8EAAB}"/>
              </a:ext>
            </a:extLst>
          </p:cNvPr>
          <p:cNvSpPr/>
          <p:nvPr/>
        </p:nvSpPr>
        <p:spPr>
          <a:xfrm>
            <a:off x="230533" y="5659666"/>
            <a:ext cx="3657060" cy="660472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8137B37-17DD-405C-BD14-E2D4C64830D7}"/>
              </a:ext>
            </a:extLst>
          </p:cNvPr>
          <p:cNvSpPr txBox="1"/>
          <p:nvPr/>
        </p:nvSpPr>
        <p:spPr>
          <a:xfrm>
            <a:off x="781886" y="5665897"/>
            <a:ext cx="310570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do not do what I want; I do what I do not want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F54BDA5-DEBD-4CB1-8C2F-C2280B1EB9DA}"/>
              </a:ext>
            </a:extLst>
          </p:cNvPr>
          <p:cNvSpPr/>
          <p:nvPr/>
        </p:nvSpPr>
        <p:spPr>
          <a:xfrm>
            <a:off x="316843" y="5790586"/>
            <a:ext cx="427842" cy="3845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D7A9AE-D20E-4CD7-BA63-1F5DFE8FE65A}"/>
              </a:ext>
            </a:extLst>
          </p:cNvPr>
          <p:cNvSpPr txBox="1"/>
          <p:nvPr/>
        </p:nvSpPr>
        <p:spPr>
          <a:xfrm>
            <a:off x="268822" y="5800349"/>
            <a:ext cx="5620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07417B2-106D-4F2A-8065-908F1A1C5227}"/>
              </a:ext>
            </a:extLst>
          </p:cNvPr>
          <p:cNvSpPr txBox="1"/>
          <p:nvPr/>
        </p:nvSpPr>
        <p:spPr>
          <a:xfrm>
            <a:off x="8197148" y="626905"/>
            <a:ext cx="38394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Like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99AE26A-1179-41DB-A715-E3057BD92191}"/>
              </a:ext>
            </a:extLst>
          </p:cNvPr>
          <p:cNvSpPr/>
          <p:nvPr/>
        </p:nvSpPr>
        <p:spPr>
          <a:xfrm>
            <a:off x="8303590" y="1032598"/>
            <a:ext cx="3657060" cy="913452"/>
          </a:xfrm>
          <a:prstGeom prst="roundRect">
            <a:avLst/>
          </a:prstGeom>
          <a:solidFill>
            <a:srgbClr val="DBEA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5CBA0-AFB2-48CC-8824-2B5EC543C147}"/>
              </a:ext>
            </a:extLst>
          </p:cNvPr>
          <p:cNvSpPr txBox="1"/>
          <p:nvPr/>
        </p:nvSpPr>
        <p:spPr>
          <a:xfrm>
            <a:off x="8854943" y="1022881"/>
            <a:ext cx="310570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I do not meet who or what I like; I am away from who or what I like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D77735-574F-4A15-ADB7-D216CEA52F90}"/>
              </a:ext>
            </a:extLst>
          </p:cNvPr>
          <p:cNvSpPr/>
          <p:nvPr/>
        </p:nvSpPr>
        <p:spPr>
          <a:xfrm>
            <a:off x="8404215" y="1314566"/>
            <a:ext cx="427842" cy="3845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16F58DC-32C6-43A3-9AAF-E151EB63F616}"/>
              </a:ext>
            </a:extLst>
          </p:cNvPr>
          <p:cNvSpPr txBox="1"/>
          <p:nvPr/>
        </p:nvSpPr>
        <p:spPr>
          <a:xfrm>
            <a:off x="8419213" y="1314405"/>
            <a:ext cx="5620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A1DB78F-C61D-4EBF-A57B-FEBA014E15E1}"/>
              </a:ext>
            </a:extLst>
          </p:cNvPr>
          <p:cNvGrpSpPr/>
          <p:nvPr/>
        </p:nvGrpSpPr>
        <p:grpSpPr>
          <a:xfrm>
            <a:off x="8303590" y="2034787"/>
            <a:ext cx="3657060" cy="660472"/>
            <a:chOff x="4259034" y="5056906"/>
            <a:chExt cx="3657060" cy="660472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6789610-7CFD-40E6-AD77-5132CCE3E7FE}"/>
                </a:ext>
              </a:extLst>
            </p:cNvPr>
            <p:cNvSpPr/>
            <p:nvPr/>
          </p:nvSpPr>
          <p:spPr>
            <a:xfrm>
              <a:off x="4259034" y="5056906"/>
              <a:ext cx="3657060" cy="660472"/>
            </a:xfrm>
            <a:prstGeom prst="roundRect">
              <a:avLst/>
            </a:prstGeom>
            <a:solidFill>
              <a:srgbClr val="DBEA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1F2593C-4639-4F05-930D-39872F7D01F7}"/>
                </a:ext>
              </a:extLst>
            </p:cNvPr>
            <p:cNvSpPr txBox="1"/>
            <p:nvPr/>
          </p:nvSpPr>
          <p:spPr>
            <a:xfrm>
              <a:off x="4810387" y="5063137"/>
              <a:ext cx="310570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I meet or be with who or what I do not like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19B2C058-1D1B-4C68-AFD0-60E7F7B63823}"/>
                </a:ext>
              </a:extLst>
            </p:cNvPr>
            <p:cNvSpPr/>
            <p:nvPr/>
          </p:nvSpPr>
          <p:spPr>
            <a:xfrm>
              <a:off x="4345344" y="5187826"/>
              <a:ext cx="427842" cy="3845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C29796D-DF9E-460D-B14A-3A2B67612731}"/>
                </a:ext>
              </a:extLst>
            </p:cNvPr>
            <p:cNvSpPr txBox="1"/>
            <p:nvPr/>
          </p:nvSpPr>
          <p:spPr>
            <a:xfrm>
              <a:off x="4329269" y="5195444"/>
              <a:ext cx="5620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L4</a:t>
              </a: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CACB591-141D-45E8-8EF7-EEE30A17066C}"/>
              </a:ext>
            </a:extLst>
          </p:cNvPr>
          <p:cNvSpPr txBox="1"/>
          <p:nvPr/>
        </p:nvSpPr>
        <p:spPr>
          <a:xfrm>
            <a:off x="8227415" y="2711212"/>
            <a:ext cx="38394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Acceptance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49BEC41-0290-42A5-8B71-58436C3AC7B6}"/>
              </a:ext>
            </a:extLst>
          </p:cNvPr>
          <p:cNvGrpSpPr/>
          <p:nvPr/>
        </p:nvGrpSpPr>
        <p:grpSpPr>
          <a:xfrm>
            <a:off x="8303590" y="3096151"/>
            <a:ext cx="3657060" cy="660472"/>
            <a:chOff x="4259034" y="5056906"/>
            <a:chExt cx="3657060" cy="660472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914CF188-585C-487E-9BD9-80F53B8BCC57}"/>
                </a:ext>
              </a:extLst>
            </p:cNvPr>
            <p:cNvSpPr/>
            <p:nvPr/>
          </p:nvSpPr>
          <p:spPr>
            <a:xfrm>
              <a:off x="4259034" y="5056906"/>
              <a:ext cx="3657060" cy="660472"/>
            </a:xfrm>
            <a:prstGeom prst="roundRect">
              <a:avLst/>
            </a:prstGeom>
            <a:solidFill>
              <a:srgbClr val="DBEA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890DCEC-FF75-4149-91F1-4380361FE0F0}"/>
                </a:ext>
              </a:extLst>
            </p:cNvPr>
            <p:cNvSpPr txBox="1"/>
            <p:nvPr/>
          </p:nvSpPr>
          <p:spPr>
            <a:xfrm>
              <a:off x="4810387" y="5063137"/>
              <a:ext cx="310570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I still can not mentally accept what happens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EC72A69-04AF-4B11-B3EE-17FC2D1B89F1}"/>
                </a:ext>
              </a:extLst>
            </p:cNvPr>
            <p:cNvSpPr/>
            <p:nvPr/>
          </p:nvSpPr>
          <p:spPr>
            <a:xfrm>
              <a:off x="4345344" y="5187826"/>
              <a:ext cx="427842" cy="3845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AA8DE37-F910-4776-BF8D-1073BF698CA3}"/>
                </a:ext>
              </a:extLst>
            </p:cNvPr>
            <p:cNvSpPr txBox="1"/>
            <p:nvPr/>
          </p:nvSpPr>
          <p:spPr>
            <a:xfrm>
              <a:off x="4329269" y="5195444"/>
              <a:ext cx="5620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A3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05748FF-CA0B-4E07-AE22-8D70ECE57383}"/>
              </a:ext>
            </a:extLst>
          </p:cNvPr>
          <p:cNvGrpSpPr/>
          <p:nvPr/>
        </p:nvGrpSpPr>
        <p:grpSpPr>
          <a:xfrm>
            <a:off x="8303590" y="3827959"/>
            <a:ext cx="3657060" cy="660472"/>
            <a:chOff x="4259034" y="5056906"/>
            <a:chExt cx="3657060" cy="660472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3AB675D-291E-4589-AB43-8D895FB0E7A5}"/>
                </a:ext>
              </a:extLst>
            </p:cNvPr>
            <p:cNvSpPr/>
            <p:nvPr/>
          </p:nvSpPr>
          <p:spPr>
            <a:xfrm>
              <a:off x="4259034" y="5056906"/>
              <a:ext cx="3657060" cy="660472"/>
            </a:xfrm>
            <a:prstGeom prst="roundRect">
              <a:avLst/>
            </a:prstGeom>
            <a:solidFill>
              <a:srgbClr val="DBEA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911E460-11D3-44C3-8FD8-9332046442A6}"/>
                </a:ext>
              </a:extLst>
            </p:cNvPr>
            <p:cNvSpPr txBox="1"/>
            <p:nvPr/>
          </p:nvSpPr>
          <p:spPr>
            <a:xfrm>
              <a:off x="4810387" y="5063137"/>
              <a:ext cx="310570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I can not mentally accept my current status or situation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6D24FB7-27A6-44D8-B74A-6A88C20212C2}"/>
                </a:ext>
              </a:extLst>
            </p:cNvPr>
            <p:cNvSpPr/>
            <p:nvPr/>
          </p:nvSpPr>
          <p:spPr>
            <a:xfrm>
              <a:off x="4345344" y="5187826"/>
              <a:ext cx="427842" cy="3845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F1E2829-9B2A-4A3E-B79E-CCCAAF1A6704}"/>
                </a:ext>
              </a:extLst>
            </p:cNvPr>
            <p:cNvSpPr txBox="1"/>
            <p:nvPr/>
          </p:nvSpPr>
          <p:spPr>
            <a:xfrm>
              <a:off x="4329269" y="5195444"/>
              <a:ext cx="5620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A4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3D4A2CD9-54C2-4AE6-B4CF-52A1B5321E5B}"/>
              </a:ext>
            </a:extLst>
          </p:cNvPr>
          <p:cNvSpPr txBox="1"/>
          <p:nvPr/>
        </p:nvSpPr>
        <p:spPr>
          <a:xfrm>
            <a:off x="-4325" y="654083"/>
            <a:ext cx="11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Subject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25497CE-4232-4116-8BD9-FFB9EC75293C}"/>
              </a:ext>
            </a:extLst>
          </p:cNvPr>
          <p:cNvSpPr txBox="1"/>
          <p:nvPr/>
        </p:nvSpPr>
        <p:spPr>
          <a:xfrm>
            <a:off x="-19183" y="1064045"/>
            <a:ext cx="11552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Verb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22558E1-ABC7-4F40-9602-81448DED0BE3}"/>
              </a:ext>
            </a:extLst>
          </p:cNvPr>
          <p:cNvSpPr txBox="1"/>
          <p:nvPr/>
        </p:nvSpPr>
        <p:spPr>
          <a:xfrm>
            <a:off x="-8150" y="1450326"/>
            <a:ext cx="115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Object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E44510-3867-457E-BCDB-894FB30D5D1C}"/>
              </a:ext>
            </a:extLst>
          </p:cNvPr>
          <p:cNvGrpSpPr/>
          <p:nvPr/>
        </p:nvGrpSpPr>
        <p:grpSpPr>
          <a:xfrm>
            <a:off x="1125579" y="678649"/>
            <a:ext cx="2630354" cy="1142410"/>
            <a:chOff x="1339141" y="4007396"/>
            <a:chExt cx="1551088" cy="114241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90B29F9-D4D4-4A9B-8E76-9F33484BD9BC}"/>
                </a:ext>
              </a:extLst>
            </p:cNvPr>
            <p:cNvGrpSpPr/>
            <p:nvPr/>
          </p:nvGrpSpPr>
          <p:grpSpPr>
            <a:xfrm>
              <a:off x="1339141" y="4007396"/>
              <a:ext cx="1544904" cy="345800"/>
              <a:chOff x="4624341" y="1423634"/>
              <a:chExt cx="1544904" cy="345800"/>
            </a:xfrm>
          </p:grpSpPr>
          <p:pic>
            <p:nvPicPr>
              <p:cNvPr id="125" name="Picture 4" descr="Image result for combo box icon">
                <a:extLst>
                  <a:ext uri="{FF2B5EF4-FFF2-40B4-BE49-F238E27FC236}">
                    <a16:creationId xmlns:a16="http://schemas.microsoft.com/office/drawing/2014/main" id="{71E5D262-5511-4226-8BAB-294600D815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41" y="1430470"/>
                <a:ext cx="1544904" cy="3389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9FB3EC3-07D5-49FE-AE75-3981D804E9EE}"/>
                  </a:ext>
                </a:extLst>
              </p:cNvPr>
              <p:cNvSpPr txBox="1"/>
              <p:nvPr/>
            </p:nvSpPr>
            <p:spPr>
              <a:xfrm>
                <a:off x="4646723" y="1423634"/>
                <a:ext cx="12356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Someone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D84109E-1EA6-4555-B482-26F3B8B03C7F}"/>
                </a:ext>
              </a:extLst>
            </p:cNvPr>
            <p:cNvGrpSpPr/>
            <p:nvPr/>
          </p:nvGrpSpPr>
          <p:grpSpPr>
            <a:xfrm>
              <a:off x="1342233" y="4405701"/>
              <a:ext cx="1544904" cy="345800"/>
              <a:chOff x="4624341" y="1423634"/>
              <a:chExt cx="1544904" cy="345800"/>
            </a:xfrm>
          </p:grpSpPr>
          <p:pic>
            <p:nvPicPr>
              <p:cNvPr id="123" name="Picture 4" descr="Image result for combo box icon">
                <a:extLst>
                  <a:ext uri="{FF2B5EF4-FFF2-40B4-BE49-F238E27FC236}">
                    <a16:creationId xmlns:a16="http://schemas.microsoft.com/office/drawing/2014/main" id="{75CB4FE6-4177-4DD4-8FE6-9E280D2B49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41" y="1430470"/>
                <a:ext cx="1544904" cy="3389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5143B7D-9002-4A5A-9A40-BC1C66F5D483}"/>
                  </a:ext>
                </a:extLst>
              </p:cNvPr>
              <p:cNvSpPr txBox="1"/>
              <p:nvPr/>
            </p:nvSpPr>
            <p:spPr>
              <a:xfrm>
                <a:off x="4646723" y="1423634"/>
                <a:ext cx="12356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Hit/Hurt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5B9B864-67AC-4A8A-81AF-D79737630923}"/>
                </a:ext>
              </a:extLst>
            </p:cNvPr>
            <p:cNvGrpSpPr/>
            <p:nvPr/>
          </p:nvGrpSpPr>
          <p:grpSpPr>
            <a:xfrm>
              <a:off x="1345325" y="4804006"/>
              <a:ext cx="1544904" cy="345800"/>
              <a:chOff x="4624341" y="1423634"/>
              <a:chExt cx="1544904" cy="345800"/>
            </a:xfrm>
          </p:grpSpPr>
          <p:pic>
            <p:nvPicPr>
              <p:cNvPr id="121" name="Picture 4" descr="Image result for combo box icon">
                <a:extLst>
                  <a:ext uri="{FF2B5EF4-FFF2-40B4-BE49-F238E27FC236}">
                    <a16:creationId xmlns:a16="http://schemas.microsoft.com/office/drawing/2014/main" id="{4F4462CD-FA4E-4957-BA92-9846967819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41" y="1430470"/>
                <a:ext cx="1544904" cy="3389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C9F179D-8614-4ED8-80C6-5850C70D75EB}"/>
                  </a:ext>
                </a:extLst>
              </p:cNvPr>
              <p:cNvSpPr txBox="1"/>
              <p:nvPr/>
            </p:nvSpPr>
            <p:spPr>
              <a:xfrm>
                <a:off x="4646723" y="1423634"/>
                <a:ext cx="12356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Me/Myself</a:t>
                </a:r>
              </a:p>
            </p:txBody>
          </p:sp>
        </p:grp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8F02C0B-04C8-4B58-9576-778CC915B696}"/>
              </a:ext>
            </a:extLst>
          </p:cNvPr>
          <p:cNvCxnSpPr>
            <a:cxnSpLocks/>
          </p:cNvCxnSpPr>
          <p:nvPr/>
        </p:nvCxnSpPr>
        <p:spPr>
          <a:xfrm>
            <a:off x="2728876" y="1995701"/>
            <a:ext cx="10208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FA33B21-082A-4382-AF2F-2754D386AC8C}"/>
              </a:ext>
            </a:extLst>
          </p:cNvPr>
          <p:cNvCxnSpPr>
            <a:cxnSpLocks/>
          </p:cNvCxnSpPr>
          <p:nvPr/>
        </p:nvCxnSpPr>
        <p:spPr>
          <a:xfrm>
            <a:off x="104706" y="1979952"/>
            <a:ext cx="10208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1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7166B7F-F234-4A12-BC7C-C48B9D9A3195}"/>
              </a:ext>
            </a:extLst>
          </p:cNvPr>
          <p:cNvSpPr>
            <a:spLocks/>
          </p:cNvSpPr>
          <p:nvPr/>
        </p:nvSpPr>
        <p:spPr>
          <a:xfrm>
            <a:off x="127014" y="597601"/>
            <a:ext cx="3859131" cy="578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716CA6C-916F-4970-9A67-594A5CE9150E}"/>
              </a:ext>
            </a:extLst>
          </p:cNvPr>
          <p:cNvSpPr>
            <a:spLocks/>
          </p:cNvSpPr>
          <p:nvPr/>
        </p:nvSpPr>
        <p:spPr>
          <a:xfrm>
            <a:off x="126539" y="6349001"/>
            <a:ext cx="3859131" cy="507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BDD88C-F677-4E35-AD28-ACA194220FC7}"/>
              </a:ext>
            </a:extLst>
          </p:cNvPr>
          <p:cNvSpPr txBox="1"/>
          <p:nvPr/>
        </p:nvSpPr>
        <p:spPr>
          <a:xfrm>
            <a:off x="755432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Share Lesson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6EDC11-3008-422D-8373-EA6299C2C0A3}"/>
              </a:ext>
            </a:extLst>
          </p:cNvPr>
          <p:cNvSpPr txBox="1"/>
          <p:nvPr/>
        </p:nvSpPr>
        <p:spPr>
          <a:xfrm>
            <a:off x="3219484" y="6378233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DBDC9DC-1049-4297-93B4-BB083C2D38B3}"/>
              </a:ext>
            </a:extLst>
          </p:cNvPr>
          <p:cNvSpPr txBox="1"/>
          <p:nvPr/>
        </p:nvSpPr>
        <p:spPr>
          <a:xfrm>
            <a:off x="142174" y="6395530"/>
            <a:ext cx="895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C5B650-8135-4231-BB73-69E2698873BF}"/>
              </a:ext>
            </a:extLst>
          </p:cNvPr>
          <p:cNvSpPr>
            <a:spLocks/>
          </p:cNvSpPr>
          <p:nvPr/>
        </p:nvSpPr>
        <p:spPr>
          <a:xfrm>
            <a:off x="122779" y="1990187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 My Story in Brief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CDCC6C-540D-4F3F-86B5-6975126D29CB}"/>
              </a:ext>
            </a:extLst>
          </p:cNvPr>
          <p:cNvSpPr/>
          <p:nvPr/>
        </p:nvSpPr>
        <p:spPr>
          <a:xfrm>
            <a:off x="198198" y="2504802"/>
            <a:ext cx="3708777" cy="6410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Max 250 Characters… 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(เผื่อไว้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บรรทัด)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2EF50B-98FB-4BB2-B92C-86F681AA2CD9}"/>
              </a:ext>
            </a:extLst>
          </p:cNvPr>
          <p:cNvSpPr/>
          <p:nvPr/>
        </p:nvSpPr>
        <p:spPr>
          <a:xfrm>
            <a:off x="8202796" y="-5561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AB0D5D-2C17-4E06-B01D-638A93BA3BB1}"/>
              </a:ext>
            </a:extLst>
          </p:cNvPr>
          <p:cNvSpPr>
            <a:spLocks/>
          </p:cNvSpPr>
          <p:nvPr/>
        </p:nvSpPr>
        <p:spPr>
          <a:xfrm>
            <a:off x="8205380" y="210781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Picture 3">
            <a:extLst>
              <a:ext uri="{FF2B5EF4-FFF2-40B4-BE49-F238E27FC236}">
                <a16:creationId xmlns:a16="http://schemas.microsoft.com/office/drawing/2014/main" id="{CED2E7A2-2C1E-489E-BE1C-E507FD9B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80" y="7584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A6747512-AB67-4ED5-B889-14752534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157" y="224260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061CBA81-988E-4921-9D13-925C2640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0" y="178494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D050908B-A1E1-4F41-B9A5-3959DAF99B24}"/>
              </a:ext>
            </a:extLst>
          </p:cNvPr>
          <p:cNvSpPr>
            <a:spLocks/>
          </p:cNvSpPr>
          <p:nvPr/>
        </p:nvSpPr>
        <p:spPr>
          <a:xfrm>
            <a:off x="8202796" y="6380164"/>
            <a:ext cx="3859131" cy="484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5E7F3A-44DB-414C-AF78-DC35A185A376}"/>
              </a:ext>
            </a:extLst>
          </p:cNvPr>
          <p:cNvSpPr txBox="1"/>
          <p:nvPr/>
        </p:nvSpPr>
        <p:spPr>
          <a:xfrm>
            <a:off x="8808072" y="243986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Share Lesson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9CA278-F3F1-465B-A3DB-32049E4775F8}"/>
              </a:ext>
            </a:extLst>
          </p:cNvPr>
          <p:cNvSpPr txBox="1"/>
          <p:nvPr/>
        </p:nvSpPr>
        <p:spPr>
          <a:xfrm>
            <a:off x="11274458" y="6375413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ED7917-2797-4983-A330-5E3FEC7D92E7}"/>
              </a:ext>
            </a:extLst>
          </p:cNvPr>
          <p:cNvSpPr txBox="1"/>
          <p:nvPr/>
        </p:nvSpPr>
        <p:spPr>
          <a:xfrm>
            <a:off x="8197148" y="6392710"/>
            <a:ext cx="895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502F160-232C-4E65-B794-CA277AA70FD1}"/>
              </a:ext>
            </a:extLst>
          </p:cNvPr>
          <p:cNvSpPr>
            <a:spLocks/>
          </p:cNvSpPr>
          <p:nvPr/>
        </p:nvSpPr>
        <p:spPr>
          <a:xfrm>
            <a:off x="126777" y="635189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 My Lesson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A961A1D8-EB27-48B6-9540-9948F69CCC43}"/>
              </a:ext>
            </a:extLst>
          </p:cNvPr>
          <p:cNvSpPr/>
          <p:nvPr/>
        </p:nvSpPr>
        <p:spPr>
          <a:xfrm>
            <a:off x="202196" y="1168093"/>
            <a:ext cx="3708777" cy="7423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Max 250 Characters… 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(เผื่อไว้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บรรทัด)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C2A6895-5619-4A15-BB50-AD829F7750CA}"/>
              </a:ext>
            </a:extLst>
          </p:cNvPr>
          <p:cNvSpPr>
            <a:spLocks/>
          </p:cNvSpPr>
          <p:nvPr/>
        </p:nvSpPr>
        <p:spPr>
          <a:xfrm>
            <a:off x="122599" y="3236277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 My Full Story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7E546E0-7340-4AC4-AE46-D6E3E3F6EB4E}"/>
              </a:ext>
            </a:extLst>
          </p:cNvPr>
          <p:cNvSpPr/>
          <p:nvPr/>
        </p:nvSpPr>
        <p:spPr>
          <a:xfrm>
            <a:off x="196198" y="3748379"/>
            <a:ext cx="3708777" cy="11150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Max 5,000 Characters… 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(เผื่อไว้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 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บรรทัด)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DA84666-35BA-4870-8C4F-D874705CC6EA}"/>
              </a:ext>
            </a:extLst>
          </p:cNvPr>
          <p:cNvSpPr>
            <a:spLocks/>
          </p:cNvSpPr>
          <p:nvPr/>
        </p:nvSpPr>
        <p:spPr>
          <a:xfrm>
            <a:off x="126659" y="4961130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 Tag for My Story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9B14FCE4-6359-4C6C-836D-9703A7A62FED}"/>
              </a:ext>
            </a:extLst>
          </p:cNvPr>
          <p:cNvSpPr/>
          <p:nvPr/>
        </p:nvSpPr>
        <p:spPr>
          <a:xfrm>
            <a:off x="202078" y="5494034"/>
            <a:ext cx="3708777" cy="729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Work, Boss, Unfair, Promotion, Process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9776511-6D80-4C2F-9671-95136B93F2B9}"/>
              </a:ext>
            </a:extLst>
          </p:cNvPr>
          <p:cNvSpPr>
            <a:spLocks/>
          </p:cNvSpPr>
          <p:nvPr/>
        </p:nvSpPr>
        <p:spPr>
          <a:xfrm>
            <a:off x="8210090" y="637603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5. My Status in Story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F897841-D5C6-43B0-84A8-66B0002AECCE}"/>
              </a:ext>
            </a:extLst>
          </p:cNvPr>
          <p:cNvSpPr>
            <a:spLocks/>
          </p:cNvSpPr>
          <p:nvPr/>
        </p:nvSpPr>
        <p:spPr>
          <a:xfrm>
            <a:off x="8205172" y="2153804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 My Feeling &amp; Emotion in Story</a:t>
            </a: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038DF34A-2893-44D9-993D-25AE10B35A16}"/>
              </a:ext>
            </a:extLst>
          </p:cNvPr>
          <p:cNvSpPr/>
          <p:nvPr/>
        </p:nvSpPr>
        <p:spPr>
          <a:xfrm>
            <a:off x="8278225" y="4845861"/>
            <a:ext cx="3708777" cy="3540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Other Feeling and Emotion…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81B9361-F270-47CD-9F48-9D829EC74E91}"/>
              </a:ext>
            </a:extLst>
          </p:cNvPr>
          <p:cNvSpPr>
            <a:spLocks/>
          </p:cNvSpPr>
          <p:nvPr/>
        </p:nvSpPr>
        <p:spPr>
          <a:xfrm>
            <a:off x="8209827" y="5332851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7. About Me in Story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ECA9427-F538-4935-AA1E-FBABBD7EFA03}"/>
              </a:ext>
            </a:extLst>
          </p:cNvPr>
          <p:cNvSpPr/>
          <p:nvPr/>
        </p:nvSpPr>
        <p:spPr>
          <a:xfrm>
            <a:off x="8269092" y="1166751"/>
            <a:ext cx="1843861" cy="37812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        I feel good</a:t>
            </a:r>
          </a:p>
        </p:txBody>
      </p:sp>
      <p:sp>
        <p:nvSpPr>
          <p:cNvPr id="60" name="Plus Sign 59">
            <a:extLst>
              <a:ext uri="{FF2B5EF4-FFF2-40B4-BE49-F238E27FC236}">
                <a16:creationId xmlns:a16="http://schemas.microsoft.com/office/drawing/2014/main" id="{4016E78F-5ABA-4AEE-BC6E-7A0354E4EAF8}"/>
              </a:ext>
            </a:extLst>
          </p:cNvPr>
          <p:cNvSpPr/>
          <p:nvPr/>
        </p:nvSpPr>
        <p:spPr>
          <a:xfrm>
            <a:off x="8293715" y="1199249"/>
            <a:ext cx="280302" cy="315131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A84BBF3-016A-4058-A392-BF6459EBA21D}"/>
              </a:ext>
            </a:extLst>
          </p:cNvPr>
          <p:cNvSpPr/>
          <p:nvPr/>
        </p:nvSpPr>
        <p:spPr>
          <a:xfrm>
            <a:off x="8270975" y="1648520"/>
            <a:ext cx="1843861" cy="378129"/>
          </a:xfrm>
          <a:prstGeom prst="roundRect">
            <a:avLst/>
          </a:prstGeom>
          <a:solidFill>
            <a:srgbClr val="DBE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I am OK</a:t>
            </a:r>
          </a:p>
        </p:txBody>
      </p:sp>
      <p:sp>
        <p:nvSpPr>
          <p:cNvPr id="62" name="Plus Sign 61">
            <a:extLst>
              <a:ext uri="{FF2B5EF4-FFF2-40B4-BE49-F238E27FC236}">
                <a16:creationId xmlns:a16="http://schemas.microsoft.com/office/drawing/2014/main" id="{BD61DD5D-9288-4280-B263-15D4C794D0DA}"/>
              </a:ext>
            </a:extLst>
          </p:cNvPr>
          <p:cNvSpPr/>
          <p:nvPr/>
        </p:nvSpPr>
        <p:spPr>
          <a:xfrm>
            <a:off x="8295598" y="1682156"/>
            <a:ext cx="280302" cy="315131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67399CC-B123-413F-AA6C-EF03F3AAF50D}"/>
              </a:ext>
            </a:extLst>
          </p:cNvPr>
          <p:cNvSpPr/>
          <p:nvPr/>
        </p:nvSpPr>
        <p:spPr>
          <a:xfrm>
            <a:off x="10162857" y="1644777"/>
            <a:ext cx="1843861" cy="378129"/>
          </a:xfrm>
          <a:prstGeom prst="roundRect">
            <a:avLst/>
          </a:prstGeom>
          <a:solidFill>
            <a:srgbClr val="DBE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I am not OK</a:t>
            </a:r>
          </a:p>
        </p:txBody>
      </p:sp>
      <p:sp>
        <p:nvSpPr>
          <p:cNvPr id="64" name="Minus Sign 63">
            <a:extLst>
              <a:ext uri="{FF2B5EF4-FFF2-40B4-BE49-F238E27FC236}">
                <a16:creationId xmlns:a16="http://schemas.microsoft.com/office/drawing/2014/main" id="{1CB33296-89FC-4B51-8A51-D6FDC9566F47}"/>
              </a:ext>
            </a:extLst>
          </p:cNvPr>
          <p:cNvSpPr/>
          <p:nvPr/>
        </p:nvSpPr>
        <p:spPr>
          <a:xfrm>
            <a:off x="10230826" y="1665241"/>
            <a:ext cx="274180" cy="364429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6E360C-D9AE-4F08-B5F1-0C28078BFE89}"/>
              </a:ext>
            </a:extLst>
          </p:cNvPr>
          <p:cNvSpPr/>
          <p:nvPr/>
        </p:nvSpPr>
        <p:spPr>
          <a:xfrm>
            <a:off x="10168886" y="1168532"/>
            <a:ext cx="1843861" cy="378129"/>
          </a:xfrm>
          <a:prstGeom prst="roundRect">
            <a:avLst/>
          </a:prstGeom>
          <a:solidFill>
            <a:srgbClr val="DBE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I feel bad</a:t>
            </a:r>
          </a:p>
        </p:txBody>
      </p:sp>
      <p:sp>
        <p:nvSpPr>
          <p:cNvPr id="66" name="Minus Sign 65">
            <a:extLst>
              <a:ext uri="{FF2B5EF4-FFF2-40B4-BE49-F238E27FC236}">
                <a16:creationId xmlns:a16="http://schemas.microsoft.com/office/drawing/2014/main" id="{38EE2B5B-55C5-4BB4-AD0E-A36C9D854130}"/>
              </a:ext>
            </a:extLst>
          </p:cNvPr>
          <p:cNvSpPr/>
          <p:nvPr/>
        </p:nvSpPr>
        <p:spPr>
          <a:xfrm>
            <a:off x="10224416" y="1189896"/>
            <a:ext cx="274180" cy="364429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D05116F-C31E-45EC-8D6A-048E4E98F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997" y="2677224"/>
            <a:ext cx="752475" cy="97538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EAAAD61-BC90-43B2-BDD8-DC10B2BF5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0479" y="2665313"/>
            <a:ext cx="771525" cy="96202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08AFEB5-A4A3-45EB-822A-ACB04AF14C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9948" y="2684362"/>
            <a:ext cx="742950" cy="92392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AFAC734-00D4-4899-8A35-1E80391560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7398" y="2650269"/>
            <a:ext cx="800100" cy="100965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5BAAF63-E196-45F9-AFC7-FA9A8AB9D5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6610" y="3773569"/>
            <a:ext cx="752475" cy="88582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1FB8DA0-0FF3-45B8-8B19-C395464205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0640" y="3744620"/>
            <a:ext cx="847725" cy="9048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1C1D99C-CF09-4C4C-BB0D-88A00487E7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8319" y="3716045"/>
            <a:ext cx="762000" cy="93345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6A333A1-3245-4FB9-8C78-6AB5D27863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05490" y="3744993"/>
            <a:ext cx="733425" cy="942975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912C822-6D61-432E-8D4B-14C0D40553B9}"/>
              </a:ext>
            </a:extLst>
          </p:cNvPr>
          <p:cNvSpPr/>
          <p:nvPr/>
        </p:nvSpPr>
        <p:spPr>
          <a:xfrm>
            <a:off x="8325750" y="2665074"/>
            <a:ext cx="794582" cy="988517"/>
          </a:xfrm>
          <a:prstGeom prst="roundRect">
            <a:avLst/>
          </a:prstGeom>
          <a:solidFill>
            <a:srgbClr val="DBEAFB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383176A-7D73-49F9-A5E3-95C5634E6A10}"/>
              </a:ext>
            </a:extLst>
          </p:cNvPr>
          <p:cNvSpPr/>
          <p:nvPr/>
        </p:nvSpPr>
        <p:spPr>
          <a:xfrm>
            <a:off x="9166544" y="2650007"/>
            <a:ext cx="906023" cy="1010174"/>
          </a:xfrm>
          <a:prstGeom prst="roundRect">
            <a:avLst/>
          </a:prstGeom>
          <a:solidFill>
            <a:srgbClr val="DBEAFB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AF668C0-2276-45DF-9E31-4F9C97B530F0}"/>
              </a:ext>
            </a:extLst>
          </p:cNvPr>
          <p:cNvSpPr/>
          <p:nvPr/>
        </p:nvSpPr>
        <p:spPr>
          <a:xfrm>
            <a:off x="10123975" y="2650007"/>
            <a:ext cx="813177" cy="1010174"/>
          </a:xfrm>
          <a:prstGeom prst="roundRect">
            <a:avLst/>
          </a:prstGeom>
          <a:solidFill>
            <a:srgbClr val="DBEAFB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ACF2B76-B67D-4BF4-931A-6550B4768869}"/>
              </a:ext>
            </a:extLst>
          </p:cNvPr>
          <p:cNvSpPr/>
          <p:nvPr/>
        </p:nvSpPr>
        <p:spPr>
          <a:xfrm>
            <a:off x="10988560" y="2659831"/>
            <a:ext cx="956216" cy="1010174"/>
          </a:xfrm>
          <a:prstGeom prst="roundRect">
            <a:avLst/>
          </a:prstGeom>
          <a:solidFill>
            <a:srgbClr val="DBEAFB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95AB2C9-A14C-43A6-AE56-53BF3BFD5D0E}"/>
              </a:ext>
            </a:extLst>
          </p:cNvPr>
          <p:cNvSpPr/>
          <p:nvPr/>
        </p:nvSpPr>
        <p:spPr>
          <a:xfrm>
            <a:off x="8346610" y="3726462"/>
            <a:ext cx="794582" cy="988517"/>
          </a:xfrm>
          <a:prstGeom prst="roundRect">
            <a:avLst/>
          </a:prstGeom>
          <a:solidFill>
            <a:srgbClr val="DBEAFB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904F3F9-2FD6-4D47-99EF-FE5B511354F3}"/>
              </a:ext>
            </a:extLst>
          </p:cNvPr>
          <p:cNvSpPr/>
          <p:nvPr/>
        </p:nvSpPr>
        <p:spPr>
          <a:xfrm>
            <a:off x="9187404" y="3711395"/>
            <a:ext cx="906023" cy="1010174"/>
          </a:xfrm>
          <a:prstGeom prst="roundRect">
            <a:avLst/>
          </a:prstGeom>
          <a:solidFill>
            <a:srgbClr val="DBEAFB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356A293D-2F7C-48E5-A557-1CACDBFE0972}"/>
              </a:ext>
            </a:extLst>
          </p:cNvPr>
          <p:cNvSpPr/>
          <p:nvPr/>
        </p:nvSpPr>
        <p:spPr>
          <a:xfrm>
            <a:off x="10144835" y="3711395"/>
            <a:ext cx="813177" cy="1010174"/>
          </a:xfrm>
          <a:prstGeom prst="round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AB29B33-FF1A-4A13-B0A5-8F626C2E2016}"/>
              </a:ext>
            </a:extLst>
          </p:cNvPr>
          <p:cNvSpPr/>
          <p:nvPr/>
        </p:nvSpPr>
        <p:spPr>
          <a:xfrm>
            <a:off x="11009420" y="3720038"/>
            <a:ext cx="956216" cy="1010174"/>
          </a:xfrm>
          <a:prstGeom prst="roundRect">
            <a:avLst/>
          </a:prstGeom>
          <a:solidFill>
            <a:srgbClr val="DBEAFB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D24E74-A4FD-422A-9815-71FA864405A4}"/>
              </a:ext>
            </a:extLst>
          </p:cNvPr>
          <p:cNvSpPr txBox="1"/>
          <p:nvPr/>
        </p:nvSpPr>
        <p:spPr>
          <a:xfrm>
            <a:off x="9105888" y="3283613"/>
            <a:ext cx="983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58D83DC-08E8-419A-A3ED-744FD7FFED49}"/>
              </a:ext>
            </a:extLst>
          </p:cNvPr>
          <p:cNvSpPr txBox="1"/>
          <p:nvPr/>
        </p:nvSpPr>
        <p:spPr>
          <a:xfrm>
            <a:off x="10960958" y="4339758"/>
            <a:ext cx="983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Inspired</a:t>
            </a:r>
          </a:p>
        </p:txBody>
      </p:sp>
    </p:spTree>
    <p:extLst>
      <p:ext uri="{BB962C8B-B14F-4D97-AF65-F5344CB8AC3E}">
        <p14:creationId xmlns:p14="http://schemas.microsoft.com/office/powerpoint/2010/main" val="316542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716CA6C-916F-4970-9A67-594A5CE9150E}"/>
              </a:ext>
            </a:extLst>
          </p:cNvPr>
          <p:cNvSpPr>
            <a:spLocks/>
          </p:cNvSpPr>
          <p:nvPr/>
        </p:nvSpPr>
        <p:spPr>
          <a:xfrm>
            <a:off x="126539" y="6349001"/>
            <a:ext cx="3859131" cy="507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BDD88C-F677-4E35-AD28-ACA194220FC7}"/>
              </a:ext>
            </a:extLst>
          </p:cNvPr>
          <p:cNvSpPr txBox="1"/>
          <p:nvPr/>
        </p:nvSpPr>
        <p:spPr>
          <a:xfrm>
            <a:off x="755432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Share Lesson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6EDC11-3008-422D-8373-EA6299C2C0A3}"/>
              </a:ext>
            </a:extLst>
          </p:cNvPr>
          <p:cNvSpPr txBox="1"/>
          <p:nvPr/>
        </p:nvSpPr>
        <p:spPr>
          <a:xfrm>
            <a:off x="3219484" y="6378233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DBDC9DC-1049-4297-93B4-BB083C2D38B3}"/>
              </a:ext>
            </a:extLst>
          </p:cNvPr>
          <p:cNvSpPr txBox="1"/>
          <p:nvPr/>
        </p:nvSpPr>
        <p:spPr>
          <a:xfrm>
            <a:off x="142174" y="6395530"/>
            <a:ext cx="895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2EF50B-98FB-4BB2-B92C-86F681AA2CD9}"/>
              </a:ext>
            </a:extLst>
          </p:cNvPr>
          <p:cNvSpPr/>
          <p:nvPr/>
        </p:nvSpPr>
        <p:spPr>
          <a:xfrm>
            <a:off x="8202796" y="-5561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AB0D5D-2C17-4E06-B01D-638A93BA3BB1}"/>
              </a:ext>
            </a:extLst>
          </p:cNvPr>
          <p:cNvSpPr>
            <a:spLocks/>
          </p:cNvSpPr>
          <p:nvPr/>
        </p:nvSpPr>
        <p:spPr>
          <a:xfrm>
            <a:off x="8205380" y="210781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Picture 3">
            <a:extLst>
              <a:ext uri="{FF2B5EF4-FFF2-40B4-BE49-F238E27FC236}">
                <a16:creationId xmlns:a16="http://schemas.microsoft.com/office/drawing/2014/main" id="{CED2E7A2-2C1E-489E-BE1C-E507FD9B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80" y="7584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A6747512-AB67-4ED5-B889-14752534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157" y="224260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061CBA81-988E-4921-9D13-925C2640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0" y="178494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D050908B-A1E1-4F41-B9A5-3959DAF99B24}"/>
              </a:ext>
            </a:extLst>
          </p:cNvPr>
          <p:cNvSpPr>
            <a:spLocks/>
          </p:cNvSpPr>
          <p:nvPr/>
        </p:nvSpPr>
        <p:spPr>
          <a:xfrm>
            <a:off x="8202796" y="6380164"/>
            <a:ext cx="3859131" cy="484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5E7F3A-44DB-414C-AF78-DC35A185A376}"/>
              </a:ext>
            </a:extLst>
          </p:cNvPr>
          <p:cNvSpPr txBox="1"/>
          <p:nvPr/>
        </p:nvSpPr>
        <p:spPr>
          <a:xfrm>
            <a:off x="8808072" y="243986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Share Lesson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9CA278-F3F1-465B-A3DB-32049E4775F8}"/>
              </a:ext>
            </a:extLst>
          </p:cNvPr>
          <p:cNvSpPr txBox="1"/>
          <p:nvPr/>
        </p:nvSpPr>
        <p:spPr>
          <a:xfrm>
            <a:off x="11274458" y="6375413"/>
            <a:ext cx="791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ED7917-2797-4983-A330-5E3FEC7D92E7}"/>
              </a:ext>
            </a:extLst>
          </p:cNvPr>
          <p:cNvSpPr txBox="1"/>
          <p:nvPr/>
        </p:nvSpPr>
        <p:spPr>
          <a:xfrm>
            <a:off x="8197148" y="6392710"/>
            <a:ext cx="895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D8D2F9-1282-44F8-9CA2-52A33FD39C33}"/>
              </a:ext>
            </a:extLst>
          </p:cNvPr>
          <p:cNvSpPr txBox="1"/>
          <p:nvPr/>
        </p:nvSpPr>
        <p:spPr>
          <a:xfrm>
            <a:off x="22380" y="652515"/>
            <a:ext cx="11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Subject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B81E6D-CC0A-4508-A949-A66CE143DCB2}"/>
              </a:ext>
            </a:extLst>
          </p:cNvPr>
          <p:cNvSpPr txBox="1"/>
          <p:nvPr/>
        </p:nvSpPr>
        <p:spPr>
          <a:xfrm>
            <a:off x="7522" y="1062477"/>
            <a:ext cx="11552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Verb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B2016A-6164-4604-BA5D-BA020F9A7036}"/>
              </a:ext>
            </a:extLst>
          </p:cNvPr>
          <p:cNvSpPr txBox="1"/>
          <p:nvPr/>
        </p:nvSpPr>
        <p:spPr>
          <a:xfrm>
            <a:off x="18555" y="1448758"/>
            <a:ext cx="115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Object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A48C06-7523-42F7-AF25-7BDDFA96A30B}"/>
              </a:ext>
            </a:extLst>
          </p:cNvPr>
          <p:cNvGrpSpPr/>
          <p:nvPr/>
        </p:nvGrpSpPr>
        <p:grpSpPr>
          <a:xfrm>
            <a:off x="1152284" y="677081"/>
            <a:ext cx="2630354" cy="1142410"/>
            <a:chOff x="1339141" y="4007396"/>
            <a:chExt cx="1551088" cy="114241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E938479-2803-48A1-B52B-14C6369858CD}"/>
                </a:ext>
              </a:extLst>
            </p:cNvPr>
            <p:cNvGrpSpPr/>
            <p:nvPr/>
          </p:nvGrpSpPr>
          <p:grpSpPr>
            <a:xfrm>
              <a:off x="1339141" y="4007396"/>
              <a:ext cx="1544904" cy="345800"/>
              <a:chOff x="4624341" y="1423634"/>
              <a:chExt cx="1544904" cy="345800"/>
            </a:xfrm>
          </p:grpSpPr>
          <p:pic>
            <p:nvPicPr>
              <p:cNvPr id="67" name="Picture 4" descr="Image result for combo box icon">
                <a:extLst>
                  <a:ext uri="{FF2B5EF4-FFF2-40B4-BE49-F238E27FC236}">
                    <a16:creationId xmlns:a16="http://schemas.microsoft.com/office/drawing/2014/main" id="{8442E16B-6444-45AB-B39E-DA5B61851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41" y="1430470"/>
                <a:ext cx="1544904" cy="3389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D3CBD5A-0773-4A09-835C-45B617007A78}"/>
                  </a:ext>
                </a:extLst>
              </p:cNvPr>
              <p:cNvSpPr txBox="1"/>
              <p:nvPr/>
            </p:nvSpPr>
            <p:spPr>
              <a:xfrm>
                <a:off x="4646723" y="1423634"/>
                <a:ext cx="12356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Someone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4ED5A17-2BCC-4CF8-A930-AA6D5F37059C}"/>
                </a:ext>
              </a:extLst>
            </p:cNvPr>
            <p:cNvGrpSpPr/>
            <p:nvPr/>
          </p:nvGrpSpPr>
          <p:grpSpPr>
            <a:xfrm>
              <a:off x="1342233" y="4405701"/>
              <a:ext cx="1544904" cy="345800"/>
              <a:chOff x="4624341" y="1423634"/>
              <a:chExt cx="1544904" cy="345800"/>
            </a:xfrm>
          </p:grpSpPr>
          <p:pic>
            <p:nvPicPr>
              <p:cNvPr id="65" name="Picture 4" descr="Image result for combo box icon">
                <a:extLst>
                  <a:ext uri="{FF2B5EF4-FFF2-40B4-BE49-F238E27FC236}">
                    <a16:creationId xmlns:a16="http://schemas.microsoft.com/office/drawing/2014/main" id="{414DA544-3CF7-489D-BADD-EA63ED5BB4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41" y="1430470"/>
                <a:ext cx="1544904" cy="3389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388B44F-E8F6-41B1-B164-524DA4739346}"/>
                  </a:ext>
                </a:extLst>
              </p:cNvPr>
              <p:cNvSpPr txBox="1"/>
              <p:nvPr/>
            </p:nvSpPr>
            <p:spPr>
              <a:xfrm>
                <a:off x="4646723" y="1423634"/>
                <a:ext cx="12356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Hit/Hurt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B019320-525C-46FE-AC29-7E773E24B681}"/>
                </a:ext>
              </a:extLst>
            </p:cNvPr>
            <p:cNvGrpSpPr/>
            <p:nvPr/>
          </p:nvGrpSpPr>
          <p:grpSpPr>
            <a:xfrm>
              <a:off x="1345325" y="4804006"/>
              <a:ext cx="1544904" cy="345800"/>
              <a:chOff x="4624341" y="1423634"/>
              <a:chExt cx="1544904" cy="345800"/>
            </a:xfrm>
          </p:grpSpPr>
          <p:pic>
            <p:nvPicPr>
              <p:cNvPr id="63" name="Picture 4" descr="Image result for combo box icon">
                <a:extLst>
                  <a:ext uri="{FF2B5EF4-FFF2-40B4-BE49-F238E27FC236}">
                    <a16:creationId xmlns:a16="http://schemas.microsoft.com/office/drawing/2014/main" id="{E477F4FC-BCE7-4161-834B-7AF8C7885D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41" y="1430470"/>
                <a:ext cx="1544904" cy="3389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78313D-7E4C-4CCF-987F-5B02A9391AA1}"/>
                  </a:ext>
                </a:extLst>
              </p:cNvPr>
              <p:cNvSpPr txBox="1"/>
              <p:nvPr/>
            </p:nvSpPr>
            <p:spPr>
              <a:xfrm>
                <a:off x="4646723" y="1423634"/>
                <a:ext cx="12356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Me/Myself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5B464C0-4DBF-48B3-A71B-51D02A5F1CC2}"/>
              </a:ext>
            </a:extLst>
          </p:cNvPr>
          <p:cNvSpPr txBox="1"/>
          <p:nvPr/>
        </p:nvSpPr>
        <p:spPr>
          <a:xfrm>
            <a:off x="27911" y="1793718"/>
            <a:ext cx="37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Effect on 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F3DEDC-FBFD-4D5B-BBDE-BBDE9E14F73E}"/>
              </a:ext>
            </a:extLst>
          </p:cNvPr>
          <p:cNvCxnSpPr>
            <a:cxnSpLocks/>
          </p:cNvCxnSpPr>
          <p:nvPr/>
        </p:nvCxnSpPr>
        <p:spPr>
          <a:xfrm>
            <a:off x="2755581" y="1994133"/>
            <a:ext cx="10208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0B9D68-A731-43BB-BEB5-A4AD5FBEE90D}"/>
              </a:ext>
            </a:extLst>
          </p:cNvPr>
          <p:cNvCxnSpPr>
            <a:cxnSpLocks/>
          </p:cNvCxnSpPr>
          <p:nvPr/>
        </p:nvCxnSpPr>
        <p:spPr>
          <a:xfrm>
            <a:off x="131411" y="1978384"/>
            <a:ext cx="10208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CCD6564-EF51-4159-963A-7EF9C0DCAA2F}"/>
              </a:ext>
            </a:extLst>
          </p:cNvPr>
          <p:cNvSpPr/>
          <p:nvPr/>
        </p:nvSpPr>
        <p:spPr>
          <a:xfrm>
            <a:off x="205551" y="2155047"/>
            <a:ext cx="1735814" cy="437058"/>
          </a:xfrm>
          <a:prstGeom prst="roundRect">
            <a:avLst/>
          </a:prstGeom>
          <a:solidFill>
            <a:srgbClr val="DBEAF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52E4AEA-2906-49E3-B4DA-41FBBBD3B5EC}"/>
              </a:ext>
            </a:extLst>
          </p:cNvPr>
          <p:cNvSpPr/>
          <p:nvPr/>
        </p:nvSpPr>
        <p:spPr>
          <a:xfrm>
            <a:off x="205551" y="2647006"/>
            <a:ext cx="1735814" cy="437058"/>
          </a:xfrm>
          <a:prstGeom prst="roundRect">
            <a:avLst/>
          </a:prstGeom>
          <a:solidFill>
            <a:srgbClr val="DBEAF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46A74D-50C8-4947-A163-9EDF67CDE426}"/>
              </a:ext>
            </a:extLst>
          </p:cNvPr>
          <p:cNvSpPr txBox="1"/>
          <p:nvPr/>
        </p:nvSpPr>
        <p:spPr>
          <a:xfrm>
            <a:off x="207422" y="2207790"/>
            <a:ext cx="17208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Physical Body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124C83-A24F-409D-8997-137E84D45CD3}"/>
              </a:ext>
            </a:extLst>
          </p:cNvPr>
          <p:cNvSpPr txBox="1"/>
          <p:nvPr/>
        </p:nvSpPr>
        <p:spPr>
          <a:xfrm>
            <a:off x="201609" y="2675515"/>
            <a:ext cx="17260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Mental State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455A05-CCCD-42EE-85E3-4C64EC389DBE}"/>
              </a:ext>
            </a:extLst>
          </p:cNvPr>
          <p:cNvSpPr txBox="1"/>
          <p:nvPr/>
        </p:nvSpPr>
        <p:spPr>
          <a:xfrm>
            <a:off x="2517047" y="2679501"/>
            <a:ext cx="13307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am not OK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A402C49-6C58-4EDB-B52C-C061D901849F}"/>
              </a:ext>
            </a:extLst>
          </p:cNvPr>
          <p:cNvSpPr/>
          <p:nvPr/>
        </p:nvSpPr>
        <p:spPr>
          <a:xfrm>
            <a:off x="207422" y="3145654"/>
            <a:ext cx="1735814" cy="437058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2AF6947-B10A-400B-A269-EBD675E42581}"/>
              </a:ext>
            </a:extLst>
          </p:cNvPr>
          <p:cNvSpPr/>
          <p:nvPr/>
        </p:nvSpPr>
        <p:spPr>
          <a:xfrm>
            <a:off x="207422" y="3637613"/>
            <a:ext cx="1735814" cy="437058"/>
          </a:xfrm>
          <a:prstGeom prst="roundRect">
            <a:avLst/>
          </a:prstGeom>
          <a:solidFill>
            <a:srgbClr val="DBEAF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7CADF2-765E-45BD-85C7-DB5E0BAB7FA1}"/>
              </a:ext>
            </a:extLst>
          </p:cNvPr>
          <p:cNvSpPr txBox="1"/>
          <p:nvPr/>
        </p:nvSpPr>
        <p:spPr>
          <a:xfrm>
            <a:off x="201609" y="3202529"/>
            <a:ext cx="17260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Social Status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707DA-4400-448A-B159-D0FD4CE28A4E}"/>
              </a:ext>
            </a:extLst>
          </p:cNvPr>
          <p:cNvSpPr txBox="1"/>
          <p:nvPr/>
        </p:nvSpPr>
        <p:spPr>
          <a:xfrm>
            <a:off x="553392" y="3698084"/>
            <a:ext cx="10230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6E4CF8-654D-4BC4-B559-569713FF01B8}"/>
              </a:ext>
            </a:extLst>
          </p:cNvPr>
          <p:cNvSpPr txBox="1"/>
          <p:nvPr/>
        </p:nvSpPr>
        <p:spPr>
          <a:xfrm>
            <a:off x="2518918" y="3670108"/>
            <a:ext cx="13307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am not OK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6371C77-4B0A-4D4F-AD2E-2C569B6611B4}"/>
              </a:ext>
            </a:extLst>
          </p:cNvPr>
          <p:cNvSpPr/>
          <p:nvPr/>
        </p:nvSpPr>
        <p:spPr>
          <a:xfrm>
            <a:off x="2177199" y="2135653"/>
            <a:ext cx="1735814" cy="437058"/>
          </a:xfrm>
          <a:prstGeom prst="roundRect">
            <a:avLst/>
          </a:prstGeom>
          <a:solidFill>
            <a:srgbClr val="DBEAF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B193DA6-70DC-4809-958C-B3448B2383B4}"/>
              </a:ext>
            </a:extLst>
          </p:cNvPr>
          <p:cNvSpPr/>
          <p:nvPr/>
        </p:nvSpPr>
        <p:spPr>
          <a:xfrm>
            <a:off x="2177199" y="2627612"/>
            <a:ext cx="1735814" cy="437058"/>
          </a:xfrm>
          <a:prstGeom prst="roundRect">
            <a:avLst/>
          </a:prstGeom>
          <a:solidFill>
            <a:srgbClr val="DBEAF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7601062-61DD-4ED4-A490-995C3A3ED1EB}"/>
              </a:ext>
            </a:extLst>
          </p:cNvPr>
          <p:cNvSpPr/>
          <p:nvPr/>
        </p:nvSpPr>
        <p:spPr>
          <a:xfrm>
            <a:off x="2179070" y="3126260"/>
            <a:ext cx="1735814" cy="437058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941801E-622E-4398-9235-352A9317FA4E}"/>
              </a:ext>
            </a:extLst>
          </p:cNvPr>
          <p:cNvSpPr/>
          <p:nvPr/>
        </p:nvSpPr>
        <p:spPr>
          <a:xfrm>
            <a:off x="2179070" y="3618219"/>
            <a:ext cx="1735814" cy="437058"/>
          </a:xfrm>
          <a:prstGeom prst="roundRect">
            <a:avLst/>
          </a:prstGeom>
          <a:solidFill>
            <a:srgbClr val="DBEAF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26CAEF-FB7D-4D3D-8A8A-33BB969214F8}"/>
              </a:ext>
            </a:extLst>
          </p:cNvPr>
          <p:cNvSpPr txBox="1"/>
          <p:nvPr/>
        </p:nvSpPr>
        <p:spPr>
          <a:xfrm>
            <a:off x="2428882" y="2147962"/>
            <a:ext cx="12518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Property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B9B71B-17B2-4F79-B483-B1291D759763}"/>
              </a:ext>
            </a:extLst>
          </p:cNvPr>
          <p:cNvSpPr txBox="1"/>
          <p:nvPr/>
        </p:nvSpPr>
        <p:spPr>
          <a:xfrm>
            <a:off x="2545759" y="2647479"/>
            <a:ext cx="10230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Mindset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B02818-6832-4364-8E89-489968F76391}"/>
              </a:ext>
            </a:extLst>
          </p:cNvPr>
          <p:cNvSpPr txBox="1"/>
          <p:nvPr/>
        </p:nvSpPr>
        <p:spPr>
          <a:xfrm>
            <a:off x="2177199" y="3149995"/>
            <a:ext cx="17355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A170B3B-AE13-45F5-8819-260FA91FEF07}"/>
              </a:ext>
            </a:extLst>
          </p:cNvPr>
          <p:cNvSpPr txBox="1"/>
          <p:nvPr/>
        </p:nvSpPr>
        <p:spPr>
          <a:xfrm>
            <a:off x="2332307" y="3649060"/>
            <a:ext cx="14746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Way of Life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1BE2AEE-B652-4349-B1CA-7D07548424CC}"/>
              </a:ext>
            </a:extLst>
          </p:cNvPr>
          <p:cNvSpPr>
            <a:spLocks/>
          </p:cNvSpPr>
          <p:nvPr/>
        </p:nvSpPr>
        <p:spPr>
          <a:xfrm>
            <a:off x="130347" y="4141860"/>
            <a:ext cx="3859131" cy="427256"/>
          </a:xfrm>
          <a:prstGeom prst="rect">
            <a:avLst/>
          </a:prstGeom>
          <a:solidFill>
            <a:srgbClr val="D6D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8. Root Cause of My Status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4CDF0AD-405B-4101-AC05-2F3BC18F10D8}"/>
              </a:ext>
            </a:extLst>
          </p:cNvPr>
          <p:cNvSpPr txBox="1"/>
          <p:nvPr/>
        </p:nvSpPr>
        <p:spPr>
          <a:xfrm>
            <a:off x="154358" y="4542919"/>
            <a:ext cx="38394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Want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B173298-6612-4C89-9BFB-D5CFEA83D9C3}"/>
              </a:ext>
            </a:extLst>
          </p:cNvPr>
          <p:cNvGrpSpPr/>
          <p:nvPr/>
        </p:nvGrpSpPr>
        <p:grpSpPr>
          <a:xfrm>
            <a:off x="232517" y="4889632"/>
            <a:ext cx="3657060" cy="660472"/>
            <a:chOff x="4259034" y="5056906"/>
            <a:chExt cx="3657060" cy="660472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F79DC14C-939D-4081-A492-BC29AE74061C}"/>
                </a:ext>
              </a:extLst>
            </p:cNvPr>
            <p:cNvSpPr/>
            <p:nvPr/>
          </p:nvSpPr>
          <p:spPr>
            <a:xfrm>
              <a:off x="4259034" y="5056906"/>
              <a:ext cx="3657060" cy="660472"/>
            </a:xfrm>
            <a:prstGeom prst="roundRect">
              <a:avLst/>
            </a:prstGeom>
            <a:solidFill>
              <a:srgbClr val="DBEA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EC224EF-A51F-4CD9-9AB7-6C78D97587BA}"/>
                </a:ext>
              </a:extLst>
            </p:cNvPr>
            <p:cNvSpPr txBox="1"/>
            <p:nvPr/>
          </p:nvSpPr>
          <p:spPr>
            <a:xfrm>
              <a:off x="4810387" y="5063137"/>
              <a:ext cx="310570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I get what I want; I do not get what I do not want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A4CE1A1-09F8-42E1-A189-9C3993A35F37}"/>
                </a:ext>
              </a:extLst>
            </p:cNvPr>
            <p:cNvSpPr/>
            <p:nvPr/>
          </p:nvSpPr>
          <p:spPr>
            <a:xfrm>
              <a:off x="4345344" y="5187826"/>
              <a:ext cx="427842" cy="3845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8E2FB6F-6FC9-425D-8FEF-B70B73C8D49D}"/>
                </a:ext>
              </a:extLst>
            </p:cNvPr>
            <p:cNvSpPr txBox="1"/>
            <p:nvPr/>
          </p:nvSpPr>
          <p:spPr>
            <a:xfrm>
              <a:off x="4329269" y="5195444"/>
              <a:ext cx="5620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7C65BD7-12E6-4F56-AB84-C1F20160A286}"/>
              </a:ext>
            </a:extLst>
          </p:cNvPr>
          <p:cNvSpPr/>
          <p:nvPr/>
        </p:nvSpPr>
        <p:spPr>
          <a:xfrm>
            <a:off x="232517" y="5621440"/>
            <a:ext cx="3657060" cy="660472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663FB-EC9E-4932-B6F9-0CD8B6196A42}"/>
              </a:ext>
            </a:extLst>
          </p:cNvPr>
          <p:cNvSpPr txBox="1"/>
          <p:nvPr/>
        </p:nvSpPr>
        <p:spPr>
          <a:xfrm>
            <a:off x="783870" y="5627671"/>
            <a:ext cx="310570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do what I want; I do not do what I do not want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B31B3C9-8191-41CA-8809-0AB7442B24B6}"/>
              </a:ext>
            </a:extLst>
          </p:cNvPr>
          <p:cNvSpPr/>
          <p:nvPr/>
        </p:nvSpPr>
        <p:spPr>
          <a:xfrm>
            <a:off x="318827" y="5752360"/>
            <a:ext cx="427842" cy="3845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34C092-1B3F-4B09-9C15-8691935B849B}"/>
              </a:ext>
            </a:extLst>
          </p:cNvPr>
          <p:cNvSpPr txBox="1"/>
          <p:nvPr/>
        </p:nvSpPr>
        <p:spPr>
          <a:xfrm>
            <a:off x="270806" y="5762123"/>
            <a:ext cx="5620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FC07B3-1359-4E96-B9CE-FA0BAF511A46}"/>
              </a:ext>
            </a:extLst>
          </p:cNvPr>
          <p:cNvSpPr txBox="1"/>
          <p:nvPr/>
        </p:nvSpPr>
        <p:spPr>
          <a:xfrm>
            <a:off x="8205753" y="662707"/>
            <a:ext cx="38394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Like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79E074E-1DCF-406B-A625-7C5CE30D3B50}"/>
              </a:ext>
            </a:extLst>
          </p:cNvPr>
          <p:cNvSpPr/>
          <p:nvPr/>
        </p:nvSpPr>
        <p:spPr>
          <a:xfrm>
            <a:off x="8321069" y="1833400"/>
            <a:ext cx="3657060" cy="913452"/>
          </a:xfrm>
          <a:prstGeom prst="roundRect">
            <a:avLst/>
          </a:prstGeom>
          <a:solidFill>
            <a:srgbClr val="DBEA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48CDB99-86BC-4377-BBB7-64BAFE61CC74}"/>
              </a:ext>
            </a:extLst>
          </p:cNvPr>
          <p:cNvSpPr txBox="1"/>
          <p:nvPr/>
        </p:nvSpPr>
        <p:spPr>
          <a:xfrm>
            <a:off x="8872422" y="1823683"/>
            <a:ext cx="310570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I do not meet who or what I do not like; I am away from who or what I do not like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76A3285-6001-4E36-8CED-1C59045A048F}"/>
              </a:ext>
            </a:extLst>
          </p:cNvPr>
          <p:cNvSpPr/>
          <p:nvPr/>
        </p:nvSpPr>
        <p:spPr>
          <a:xfrm>
            <a:off x="8421694" y="2115368"/>
            <a:ext cx="427842" cy="3845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D63260-F119-4162-B39F-F0A130029350}"/>
              </a:ext>
            </a:extLst>
          </p:cNvPr>
          <p:cNvSpPr txBox="1"/>
          <p:nvPr/>
        </p:nvSpPr>
        <p:spPr>
          <a:xfrm>
            <a:off x="8436692" y="2115207"/>
            <a:ext cx="5620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6A2F580-E75C-4C09-AD4B-4D116FE76EFC}"/>
              </a:ext>
            </a:extLst>
          </p:cNvPr>
          <p:cNvGrpSpPr/>
          <p:nvPr/>
        </p:nvGrpSpPr>
        <p:grpSpPr>
          <a:xfrm>
            <a:off x="8321069" y="1044493"/>
            <a:ext cx="3657060" cy="660472"/>
            <a:chOff x="4259034" y="5056906"/>
            <a:chExt cx="3657060" cy="660472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00996DF6-EF9E-4696-8A75-A93CE63585F5}"/>
                </a:ext>
              </a:extLst>
            </p:cNvPr>
            <p:cNvSpPr/>
            <p:nvPr/>
          </p:nvSpPr>
          <p:spPr>
            <a:xfrm>
              <a:off x="4259034" y="5056906"/>
              <a:ext cx="3657060" cy="660472"/>
            </a:xfrm>
            <a:prstGeom prst="roundRect">
              <a:avLst/>
            </a:prstGeom>
            <a:solidFill>
              <a:srgbClr val="DBEA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0FB1BF0-9B13-444F-A404-59E3C4A3B153}"/>
                </a:ext>
              </a:extLst>
            </p:cNvPr>
            <p:cNvSpPr txBox="1"/>
            <p:nvPr/>
          </p:nvSpPr>
          <p:spPr>
            <a:xfrm>
              <a:off x="4810387" y="5063137"/>
              <a:ext cx="310570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I meet or be with who or what I like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C7A948E-8EF2-4798-9E9B-DCC3485A1D23}"/>
                </a:ext>
              </a:extLst>
            </p:cNvPr>
            <p:cNvSpPr/>
            <p:nvPr/>
          </p:nvSpPr>
          <p:spPr>
            <a:xfrm>
              <a:off x="4345344" y="5187826"/>
              <a:ext cx="427842" cy="3845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CB616A-C7B1-4AB1-8D22-24B3571B197D}"/>
                </a:ext>
              </a:extLst>
            </p:cNvPr>
            <p:cNvSpPr txBox="1"/>
            <p:nvPr/>
          </p:nvSpPr>
          <p:spPr>
            <a:xfrm>
              <a:off x="4329269" y="5195444"/>
              <a:ext cx="5620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L1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1C80F61E-B4A9-4BF0-B5F9-B48AF60C51D1}"/>
              </a:ext>
            </a:extLst>
          </p:cNvPr>
          <p:cNvSpPr txBox="1"/>
          <p:nvPr/>
        </p:nvSpPr>
        <p:spPr>
          <a:xfrm>
            <a:off x="8236020" y="2747014"/>
            <a:ext cx="38394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Acceptance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B0F258D-1003-4D5A-A114-F7064D054FD6}"/>
              </a:ext>
            </a:extLst>
          </p:cNvPr>
          <p:cNvGrpSpPr/>
          <p:nvPr/>
        </p:nvGrpSpPr>
        <p:grpSpPr>
          <a:xfrm>
            <a:off x="8312195" y="3131953"/>
            <a:ext cx="3657060" cy="660472"/>
            <a:chOff x="4259034" y="5056906"/>
            <a:chExt cx="3657060" cy="660472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AF440D6-8BF4-4EE8-8856-09B6DC48F22D}"/>
                </a:ext>
              </a:extLst>
            </p:cNvPr>
            <p:cNvSpPr/>
            <p:nvPr/>
          </p:nvSpPr>
          <p:spPr>
            <a:xfrm>
              <a:off x="4259034" y="5056906"/>
              <a:ext cx="3657060" cy="660472"/>
            </a:xfrm>
            <a:prstGeom prst="roundRect">
              <a:avLst/>
            </a:prstGeom>
            <a:solidFill>
              <a:srgbClr val="DBEA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35F47F-7245-4157-B333-4118CDED54C3}"/>
                </a:ext>
              </a:extLst>
            </p:cNvPr>
            <p:cNvSpPr txBox="1"/>
            <p:nvPr/>
          </p:nvSpPr>
          <p:spPr>
            <a:xfrm>
              <a:off x="4810387" y="5063137"/>
              <a:ext cx="310570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I can mentally accept what happens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2DF9392-008F-42F2-B0A5-7AA20819455A}"/>
                </a:ext>
              </a:extLst>
            </p:cNvPr>
            <p:cNvSpPr/>
            <p:nvPr/>
          </p:nvSpPr>
          <p:spPr>
            <a:xfrm>
              <a:off x="4345344" y="5187826"/>
              <a:ext cx="427842" cy="3845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26699BA-789D-49F1-9FC1-74B4F38B5E44}"/>
                </a:ext>
              </a:extLst>
            </p:cNvPr>
            <p:cNvSpPr txBox="1"/>
            <p:nvPr/>
          </p:nvSpPr>
          <p:spPr>
            <a:xfrm>
              <a:off x="4329269" y="5195444"/>
              <a:ext cx="5620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A1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F67CC3D-4874-4F94-A633-0B7CCC9A6D30}"/>
              </a:ext>
            </a:extLst>
          </p:cNvPr>
          <p:cNvGrpSpPr/>
          <p:nvPr/>
        </p:nvGrpSpPr>
        <p:grpSpPr>
          <a:xfrm>
            <a:off x="8312195" y="3863761"/>
            <a:ext cx="3657060" cy="660472"/>
            <a:chOff x="4259034" y="5056906"/>
            <a:chExt cx="3657060" cy="660472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0C7C67A-36B8-4400-AE9F-C10A890C79B1}"/>
                </a:ext>
              </a:extLst>
            </p:cNvPr>
            <p:cNvSpPr/>
            <p:nvPr/>
          </p:nvSpPr>
          <p:spPr>
            <a:xfrm>
              <a:off x="4259034" y="5056906"/>
              <a:ext cx="3657060" cy="660472"/>
            </a:xfrm>
            <a:prstGeom prst="roundRect">
              <a:avLst/>
            </a:prstGeom>
            <a:solidFill>
              <a:srgbClr val="DBEA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57F2576-5D61-4265-9B99-75F5CABF8366}"/>
                </a:ext>
              </a:extLst>
            </p:cNvPr>
            <p:cNvSpPr txBox="1"/>
            <p:nvPr/>
          </p:nvSpPr>
          <p:spPr>
            <a:xfrm>
              <a:off x="4810387" y="5063137"/>
              <a:ext cx="310570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I can mentally accept my current status or situation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2D9FD1F-FA50-43B5-A38B-6BA1C6135880}"/>
                </a:ext>
              </a:extLst>
            </p:cNvPr>
            <p:cNvSpPr/>
            <p:nvPr/>
          </p:nvSpPr>
          <p:spPr>
            <a:xfrm>
              <a:off x="4345344" y="5187826"/>
              <a:ext cx="427842" cy="3845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BC8FDBF-F6F7-4EE5-BB4F-C0FEC1E226E5}"/>
                </a:ext>
              </a:extLst>
            </p:cNvPr>
            <p:cNvSpPr txBox="1"/>
            <p:nvPr/>
          </p:nvSpPr>
          <p:spPr>
            <a:xfrm>
              <a:off x="4329269" y="5195444"/>
              <a:ext cx="5620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82507CE-8195-4904-87A8-D6D47AA9024F}"/>
              </a:ext>
            </a:extLst>
          </p:cNvPr>
          <p:cNvSpPr/>
          <p:nvPr/>
        </p:nvSpPr>
        <p:spPr>
          <a:xfrm>
            <a:off x="126541" y="4736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62743-FE52-4D59-82C9-D522389748C5}"/>
              </a:ext>
            </a:extLst>
          </p:cNvPr>
          <p:cNvSpPr>
            <a:spLocks/>
          </p:cNvSpPr>
          <p:nvPr/>
        </p:nvSpPr>
        <p:spPr>
          <a:xfrm>
            <a:off x="126540" y="207933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9D135DDC-E906-484E-832C-60005CB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0" y="4736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E19B1883-CE37-4932-BEEF-FA965795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17" y="221412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128D4654-3BE9-4FCB-B850-14B0DAA0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" y="175646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BDD88C-F677-4E35-AD28-ACA194220FC7}"/>
              </a:ext>
            </a:extLst>
          </p:cNvPr>
          <p:cNvSpPr txBox="1"/>
          <p:nvPr/>
        </p:nvSpPr>
        <p:spPr>
          <a:xfrm>
            <a:off x="868556" y="243650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Waiting for Advice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2EF50B-98FB-4BB2-B92C-86F681AA2CD9}"/>
              </a:ext>
            </a:extLst>
          </p:cNvPr>
          <p:cNvSpPr/>
          <p:nvPr/>
        </p:nvSpPr>
        <p:spPr>
          <a:xfrm>
            <a:off x="8202796" y="-5561"/>
            <a:ext cx="3859131" cy="68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AB0D5D-2C17-4E06-B01D-638A93BA3BB1}"/>
              </a:ext>
            </a:extLst>
          </p:cNvPr>
          <p:cNvSpPr>
            <a:spLocks/>
          </p:cNvSpPr>
          <p:nvPr/>
        </p:nvSpPr>
        <p:spPr>
          <a:xfrm>
            <a:off x="8205380" y="210781"/>
            <a:ext cx="3859131" cy="42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Picture 3">
            <a:extLst>
              <a:ext uri="{FF2B5EF4-FFF2-40B4-BE49-F238E27FC236}">
                <a16:creationId xmlns:a16="http://schemas.microsoft.com/office/drawing/2014/main" id="{CED2E7A2-2C1E-489E-BE1C-E507FD9B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80" y="7584"/>
            <a:ext cx="3859131" cy="2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5" descr="http://www.clker.com/cliparts/l/A/z/N/B/j/black-house-outline-hi.png">
            <a:extLst>
              <a:ext uri="{FF2B5EF4-FFF2-40B4-BE49-F238E27FC236}">
                <a16:creationId xmlns:a16="http://schemas.microsoft.com/office/drawing/2014/main" id="{A6747512-AB67-4ED5-B889-14752534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157" y="224260"/>
            <a:ext cx="364152" cy="3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5" descr="https://powafulimpak.files.wordpress.com/2016/08/icono-menu.png?w=225">
            <a:extLst>
              <a:ext uri="{FF2B5EF4-FFF2-40B4-BE49-F238E27FC236}">
                <a16:creationId xmlns:a16="http://schemas.microsoft.com/office/drawing/2014/main" id="{061CBA81-988E-4921-9D13-925C2640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0" y="178494"/>
            <a:ext cx="473212" cy="4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4F5E7F3A-44DB-414C-AF78-DC35A185A376}"/>
              </a:ext>
            </a:extLst>
          </p:cNvPr>
          <p:cNvSpPr txBox="1"/>
          <p:nvPr/>
        </p:nvSpPr>
        <p:spPr>
          <a:xfrm>
            <a:off x="8987185" y="243986"/>
            <a:ext cx="26585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Waiting for Advice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1E30AC6-1E5A-4F87-BEE1-AB06FB48D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284" y="207932"/>
            <a:ext cx="297730" cy="38456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21C12AE-D760-494C-811A-98245C1B2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989" y="219968"/>
            <a:ext cx="297730" cy="38456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689AB92-37D6-42F8-9124-DF09599D516F}"/>
              </a:ext>
            </a:extLst>
          </p:cNvPr>
          <p:cNvSpPr txBox="1"/>
          <p:nvPr/>
        </p:nvSpPr>
        <p:spPr>
          <a:xfrm>
            <a:off x="123956" y="626420"/>
            <a:ext cx="3859130" cy="37240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I tell my boss that his evaluation is not acceptable to me? Should I tell my boss that his evaluation is not XXXXXXXXXXXXXX? Should I tell my boss that his evaluation is not acceptable to me? Should I tell him his evaluation is not acceptable?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boss evaluates my performance unfairly. I do not get promotion as I should. My boss evaluates my performance unfairly. I do not get promotion as I should. My boss evaluates my performance unfairly. I do not get promotion as I should. What to do???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 2 advice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B4FB0-05BC-496F-953D-F4E6FD8D11A3}"/>
              </a:ext>
            </a:extLst>
          </p:cNvPr>
          <p:cNvCxnSpPr/>
          <p:nvPr/>
        </p:nvCxnSpPr>
        <p:spPr>
          <a:xfrm>
            <a:off x="123956" y="4397651"/>
            <a:ext cx="3859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127061E-6AF0-4868-9870-2DC8877FC8B6}"/>
              </a:ext>
            </a:extLst>
          </p:cNvPr>
          <p:cNvSpPr txBox="1"/>
          <p:nvPr/>
        </p:nvSpPr>
        <p:spPr>
          <a:xfrm>
            <a:off x="135171" y="4435360"/>
            <a:ext cx="385913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I tell my boss that his evaluation is not acceptable to me? </a:t>
            </a:r>
          </a:p>
          <a:p>
            <a:endParaRPr lang="en-US" sz="5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boss evaluates my performance unfairly. I do not get promotion as I should.</a:t>
            </a:r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5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 1 advice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B6585A1-0573-4A7B-81D1-6B37A3173DA8}"/>
              </a:ext>
            </a:extLst>
          </p:cNvPr>
          <p:cNvCxnSpPr/>
          <p:nvPr/>
        </p:nvCxnSpPr>
        <p:spPr>
          <a:xfrm>
            <a:off x="135171" y="5907511"/>
            <a:ext cx="3859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7AE85A7-B02F-4927-8BFA-C2FB3C7EFBF4}"/>
              </a:ext>
            </a:extLst>
          </p:cNvPr>
          <p:cNvSpPr txBox="1"/>
          <p:nvPr/>
        </p:nvSpPr>
        <p:spPr>
          <a:xfrm>
            <a:off x="8201804" y="635189"/>
            <a:ext cx="3859130" cy="3939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I tell my boss that his evaluation is not acceptable to me? Should I tell my boss that his evaluation is not XXXXXXXXXXXXXX? Should I tell my boss that his evaluation is not acceptable to me? Should I tell him his evaluation is not acceptable?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boss evaluates my performance unfairly. I do not get promotion as I should. My boss evaluates my performance unfairly. I do not get promotion as I should. My boss evaluates my performance unfairly. I do not get promotion as I should. What to do???</a:t>
            </a:r>
          </a:p>
          <a:p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Asked 20 mins ago; Got 10 advice; Gave 3 special thanks to adviser(s)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FA471A7-3959-4D8B-9D44-0FEC90412C3B}"/>
              </a:ext>
            </a:extLst>
          </p:cNvPr>
          <p:cNvCxnSpPr/>
          <p:nvPr/>
        </p:nvCxnSpPr>
        <p:spPr>
          <a:xfrm>
            <a:off x="8201804" y="4613813"/>
            <a:ext cx="3859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4E524C7-B182-46B4-BA7D-CBB346B30DF1}"/>
              </a:ext>
            </a:extLst>
          </p:cNvPr>
          <p:cNvSpPr txBox="1"/>
          <p:nvPr/>
        </p:nvSpPr>
        <p:spPr>
          <a:xfrm>
            <a:off x="8204089" y="4715944"/>
            <a:ext cx="3859130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I tell my boss that his evaluation is not acceptable to me? </a:t>
            </a:r>
          </a:p>
          <a:p>
            <a:endParaRPr lang="en-US" sz="5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boss evaluates my performance unfairly. I do not get promotion as I should.</a:t>
            </a:r>
            <a:endParaRPr lang="en-US" sz="5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5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Asked 20 mins ago; Got 10 advice; I gave advice and got special thanks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95F065-F138-439B-9B49-C6EFAFC4F0A2}"/>
              </a:ext>
            </a:extLst>
          </p:cNvPr>
          <p:cNvSpPr txBox="1"/>
          <p:nvPr/>
        </p:nvSpPr>
        <p:spPr>
          <a:xfrm>
            <a:off x="135171" y="5921852"/>
            <a:ext cx="3859130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I tell my boss that his evaluation is not acceptable to me? </a:t>
            </a:r>
          </a:p>
          <a:p>
            <a:endParaRPr lang="en-US" sz="5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boss evaluates my performance unfairly. I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D439F5-F9DE-41E2-8EBA-35A16B9CEB8A}"/>
              </a:ext>
            </a:extLst>
          </p:cNvPr>
          <p:cNvCxnSpPr/>
          <p:nvPr/>
        </p:nvCxnSpPr>
        <p:spPr>
          <a:xfrm>
            <a:off x="8195157" y="6434757"/>
            <a:ext cx="3859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8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3378</Words>
  <Application>Microsoft Office PowerPoint</Application>
  <PresentationFormat>Widescreen</PresentationFormat>
  <Paragraphs>623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游ゴシック</vt:lpstr>
      <vt:lpstr>Arial</vt:lpstr>
      <vt:lpstr>Arial Black</vt:lpstr>
      <vt:lpstr>Calibri</vt:lpstr>
      <vt:lpstr>Calibri Light</vt:lpstr>
      <vt:lpstr>Cordia New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Mr.aKe ...</dc:creator>
  <cp:lastModifiedBy>Mr.aKe ...</cp:lastModifiedBy>
  <cp:revision>439</cp:revision>
  <dcterms:created xsi:type="dcterms:W3CDTF">2018-01-22T22:56:48Z</dcterms:created>
  <dcterms:modified xsi:type="dcterms:W3CDTF">2018-02-13T00:17:40Z</dcterms:modified>
</cp:coreProperties>
</file>