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62-48E5-4A7D-AB7A-0BFF2BE7994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7D1B-6E15-4334-B7FB-F65A2E22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62-48E5-4A7D-AB7A-0BFF2BE7994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7D1B-6E15-4334-B7FB-F65A2E22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6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386387" y="366715"/>
            <a:ext cx="1671640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1475" y="366715"/>
            <a:ext cx="4849815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62-48E5-4A7D-AB7A-0BFF2BE7994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7D1B-6E15-4334-B7FB-F65A2E22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1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62-48E5-4A7D-AB7A-0BFF2BE7994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7D1B-6E15-4334-B7FB-F65A2E22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4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7"/>
          </a:xfrm>
        </p:spPr>
        <p:txBody>
          <a:bodyPr anchor="b"/>
          <a:lstStyle>
            <a:lvl1pPr marL="0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1pPr>
            <a:lvl2pPr marL="495264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2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79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56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20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58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848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1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62-48E5-4A7D-AB7A-0BFF2BE7994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7D1B-6E15-4334-B7FB-F65A2E22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8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1477" y="2133601"/>
            <a:ext cx="3260725" cy="6034088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797302" y="2133601"/>
            <a:ext cx="3260725" cy="6034088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62-48E5-4A7D-AB7A-0BFF2BE7994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7D1B-6E15-4334-B7FB-F65A2E22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2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64" indent="0">
              <a:buNone/>
              <a:defRPr sz="2167" b="1"/>
            </a:lvl2pPr>
            <a:lvl3pPr marL="990528" indent="0">
              <a:buNone/>
              <a:defRPr sz="1950" b="1"/>
            </a:lvl3pPr>
            <a:lvl4pPr marL="1485792" indent="0">
              <a:buNone/>
              <a:defRPr sz="1733" b="1"/>
            </a:lvl4pPr>
            <a:lvl5pPr marL="1981056" indent="0">
              <a:buNone/>
              <a:defRPr sz="1733" b="1"/>
            </a:lvl5pPr>
            <a:lvl6pPr marL="2476320" indent="0">
              <a:buNone/>
              <a:defRPr sz="1733" b="1"/>
            </a:lvl6pPr>
            <a:lvl7pPr marL="2971584" indent="0">
              <a:buNone/>
              <a:defRPr sz="1733" b="1"/>
            </a:lvl7pPr>
            <a:lvl8pPr marL="3466848" indent="0">
              <a:buNone/>
              <a:defRPr sz="1733" b="1"/>
            </a:lvl8pPr>
            <a:lvl9pPr marL="3962112" indent="0">
              <a:buNone/>
              <a:defRPr sz="17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1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64" indent="0">
              <a:buNone/>
              <a:defRPr sz="2167" b="1"/>
            </a:lvl2pPr>
            <a:lvl3pPr marL="990528" indent="0">
              <a:buNone/>
              <a:defRPr sz="1950" b="1"/>
            </a:lvl3pPr>
            <a:lvl4pPr marL="1485792" indent="0">
              <a:buNone/>
              <a:defRPr sz="1733" b="1"/>
            </a:lvl4pPr>
            <a:lvl5pPr marL="1981056" indent="0">
              <a:buNone/>
              <a:defRPr sz="1733" b="1"/>
            </a:lvl5pPr>
            <a:lvl6pPr marL="2476320" indent="0">
              <a:buNone/>
              <a:defRPr sz="1733" b="1"/>
            </a:lvl6pPr>
            <a:lvl7pPr marL="2971584" indent="0">
              <a:buNone/>
              <a:defRPr sz="1733" b="1"/>
            </a:lvl7pPr>
            <a:lvl8pPr marL="3466848" indent="0">
              <a:buNone/>
              <a:defRPr sz="1733" b="1"/>
            </a:lvl8pPr>
            <a:lvl9pPr marL="3962112" indent="0">
              <a:buNone/>
              <a:defRPr sz="17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1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62-48E5-4A7D-AB7A-0BFF2BE7994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7D1B-6E15-4334-B7FB-F65A2E22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62-48E5-4A7D-AB7A-0BFF2BE7994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7D1B-6E15-4334-B7FB-F65A2E22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9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62-48E5-4A7D-AB7A-0BFF2BE7994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7D1B-6E15-4334-B7FB-F65A2E22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5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30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64" indent="0">
              <a:buNone/>
              <a:defRPr sz="1300"/>
            </a:lvl2pPr>
            <a:lvl3pPr marL="990528" indent="0">
              <a:buNone/>
              <a:defRPr sz="1083"/>
            </a:lvl3pPr>
            <a:lvl4pPr marL="1485792" indent="0">
              <a:buNone/>
              <a:defRPr sz="975"/>
            </a:lvl4pPr>
            <a:lvl5pPr marL="1981056" indent="0">
              <a:buNone/>
              <a:defRPr sz="975"/>
            </a:lvl5pPr>
            <a:lvl6pPr marL="2476320" indent="0">
              <a:buNone/>
              <a:defRPr sz="975"/>
            </a:lvl6pPr>
            <a:lvl7pPr marL="2971584" indent="0">
              <a:buNone/>
              <a:defRPr sz="975"/>
            </a:lvl7pPr>
            <a:lvl8pPr marL="3466848" indent="0">
              <a:buNone/>
              <a:defRPr sz="975"/>
            </a:lvl8pPr>
            <a:lvl9pPr marL="3962112" indent="0">
              <a:buNone/>
              <a:defRPr sz="9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62-48E5-4A7D-AB7A-0BFF2BE7994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7D1B-6E15-4334-B7FB-F65A2E22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0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64" indent="0">
              <a:buNone/>
              <a:defRPr sz="3033"/>
            </a:lvl2pPr>
            <a:lvl3pPr marL="990528" indent="0">
              <a:buNone/>
              <a:defRPr sz="2600"/>
            </a:lvl3pPr>
            <a:lvl4pPr marL="1485792" indent="0">
              <a:buNone/>
              <a:defRPr sz="2167"/>
            </a:lvl4pPr>
            <a:lvl5pPr marL="1981056" indent="0">
              <a:buNone/>
              <a:defRPr sz="2167"/>
            </a:lvl5pPr>
            <a:lvl6pPr marL="2476320" indent="0">
              <a:buNone/>
              <a:defRPr sz="2167"/>
            </a:lvl6pPr>
            <a:lvl7pPr marL="2971584" indent="0">
              <a:buNone/>
              <a:defRPr sz="2167"/>
            </a:lvl7pPr>
            <a:lvl8pPr marL="3466848" indent="0">
              <a:buNone/>
              <a:defRPr sz="2167"/>
            </a:lvl8pPr>
            <a:lvl9pPr marL="3962112" indent="0">
              <a:buNone/>
              <a:defRPr sz="21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64" indent="0">
              <a:buNone/>
              <a:defRPr sz="1300"/>
            </a:lvl2pPr>
            <a:lvl3pPr marL="990528" indent="0">
              <a:buNone/>
              <a:defRPr sz="1083"/>
            </a:lvl3pPr>
            <a:lvl4pPr marL="1485792" indent="0">
              <a:buNone/>
              <a:defRPr sz="975"/>
            </a:lvl4pPr>
            <a:lvl5pPr marL="1981056" indent="0">
              <a:buNone/>
              <a:defRPr sz="975"/>
            </a:lvl5pPr>
            <a:lvl6pPr marL="2476320" indent="0">
              <a:buNone/>
              <a:defRPr sz="975"/>
            </a:lvl6pPr>
            <a:lvl7pPr marL="2971584" indent="0">
              <a:buNone/>
              <a:defRPr sz="975"/>
            </a:lvl7pPr>
            <a:lvl8pPr marL="3466848" indent="0">
              <a:buNone/>
              <a:defRPr sz="975"/>
            </a:lvl8pPr>
            <a:lvl9pPr marL="3962112" indent="0">
              <a:buNone/>
              <a:defRPr sz="9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62-48E5-4A7D-AB7A-0BFF2BE7994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7D1B-6E15-4334-B7FB-F65A2E22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9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3962-48E5-4A7D-AB7A-0BFF2BE7994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7D1B-6E15-4334-B7FB-F65A2E22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90528" rtl="0" eaLnBrk="1" latinLnBrk="1" hangingPunct="1">
        <a:spcBef>
          <a:spcPct val="0"/>
        </a:spcBef>
        <a:buNone/>
        <a:defRPr sz="47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49" indent="-371449" algn="l" defTabSz="990528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04" indent="-309540" algn="l" defTabSz="990528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160" indent="-247632" algn="l" defTabSz="990528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24" indent="-247632" algn="l" defTabSz="990528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687" indent="-247632" algn="l" defTabSz="990528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3952" indent="-247632" algn="l" defTabSz="990528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216" indent="-247632" algn="l" defTabSz="990528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480" indent="-247632" algn="l" defTabSz="990528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743" indent="-247632" algn="l" defTabSz="990528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28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64" algn="l" defTabSz="990528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28" algn="l" defTabSz="990528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792" algn="l" defTabSz="990528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056" algn="l" defTabSz="990528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320" algn="l" defTabSz="990528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4" algn="l" defTabSz="990528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848" algn="l" defTabSz="990528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112" algn="l" defTabSz="990528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직사각형 211"/>
          <p:cNvSpPr/>
          <p:nvPr/>
        </p:nvSpPr>
        <p:spPr>
          <a:xfrm>
            <a:off x="632521" y="330950"/>
            <a:ext cx="1795333" cy="210425"/>
          </a:xfrm>
          <a:prstGeom prst="rect">
            <a:avLst/>
          </a:prstGeom>
          <a:solidFill>
            <a:srgbClr val="525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/>
          </p:nvPr>
        </p:nvGraphicFramePr>
        <p:xfrm>
          <a:off x="1362557" y="577370"/>
          <a:ext cx="1065297" cy="9730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17598" y="27188"/>
            <a:ext cx="3470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포스코 취업아카데미 포항</a:t>
            </a: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??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차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참가자 명단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1"/>
              </a:gra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4292435" y="330950"/>
            <a:ext cx="1795333" cy="2104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214" name="직사각형 213"/>
          <p:cNvSpPr/>
          <p:nvPr/>
        </p:nvSpPr>
        <p:spPr>
          <a:xfrm>
            <a:off x="2463876" y="330950"/>
            <a:ext cx="1795333" cy="210425"/>
          </a:xfrm>
          <a:prstGeom prst="rect">
            <a:avLst/>
          </a:prstGeom>
          <a:solidFill>
            <a:srgbClr val="169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6116784" y="330950"/>
            <a:ext cx="1795333" cy="210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949250" y="330950"/>
            <a:ext cx="1795333" cy="2104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5</a:t>
            </a: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2521" y="577370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1-1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2521" y="1586654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1-2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2521" y="5623791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1-6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2521" y="2595938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1-3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2521" y="3605222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1-4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2521" y="4614506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1-5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1362557" y="1586654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/>
          </p:nvPr>
        </p:nvGraphicFramePr>
        <p:xfrm>
          <a:off x="1362557" y="2595938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/>
          </p:nvPr>
        </p:nvGraphicFramePr>
        <p:xfrm>
          <a:off x="1362557" y="3605222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/>
          </p:nvPr>
        </p:nvGraphicFramePr>
        <p:xfrm>
          <a:off x="1362557" y="4614506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/>
          </p:nvPr>
        </p:nvGraphicFramePr>
        <p:xfrm>
          <a:off x="1362557" y="5623791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3193912" y="577370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2463876" y="577370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2-1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463876" y="1586654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2-2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463876" y="5623791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2-6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63876" y="2595938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2-3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463876" y="3605222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2-4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463876" y="4614506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2-5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3193912" y="1587513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/>
          </p:nvPr>
        </p:nvGraphicFramePr>
        <p:xfrm>
          <a:off x="3193912" y="2596583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/>
          </p:nvPr>
        </p:nvGraphicFramePr>
        <p:xfrm>
          <a:off x="3193912" y="3605653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/>
          </p:nvPr>
        </p:nvGraphicFramePr>
        <p:xfrm>
          <a:off x="3193912" y="4614723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/>
          </p:nvPr>
        </p:nvGraphicFramePr>
        <p:xfrm>
          <a:off x="3193912" y="5623791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/>
          </p:nvPr>
        </p:nvGraphicFramePr>
        <p:xfrm>
          <a:off x="5022471" y="577370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4292435" y="577370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-1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292435" y="1586654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3-2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292435" y="5623791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3-6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292435" y="2595938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3-3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292435" y="3605222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3-4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292435" y="4614506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3-5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/>
          </p:nvPr>
        </p:nvGraphicFramePr>
        <p:xfrm>
          <a:off x="5022471" y="1586654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/>
          </p:nvPr>
        </p:nvGraphicFramePr>
        <p:xfrm>
          <a:off x="5022471" y="2595938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/>
          </p:nvPr>
        </p:nvGraphicFramePr>
        <p:xfrm>
          <a:off x="5022471" y="3605222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/>
          </p:nvPr>
        </p:nvGraphicFramePr>
        <p:xfrm>
          <a:off x="5022471" y="4614506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/>
          </p:nvPr>
        </p:nvGraphicFramePr>
        <p:xfrm>
          <a:off x="5022471" y="5623791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/>
          </p:nvPr>
        </p:nvGraphicFramePr>
        <p:xfrm>
          <a:off x="6846820" y="577370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2" name="직사각형 121"/>
          <p:cNvSpPr/>
          <p:nvPr/>
        </p:nvSpPr>
        <p:spPr>
          <a:xfrm>
            <a:off x="6116784" y="577370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4-1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116784" y="1586654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4-2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116784" y="5623791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4-6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116784" y="2595938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4-3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116784" y="3605222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4-4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116784" y="4614506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4-5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34" name="표 133"/>
          <p:cNvGraphicFramePr>
            <a:graphicFrameLocks noGrp="1"/>
          </p:cNvGraphicFramePr>
          <p:nvPr>
            <p:extLst/>
          </p:nvPr>
        </p:nvGraphicFramePr>
        <p:xfrm>
          <a:off x="6846820" y="1586654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5" name="표 134"/>
          <p:cNvGraphicFramePr>
            <a:graphicFrameLocks noGrp="1"/>
          </p:cNvGraphicFramePr>
          <p:nvPr>
            <p:extLst/>
          </p:nvPr>
        </p:nvGraphicFramePr>
        <p:xfrm>
          <a:off x="6846820" y="2595938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6" name="표 135"/>
          <p:cNvGraphicFramePr>
            <a:graphicFrameLocks noGrp="1"/>
          </p:cNvGraphicFramePr>
          <p:nvPr>
            <p:extLst/>
          </p:nvPr>
        </p:nvGraphicFramePr>
        <p:xfrm>
          <a:off x="6846820" y="3605222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7" name="표 136"/>
          <p:cNvGraphicFramePr>
            <a:graphicFrameLocks noGrp="1"/>
          </p:cNvGraphicFramePr>
          <p:nvPr>
            <p:extLst/>
          </p:nvPr>
        </p:nvGraphicFramePr>
        <p:xfrm>
          <a:off x="6846820" y="4614506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/>
          </p:nvPr>
        </p:nvGraphicFramePr>
        <p:xfrm>
          <a:off x="6846820" y="5623791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9" name="표 138"/>
          <p:cNvGraphicFramePr>
            <a:graphicFrameLocks noGrp="1"/>
          </p:cNvGraphicFramePr>
          <p:nvPr>
            <p:extLst/>
          </p:nvPr>
        </p:nvGraphicFramePr>
        <p:xfrm>
          <a:off x="8679286" y="576297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0" name="직사각형 139"/>
          <p:cNvSpPr/>
          <p:nvPr/>
        </p:nvSpPr>
        <p:spPr>
          <a:xfrm>
            <a:off x="7949250" y="576297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949250" y="1585581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5-2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949250" y="5622718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5-6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949250" y="2594865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5-3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7949250" y="3604149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5-4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7949250" y="4613433"/>
            <a:ext cx="729000" cy="9730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5-5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3" name="표 152"/>
          <p:cNvGraphicFramePr>
            <a:graphicFrameLocks noGrp="1"/>
          </p:cNvGraphicFramePr>
          <p:nvPr>
            <p:extLst/>
          </p:nvPr>
        </p:nvGraphicFramePr>
        <p:xfrm>
          <a:off x="8679286" y="1585581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4" name="표 153"/>
          <p:cNvGraphicFramePr>
            <a:graphicFrameLocks noGrp="1"/>
          </p:cNvGraphicFramePr>
          <p:nvPr>
            <p:extLst/>
          </p:nvPr>
        </p:nvGraphicFramePr>
        <p:xfrm>
          <a:off x="8679286" y="2594865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5" name="표 154"/>
          <p:cNvGraphicFramePr>
            <a:graphicFrameLocks noGrp="1"/>
          </p:cNvGraphicFramePr>
          <p:nvPr>
            <p:extLst/>
          </p:nvPr>
        </p:nvGraphicFramePr>
        <p:xfrm>
          <a:off x="8679286" y="3604149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6" name="표 155"/>
          <p:cNvGraphicFramePr>
            <a:graphicFrameLocks noGrp="1"/>
          </p:cNvGraphicFramePr>
          <p:nvPr>
            <p:extLst/>
          </p:nvPr>
        </p:nvGraphicFramePr>
        <p:xfrm>
          <a:off x="8679286" y="4613433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8679286" y="5622718"/>
          <a:ext cx="1065297" cy="9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7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499</Words>
  <Application>Microsoft Office PowerPoint</Application>
  <PresentationFormat>A4 용지(210x297mm)</PresentationFormat>
  <Paragraphs>246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나눔바른고딕</vt:lpstr>
      <vt:lpstr>맑은 고딕</vt:lpstr>
      <vt:lpstr>Office 테마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POSCOUSER</cp:lastModifiedBy>
  <cp:revision>1</cp:revision>
  <dcterms:created xsi:type="dcterms:W3CDTF">2020-10-29T23:35:40Z</dcterms:created>
  <dcterms:modified xsi:type="dcterms:W3CDTF">2020-10-29T23:36:30Z</dcterms:modified>
</cp:coreProperties>
</file>