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49243" autoAdjust="0"/>
  </p:normalViewPr>
  <p:slideViewPr>
    <p:cSldViewPr snapToGrid="0">
      <p:cViewPr varScale="1">
        <p:scale>
          <a:sx n="111" d="100"/>
          <a:sy n="11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2669" y="27188"/>
            <a:ext cx="343715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포스코 취업아카데미 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포항</a:t>
            </a:r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참가자 명단</a:t>
            </a:r>
            <a:r>
              <a:rPr lang="en-US" altLang="ko-KR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85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6496" y="578778"/>
            <a:ext cx="1332000" cy="210425"/>
          </a:xfrm>
          <a:prstGeom prst="rect">
            <a:avLst/>
          </a:prstGeom>
          <a:solidFill>
            <a:srgbClr val="525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135664" y="578778"/>
            <a:ext cx="1332000" cy="2104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76080" y="578778"/>
            <a:ext cx="1332000" cy="210425"/>
          </a:xfrm>
          <a:prstGeom prst="rect">
            <a:avLst/>
          </a:prstGeom>
          <a:solidFill>
            <a:srgbClr val="169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495248" y="578778"/>
            <a:ext cx="1332000" cy="210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854832" y="578778"/>
            <a:ext cx="1332000" cy="210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2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6496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6496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6496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6496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16496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6496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776080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76080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776080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776080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76080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776080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135664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135664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135664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135664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135664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135664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495248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495248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95248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495248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95248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95248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854832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54832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854832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854832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854832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54832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214416" y="578778"/>
            <a:ext cx="1332000" cy="210425"/>
          </a:xfrm>
          <a:prstGeom prst="rect">
            <a:avLst/>
          </a:prstGeom>
          <a:solidFill>
            <a:srgbClr val="8B8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2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14416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214416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214416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214416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214416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214416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8574000" y="578778"/>
            <a:ext cx="1332000" cy="210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5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385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385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2982"/>
              </p:ext>
            </p:extLst>
          </p:nvPr>
        </p:nvGraphicFramePr>
        <p:xfrm>
          <a:off x="1039296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1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6" name="표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96747"/>
              </p:ext>
            </p:extLst>
          </p:nvPr>
        </p:nvGraphicFramePr>
        <p:xfrm>
          <a:off x="1039296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21752"/>
              </p:ext>
            </p:extLst>
          </p:nvPr>
        </p:nvGraphicFramePr>
        <p:xfrm>
          <a:off x="1039296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89238"/>
              </p:ext>
            </p:extLst>
          </p:nvPr>
        </p:nvGraphicFramePr>
        <p:xfrm>
          <a:off x="1039296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23007"/>
              </p:ext>
            </p:extLst>
          </p:nvPr>
        </p:nvGraphicFramePr>
        <p:xfrm>
          <a:off x="1039296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91880"/>
              </p:ext>
            </p:extLst>
          </p:nvPr>
        </p:nvGraphicFramePr>
        <p:xfrm>
          <a:off x="1039296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586"/>
              </p:ext>
            </p:extLst>
          </p:nvPr>
        </p:nvGraphicFramePr>
        <p:xfrm>
          <a:off x="2398880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31729"/>
              </p:ext>
            </p:extLst>
          </p:nvPr>
        </p:nvGraphicFramePr>
        <p:xfrm>
          <a:off x="2398880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02275"/>
              </p:ext>
            </p:extLst>
          </p:nvPr>
        </p:nvGraphicFramePr>
        <p:xfrm>
          <a:off x="2398880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1103"/>
              </p:ext>
            </p:extLst>
          </p:nvPr>
        </p:nvGraphicFramePr>
        <p:xfrm>
          <a:off x="2398880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55564"/>
              </p:ext>
            </p:extLst>
          </p:nvPr>
        </p:nvGraphicFramePr>
        <p:xfrm>
          <a:off x="2398880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6" name="표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89471"/>
              </p:ext>
            </p:extLst>
          </p:nvPr>
        </p:nvGraphicFramePr>
        <p:xfrm>
          <a:off x="2398880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03103"/>
              </p:ext>
            </p:extLst>
          </p:nvPr>
        </p:nvGraphicFramePr>
        <p:xfrm>
          <a:off x="3758464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13391"/>
              </p:ext>
            </p:extLst>
          </p:nvPr>
        </p:nvGraphicFramePr>
        <p:xfrm>
          <a:off x="3758464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40970"/>
              </p:ext>
            </p:extLst>
          </p:nvPr>
        </p:nvGraphicFramePr>
        <p:xfrm>
          <a:off x="3758464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59644"/>
              </p:ext>
            </p:extLst>
          </p:nvPr>
        </p:nvGraphicFramePr>
        <p:xfrm>
          <a:off x="3758464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81877"/>
              </p:ext>
            </p:extLst>
          </p:nvPr>
        </p:nvGraphicFramePr>
        <p:xfrm>
          <a:off x="3758464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2" name="표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93542"/>
              </p:ext>
            </p:extLst>
          </p:nvPr>
        </p:nvGraphicFramePr>
        <p:xfrm>
          <a:off x="3758464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3" name="표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1293"/>
              </p:ext>
            </p:extLst>
          </p:nvPr>
        </p:nvGraphicFramePr>
        <p:xfrm>
          <a:off x="5118048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4" name="표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94710"/>
              </p:ext>
            </p:extLst>
          </p:nvPr>
        </p:nvGraphicFramePr>
        <p:xfrm>
          <a:off x="5118048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3938"/>
              </p:ext>
            </p:extLst>
          </p:nvPr>
        </p:nvGraphicFramePr>
        <p:xfrm>
          <a:off x="5118048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77702"/>
              </p:ext>
            </p:extLst>
          </p:nvPr>
        </p:nvGraphicFramePr>
        <p:xfrm>
          <a:off x="5118048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6992"/>
              </p:ext>
            </p:extLst>
          </p:nvPr>
        </p:nvGraphicFramePr>
        <p:xfrm>
          <a:off x="5118048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10277"/>
              </p:ext>
            </p:extLst>
          </p:nvPr>
        </p:nvGraphicFramePr>
        <p:xfrm>
          <a:off x="5118048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38525"/>
              </p:ext>
            </p:extLst>
          </p:nvPr>
        </p:nvGraphicFramePr>
        <p:xfrm>
          <a:off x="6477632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10073"/>
              </p:ext>
            </p:extLst>
          </p:nvPr>
        </p:nvGraphicFramePr>
        <p:xfrm>
          <a:off x="6477632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1" name="표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43265"/>
              </p:ext>
            </p:extLst>
          </p:nvPr>
        </p:nvGraphicFramePr>
        <p:xfrm>
          <a:off x="6477632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09864"/>
              </p:ext>
            </p:extLst>
          </p:nvPr>
        </p:nvGraphicFramePr>
        <p:xfrm>
          <a:off x="6477632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표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9038"/>
              </p:ext>
            </p:extLst>
          </p:nvPr>
        </p:nvGraphicFramePr>
        <p:xfrm>
          <a:off x="6477632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4" name="표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47550"/>
              </p:ext>
            </p:extLst>
          </p:nvPr>
        </p:nvGraphicFramePr>
        <p:xfrm>
          <a:off x="6477632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5" name="표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5211"/>
              </p:ext>
            </p:extLst>
          </p:nvPr>
        </p:nvGraphicFramePr>
        <p:xfrm>
          <a:off x="7837216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83145"/>
              </p:ext>
            </p:extLst>
          </p:nvPr>
        </p:nvGraphicFramePr>
        <p:xfrm>
          <a:off x="7837216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7" name="표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96135"/>
              </p:ext>
            </p:extLst>
          </p:nvPr>
        </p:nvGraphicFramePr>
        <p:xfrm>
          <a:off x="7837216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8" name="표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5727"/>
              </p:ext>
            </p:extLst>
          </p:nvPr>
        </p:nvGraphicFramePr>
        <p:xfrm>
          <a:off x="7837216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91156"/>
              </p:ext>
            </p:extLst>
          </p:nvPr>
        </p:nvGraphicFramePr>
        <p:xfrm>
          <a:off x="7837216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0" name="표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72874"/>
              </p:ext>
            </p:extLst>
          </p:nvPr>
        </p:nvGraphicFramePr>
        <p:xfrm>
          <a:off x="7837216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" name="직사각형 230"/>
          <p:cNvSpPr/>
          <p:nvPr/>
        </p:nvSpPr>
        <p:spPr>
          <a:xfrm>
            <a:off x="8574000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574000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8574000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574000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574000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574000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2517"/>
              </p:ext>
            </p:extLst>
          </p:nvPr>
        </p:nvGraphicFramePr>
        <p:xfrm>
          <a:off x="9196800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60550"/>
              </p:ext>
            </p:extLst>
          </p:nvPr>
        </p:nvGraphicFramePr>
        <p:xfrm>
          <a:off x="9196800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57911"/>
              </p:ext>
            </p:extLst>
          </p:nvPr>
        </p:nvGraphicFramePr>
        <p:xfrm>
          <a:off x="9196800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83797"/>
              </p:ext>
            </p:extLst>
          </p:nvPr>
        </p:nvGraphicFramePr>
        <p:xfrm>
          <a:off x="9196800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10194"/>
              </p:ext>
            </p:extLst>
          </p:nvPr>
        </p:nvGraphicFramePr>
        <p:xfrm>
          <a:off x="9196800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32380"/>
              </p:ext>
            </p:extLst>
          </p:nvPr>
        </p:nvGraphicFramePr>
        <p:xfrm>
          <a:off x="9196800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50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695</Words>
  <Application>Microsoft Office PowerPoint</Application>
  <PresentationFormat>A4 용지(210x297mm)</PresentationFormat>
  <Paragraphs>344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6</cp:revision>
  <dcterms:created xsi:type="dcterms:W3CDTF">2020-11-11T05:01:40Z</dcterms:created>
  <dcterms:modified xsi:type="dcterms:W3CDTF">2020-11-11T06:02:17Z</dcterms:modified>
</cp:coreProperties>
</file>