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FF2CC"/>
    <a:srgbClr val="EDEDED"/>
    <a:srgbClr val="E2F0D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3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F0B2-DC44-4D7F-B9BC-23EB466799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1796" y="27188"/>
            <a:ext cx="3437159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포스코 취업아카데미 포항</a:t>
            </a:r>
            <a:r>
              <a:rPr lang="en-US" altLang="ko-KR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</a:t>
            </a:r>
            <a:r>
              <a:rPr lang="ko-KR" altLang="en-US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138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참가자 명단</a:t>
            </a:r>
            <a:r>
              <a:rPr lang="en-US" altLang="ko-KR" sz="138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385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32523" y="578778"/>
            <a:ext cx="1504800" cy="210425"/>
          </a:xfrm>
          <a:prstGeom prst="rect">
            <a:avLst/>
          </a:prstGeom>
          <a:solidFill>
            <a:srgbClr val="525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740885" y="578778"/>
            <a:ext cx="1504800" cy="2104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186704" y="578778"/>
            <a:ext cx="1504800" cy="210425"/>
          </a:xfrm>
          <a:prstGeom prst="rect">
            <a:avLst/>
          </a:prstGeom>
          <a:solidFill>
            <a:srgbClr val="169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295066" y="578778"/>
            <a:ext cx="1504800" cy="210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849247" y="578778"/>
            <a:ext cx="1504800" cy="2104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2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32523" y="825198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1-1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2523" y="1834482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1-2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32523" y="5871619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1-6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2523" y="2843766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1-3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32523" y="3853050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1-4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32523" y="4862334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1-5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186704" y="825198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2-1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186704" y="1834482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2-2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186704" y="5871619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2-6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186704" y="2843766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2-3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186704" y="3853050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2-4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86704" y="4862334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2-5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740885" y="825198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-1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740885" y="1834482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3-2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740885" y="5871619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3-6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740885" y="2843766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3-3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740885" y="3853050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3-4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40885" y="4862334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3-5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295066" y="825198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4-1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295066" y="1834482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4-2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295066" y="5871619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4-6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295066" y="2843766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4-3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295066" y="3853050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4-4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295066" y="4862334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4-5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849247" y="824125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849247" y="1833409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5-2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849247" y="5870546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5-6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849247" y="2842693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5-3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849247" y="3851977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5-4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849247" y="4861261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5-5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321057"/>
              </p:ext>
            </p:extLst>
          </p:nvPr>
        </p:nvGraphicFramePr>
        <p:xfrm>
          <a:off x="1327323" y="825198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31092"/>
              </p:ext>
            </p:extLst>
          </p:nvPr>
        </p:nvGraphicFramePr>
        <p:xfrm>
          <a:off x="1327323" y="1834482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19016"/>
              </p:ext>
            </p:extLst>
          </p:nvPr>
        </p:nvGraphicFramePr>
        <p:xfrm>
          <a:off x="1327323" y="2843766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99693"/>
              </p:ext>
            </p:extLst>
          </p:nvPr>
        </p:nvGraphicFramePr>
        <p:xfrm>
          <a:off x="1327323" y="3853050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92669"/>
              </p:ext>
            </p:extLst>
          </p:nvPr>
        </p:nvGraphicFramePr>
        <p:xfrm>
          <a:off x="1327323" y="4862334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45489"/>
              </p:ext>
            </p:extLst>
          </p:nvPr>
        </p:nvGraphicFramePr>
        <p:xfrm>
          <a:off x="1327323" y="5871619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8" name="직사각형 187"/>
          <p:cNvSpPr/>
          <p:nvPr/>
        </p:nvSpPr>
        <p:spPr>
          <a:xfrm>
            <a:off x="8403427" y="578778"/>
            <a:ext cx="1502574" cy="210425"/>
          </a:xfrm>
          <a:prstGeom prst="rect">
            <a:avLst/>
          </a:prstGeom>
          <a:solidFill>
            <a:srgbClr val="8B8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ko-KR" altLang="en-US" sz="12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31498"/>
              </p:ext>
            </p:extLst>
          </p:nvPr>
        </p:nvGraphicFramePr>
        <p:xfrm>
          <a:off x="2881504" y="825198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5" name="표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33456"/>
              </p:ext>
            </p:extLst>
          </p:nvPr>
        </p:nvGraphicFramePr>
        <p:xfrm>
          <a:off x="2881504" y="1835341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6" name="표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65411"/>
              </p:ext>
            </p:extLst>
          </p:nvPr>
        </p:nvGraphicFramePr>
        <p:xfrm>
          <a:off x="2881504" y="2844411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7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15991"/>
              </p:ext>
            </p:extLst>
          </p:nvPr>
        </p:nvGraphicFramePr>
        <p:xfrm>
          <a:off x="2881504" y="3853481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8" name="표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21577"/>
              </p:ext>
            </p:extLst>
          </p:nvPr>
        </p:nvGraphicFramePr>
        <p:xfrm>
          <a:off x="2881504" y="4862551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9" name="표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80202"/>
              </p:ext>
            </p:extLst>
          </p:nvPr>
        </p:nvGraphicFramePr>
        <p:xfrm>
          <a:off x="2881504" y="5871619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0" name="표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85268"/>
              </p:ext>
            </p:extLst>
          </p:nvPr>
        </p:nvGraphicFramePr>
        <p:xfrm>
          <a:off x="4435685" y="825198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1" name="표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78423"/>
              </p:ext>
            </p:extLst>
          </p:nvPr>
        </p:nvGraphicFramePr>
        <p:xfrm>
          <a:off x="4435685" y="1834482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17310"/>
              </p:ext>
            </p:extLst>
          </p:nvPr>
        </p:nvGraphicFramePr>
        <p:xfrm>
          <a:off x="4435685" y="2843766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3" name="표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69638"/>
              </p:ext>
            </p:extLst>
          </p:nvPr>
        </p:nvGraphicFramePr>
        <p:xfrm>
          <a:off x="4435685" y="3853050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60675"/>
              </p:ext>
            </p:extLst>
          </p:nvPr>
        </p:nvGraphicFramePr>
        <p:xfrm>
          <a:off x="4435685" y="4862334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5" name="표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53566"/>
              </p:ext>
            </p:extLst>
          </p:nvPr>
        </p:nvGraphicFramePr>
        <p:xfrm>
          <a:off x="4435685" y="5871619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6" name="표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6549"/>
              </p:ext>
            </p:extLst>
          </p:nvPr>
        </p:nvGraphicFramePr>
        <p:xfrm>
          <a:off x="5989866" y="825198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7" name="표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19505"/>
              </p:ext>
            </p:extLst>
          </p:nvPr>
        </p:nvGraphicFramePr>
        <p:xfrm>
          <a:off x="5989866" y="1834482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8" name="표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55699"/>
              </p:ext>
            </p:extLst>
          </p:nvPr>
        </p:nvGraphicFramePr>
        <p:xfrm>
          <a:off x="5989866" y="2843766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9" name="표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55128"/>
              </p:ext>
            </p:extLst>
          </p:nvPr>
        </p:nvGraphicFramePr>
        <p:xfrm>
          <a:off x="5989866" y="3853050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0" name="표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66305"/>
              </p:ext>
            </p:extLst>
          </p:nvPr>
        </p:nvGraphicFramePr>
        <p:xfrm>
          <a:off x="5989866" y="4862334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1" name="표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25017"/>
              </p:ext>
            </p:extLst>
          </p:nvPr>
        </p:nvGraphicFramePr>
        <p:xfrm>
          <a:off x="5989866" y="5871619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2" name="표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3153"/>
              </p:ext>
            </p:extLst>
          </p:nvPr>
        </p:nvGraphicFramePr>
        <p:xfrm>
          <a:off x="7544047" y="824125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3" name="표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63816"/>
              </p:ext>
            </p:extLst>
          </p:nvPr>
        </p:nvGraphicFramePr>
        <p:xfrm>
          <a:off x="7544047" y="1833409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4" name="표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97480"/>
              </p:ext>
            </p:extLst>
          </p:nvPr>
        </p:nvGraphicFramePr>
        <p:xfrm>
          <a:off x="7544047" y="2842693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5" name="표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35297"/>
              </p:ext>
            </p:extLst>
          </p:nvPr>
        </p:nvGraphicFramePr>
        <p:xfrm>
          <a:off x="7544047" y="3851977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6" name="표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28302"/>
              </p:ext>
            </p:extLst>
          </p:nvPr>
        </p:nvGraphicFramePr>
        <p:xfrm>
          <a:off x="7544047" y="4861261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7" name="표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75184"/>
              </p:ext>
            </p:extLst>
          </p:nvPr>
        </p:nvGraphicFramePr>
        <p:xfrm>
          <a:off x="7544047" y="5870546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4" name="직사각형 223"/>
          <p:cNvSpPr/>
          <p:nvPr/>
        </p:nvSpPr>
        <p:spPr>
          <a:xfrm>
            <a:off x="8403427" y="824125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6-1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8403427" y="1833409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6-2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8403427" y="5870546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6-6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8403427" y="2842693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6-3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8403427" y="3851977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6-4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8403427" y="4861261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6-5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36" name="표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56789"/>
              </p:ext>
            </p:extLst>
          </p:nvPr>
        </p:nvGraphicFramePr>
        <p:xfrm>
          <a:off x="9098227" y="824125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7" name="표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86684"/>
              </p:ext>
            </p:extLst>
          </p:nvPr>
        </p:nvGraphicFramePr>
        <p:xfrm>
          <a:off x="9098227" y="1833409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8" name="표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7839"/>
              </p:ext>
            </p:extLst>
          </p:nvPr>
        </p:nvGraphicFramePr>
        <p:xfrm>
          <a:off x="9098227" y="2842693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9" name="표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52894"/>
              </p:ext>
            </p:extLst>
          </p:nvPr>
        </p:nvGraphicFramePr>
        <p:xfrm>
          <a:off x="9098227" y="3851977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0" name="표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92816"/>
              </p:ext>
            </p:extLst>
          </p:nvPr>
        </p:nvGraphicFramePr>
        <p:xfrm>
          <a:off x="9098227" y="4861261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1" name="표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68052"/>
              </p:ext>
            </p:extLst>
          </p:nvPr>
        </p:nvGraphicFramePr>
        <p:xfrm>
          <a:off x="9098227" y="5870546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9002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406C30-685F-4132-9A26-55964B5B5B01}" vid="{E518DA7B-1320-4EFF-98A5-E9BC59A806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</TotalTime>
  <Words>597</Words>
  <Application>Microsoft Office PowerPoint</Application>
  <PresentationFormat>A4 용지(210x297mm)</PresentationFormat>
  <Paragraphs>295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맑은 고딕</vt:lpstr>
      <vt:lpstr>Arial</vt:lpstr>
      <vt:lpstr>Calibri</vt:lpstr>
      <vt:lpstr>Calibri Light</vt:lpstr>
      <vt:lpstr>Default Theme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POSCOUSER</cp:lastModifiedBy>
  <cp:revision>6</cp:revision>
  <dcterms:created xsi:type="dcterms:W3CDTF">2020-11-11T05:00:37Z</dcterms:created>
  <dcterms:modified xsi:type="dcterms:W3CDTF">2020-11-15T22:05:40Z</dcterms:modified>
</cp:coreProperties>
</file>