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614-B53B-448C-A466-6EABFF1E057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FF2-C966-4369-9B24-AF2A17872E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614-B53B-448C-A466-6EABFF1E057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FF2-C966-4369-9B24-AF2A17872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614-B53B-448C-A466-6EABFF1E057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FF2-C966-4369-9B24-AF2A17872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614-B53B-448C-A466-6EABFF1E057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FF2-C966-4369-9B24-AF2A17872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614-B53B-448C-A466-6EABFF1E057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F917FF2-C966-4369-9B24-AF2A17872E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614-B53B-448C-A466-6EABFF1E057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FF2-C966-4369-9B24-AF2A17872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614-B53B-448C-A466-6EABFF1E057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FF2-C966-4369-9B24-AF2A17872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614-B53B-448C-A466-6EABFF1E057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FF2-C966-4369-9B24-AF2A17872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614-B53B-448C-A466-6EABFF1E057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FF2-C966-4369-9B24-AF2A17872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614-B53B-448C-A466-6EABFF1E057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FF2-C966-4369-9B24-AF2A17872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614-B53B-448C-A466-6EABFF1E057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FF2-C966-4369-9B24-AF2A17872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C039614-B53B-448C-A466-6EABFF1E057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F917FF2-C966-4369-9B24-AF2A17872E0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772400" cy="1470025"/>
          </a:xfrm>
        </p:spPr>
        <p:txBody>
          <a:bodyPr/>
          <a:lstStyle/>
          <a:p>
            <a:r>
              <a:rPr lang="en-US" dirty="0" smtClean="0"/>
              <a:t>Conjunction 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477" y="4572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Columban</a:t>
            </a:r>
            <a:r>
              <a:rPr lang="en-US" dirty="0" smtClean="0"/>
              <a:t> college, </a:t>
            </a:r>
            <a:r>
              <a:rPr lang="en-US" dirty="0" err="1" smtClean="0"/>
              <a:t>inc.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college of computer studies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5C6DC60-EB23-4231-9418-5F3F0084F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99" y="661358"/>
            <a:ext cx="2334197" cy="2334197"/>
          </a:xfrm>
          <a:prstGeom prst="rect">
            <a:avLst/>
          </a:prstGeom>
        </p:spPr>
      </p:pic>
      <p:pic>
        <p:nvPicPr>
          <p:cNvPr id="5" name="Picture 4" descr="Image result for deped olongapo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33" b="9684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197" y="1646798"/>
            <a:ext cx="3022960" cy="233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" descr="ccsnew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6034970" y="606875"/>
            <a:ext cx="2334195" cy="218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78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may contain: Arjhaye Paulino, smiling, indo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5011" y="2362200"/>
            <a:ext cx="2656935" cy="265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943" y="1608205"/>
            <a:ext cx="392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Paulino</a:t>
            </a:r>
            <a:r>
              <a:rPr lang="en-US" sz="2800" dirty="0" smtClean="0"/>
              <a:t>, </a:t>
            </a:r>
            <a:r>
              <a:rPr lang="en-US" sz="2800" dirty="0" err="1" smtClean="0"/>
              <a:t>Arjhaye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45147" y="2721172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  <a:ea typeface="Adobe Gothic Std B" panose="020B0800000000000000" pitchFamily="34" charset="-128"/>
              </a:rPr>
              <a:t>4rth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  <a:ea typeface="Adobe Gothic Std B" panose="020B0800000000000000" pitchFamily="34" charset="-128"/>
              </a:rPr>
              <a:t>Year Student of Bachelor of Science in Information Technology, a competitor in the TORO IT Elite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  <a:ea typeface="Adobe Gothic Std B" panose="020B0800000000000000" pitchFamily="34" charset="-128"/>
              </a:rPr>
              <a:t>Frontend developer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  <a:ea typeface="Adobe Gothic Std B" panose="020B0800000000000000" pitchFamily="34" charset="-128"/>
              </a:rPr>
              <a:t>2018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  <a:ea typeface="Adobe Gothic Std B" panose="020B0800000000000000" pitchFamily="34" charset="-128"/>
              </a:rPr>
              <a:t>category.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79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/>
          <a:lstStyle/>
          <a:p>
            <a:r>
              <a:rPr lang="en-US" dirty="0" smtClean="0"/>
              <a:t>Assigned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200400"/>
          </a:xfrm>
        </p:spPr>
        <p:txBody>
          <a:bodyPr/>
          <a:lstStyle/>
          <a:p>
            <a:pPr marL="137160" indent="0" algn="ctr">
              <a:buNone/>
            </a:pPr>
            <a:r>
              <a:rPr lang="en-US" dirty="0" smtClean="0"/>
              <a:t>Strategic Intervention Material </a:t>
            </a:r>
          </a:p>
          <a:p>
            <a:pPr marL="137160" indent="0" algn="ctr">
              <a:buNone/>
            </a:pPr>
            <a:r>
              <a:rPr lang="en-US" dirty="0" err="1" smtClean="0"/>
              <a:t>sa</a:t>
            </a:r>
            <a:r>
              <a:rPr lang="en-US" dirty="0" smtClean="0"/>
              <a:t> </a:t>
            </a:r>
          </a:p>
          <a:p>
            <a:pPr marL="137160" indent="0" algn="ctr">
              <a:buNone/>
            </a:pPr>
            <a:r>
              <a:rPr lang="en-US" dirty="0" smtClean="0"/>
              <a:t>Pangatnig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7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>
            <a:normAutofit fontScale="90000"/>
          </a:bodyPr>
          <a:lstStyle/>
          <a:p>
            <a:pPr marL="137160" indent="0"/>
            <a:r>
              <a:rPr lang="en-US" dirty="0"/>
              <a:t>Strategic Intervention Material </a:t>
            </a:r>
            <a:br>
              <a:rPr lang="en-US" dirty="0"/>
            </a:br>
            <a:r>
              <a:rPr lang="en-US" dirty="0" err="1"/>
              <a:t>sa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Pangatnig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718560"/>
          </a:xfrm>
        </p:spPr>
        <p:txBody>
          <a:bodyPr/>
          <a:lstStyle/>
          <a:p>
            <a:r>
              <a:rPr lang="en-US" dirty="0" smtClean="0"/>
              <a:t>For grade 3 students.</a:t>
            </a:r>
          </a:p>
          <a:p>
            <a:r>
              <a:rPr lang="en-US" dirty="0" smtClean="0"/>
              <a:t>From </a:t>
            </a:r>
            <a:r>
              <a:rPr lang="en-US" dirty="0" err="1"/>
              <a:t>O</a:t>
            </a:r>
            <a:r>
              <a:rPr lang="en-US" dirty="0" err="1" smtClean="0"/>
              <a:t>longapo</a:t>
            </a:r>
            <a:r>
              <a:rPr lang="en-US" dirty="0" smtClean="0"/>
              <a:t> City National </a:t>
            </a:r>
            <a:r>
              <a:rPr lang="en-US" dirty="0" err="1" smtClean="0"/>
              <a:t>HighSchool</a:t>
            </a:r>
            <a:endParaRPr lang="en-US" dirty="0" smtClean="0"/>
          </a:p>
          <a:p>
            <a:r>
              <a:rPr lang="en-US" dirty="0" smtClean="0"/>
              <a:t>By: Emily </a:t>
            </a:r>
            <a:r>
              <a:rPr lang="en-US" dirty="0" err="1" smtClean="0"/>
              <a:t>Sioson-alip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create a desktop application that will give knowledge about pangatnig which is intended for grade 3 students.</a:t>
            </a:r>
          </a:p>
          <a:p>
            <a:r>
              <a:rPr lang="en-US" dirty="0" smtClean="0"/>
              <a:t>To design a system that has an assessment module to test the student knowledge about the topic.</a:t>
            </a:r>
          </a:p>
          <a:p>
            <a:r>
              <a:rPr lang="en-US" dirty="0" smtClean="0"/>
              <a:t>To provide an application that will have various forms of quizzes to maximize a student knowledge.</a:t>
            </a:r>
          </a:p>
          <a:p>
            <a:r>
              <a:rPr lang="en-US" dirty="0" smtClean="0"/>
              <a:t>To design a system that will allow students to view the quiz about the subject.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5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Demo of the propose system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720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415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</TotalTime>
  <Words>135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Conjunction quiz</vt:lpstr>
      <vt:lpstr>Columban college, inc. college of computer studies</vt:lpstr>
      <vt:lpstr>PowerPoint Presentation</vt:lpstr>
      <vt:lpstr>Assigned Project</vt:lpstr>
      <vt:lpstr>Strategic Intervention Material  sa  Pangatnig </vt:lpstr>
      <vt:lpstr>Objectives</vt:lpstr>
      <vt:lpstr>Demo of the propose system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Conjunction quiz</dc:title>
  <dc:creator>User</dc:creator>
  <cp:lastModifiedBy>User</cp:lastModifiedBy>
  <cp:revision>4</cp:revision>
  <dcterms:created xsi:type="dcterms:W3CDTF">2019-02-21T15:31:37Z</dcterms:created>
  <dcterms:modified xsi:type="dcterms:W3CDTF">2019-02-21T15:54:53Z</dcterms:modified>
</cp:coreProperties>
</file>