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27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1F4B1-6C42-400B-BAC3-60FBFFEF5AE9}" type="datetimeFigureOut">
              <a:rPr lang="id-ID" smtClean="0"/>
              <a:pPr/>
              <a:t>25/04/2014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028A-960A-45BD-9CC2-F46A9EEF01A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1F4B1-6C42-400B-BAC3-60FBFFEF5AE9}" type="datetimeFigureOut">
              <a:rPr lang="id-ID" smtClean="0"/>
              <a:pPr/>
              <a:t>25/04/2014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028A-960A-45BD-9CC2-F46A9EEF01A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1F4B1-6C42-400B-BAC3-60FBFFEF5AE9}" type="datetimeFigureOut">
              <a:rPr lang="id-ID" smtClean="0"/>
              <a:pPr/>
              <a:t>25/04/2014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028A-960A-45BD-9CC2-F46A9EEF01A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1F4B1-6C42-400B-BAC3-60FBFFEF5AE9}" type="datetimeFigureOut">
              <a:rPr lang="id-ID" smtClean="0"/>
              <a:pPr/>
              <a:t>25/04/2014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028A-960A-45BD-9CC2-F46A9EEF01A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1F4B1-6C42-400B-BAC3-60FBFFEF5AE9}" type="datetimeFigureOut">
              <a:rPr lang="id-ID" smtClean="0"/>
              <a:pPr/>
              <a:t>25/04/2014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028A-960A-45BD-9CC2-F46A9EEF01A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1F4B1-6C42-400B-BAC3-60FBFFEF5AE9}" type="datetimeFigureOut">
              <a:rPr lang="id-ID" smtClean="0"/>
              <a:pPr/>
              <a:t>25/04/2014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028A-960A-45BD-9CC2-F46A9EEF01A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1F4B1-6C42-400B-BAC3-60FBFFEF5AE9}" type="datetimeFigureOut">
              <a:rPr lang="id-ID" smtClean="0"/>
              <a:pPr/>
              <a:t>25/04/2014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028A-960A-45BD-9CC2-F46A9EEF01A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1F4B1-6C42-400B-BAC3-60FBFFEF5AE9}" type="datetimeFigureOut">
              <a:rPr lang="id-ID" smtClean="0"/>
              <a:pPr/>
              <a:t>25/04/2014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028A-960A-45BD-9CC2-F46A9EEF01A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1F4B1-6C42-400B-BAC3-60FBFFEF5AE9}" type="datetimeFigureOut">
              <a:rPr lang="id-ID" smtClean="0"/>
              <a:pPr/>
              <a:t>25/04/2014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028A-960A-45BD-9CC2-F46A9EEF01A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1F4B1-6C42-400B-BAC3-60FBFFEF5AE9}" type="datetimeFigureOut">
              <a:rPr lang="id-ID" smtClean="0"/>
              <a:pPr/>
              <a:t>25/04/2014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028A-960A-45BD-9CC2-F46A9EEF01A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1F4B1-6C42-400B-BAC3-60FBFFEF5AE9}" type="datetimeFigureOut">
              <a:rPr lang="id-ID" smtClean="0"/>
              <a:pPr/>
              <a:t>25/04/2014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028A-960A-45BD-9CC2-F46A9EEF01A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1F4B1-6C42-400B-BAC3-60FBFFEF5AE9}" type="datetimeFigureOut">
              <a:rPr lang="id-ID" smtClean="0"/>
              <a:pPr/>
              <a:t>25/04/2014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1028A-960A-45BD-9CC2-F46A9EEF01AD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b="1" dirty="0" smtClean="0">
                <a:solidFill>
                  <a:schemeClr val="bg1"/>
                </a:solidFill>
              </a:rPr>
              <a:t>SKEMA PENDAMPINGAN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d-ID" sz="2400" dirty="0" smtClean="0">
                <a:solidFill>
                  <a:schemeClr val="bg1">
                    <a:lumMod val="75000"/>
                  </a:schemeClr>
                </a:solidFill>
              </a:rPr>
              <a:t>NAMA SEKOLAH</a:t>
            </a:r>
            <a:endParaRPr lang="id-ID" sz="2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Rectangle 20"/>
          <p:cNvSpPr/>
          <p:nvPr/>
        </p:nvSpPr>
        <p:spPr>
          <a:xfrm>
            <a:off x="2857488" y="571480"/>
            <a:ext cx="5572164" cy="6429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b="1" dirty="0" smtClean="0"/>
              <a:t>Tanggal berapa?</a:t>
            </a:r>
            <a:endParaRPr lang="id-ID" sz="1400" b="1" dirty="0"/>
          </a:p>
        </p:txBody>
      </p:sp>
      <p:sp>
        <p:nvSpPr>
          <p:cNvPr id="22" name="Rectangle 21"/>
          <p:cNvSpPr/>
          <p:nvPr/>
        </p:nvSpPr>
        <p:spPr>
          <a:xfrm>
            <a:off x="2857488" y="1428736"/>
            <a:ext cx="5572164" cy="6429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b="1" dirty="0"/>
              <a:t>Tanggal berapa?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57488" y="2285992"/>
            <a:ext cx="5572164" cy="6429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b="1" dirty="0"/>
              <a:t>Tanggal berapa?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857488" y="3143248"/>
            <a:ext cx="5572164" cy="6429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b="1" dirty="0"/>
              <a:t>Tanggal berapa?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857488" y="4000504"/>
            <a:ext cx="5572164" cy="6429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b="1" dirty="0" smtClean="0">
                <a:solidFill>
                  <a:schemeClr val="bg1"/>
                </a:solidFill>
              </a:rPr>
              <a:t>Sampai akhir semester</a:t>
            </a:r>
            <a:endParaRPr lang="id-ID" sz="1400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857488" y="4857760"/>
            <a:ext cx="5572164" cy="6429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b="1" dirty="0" smtClean="0"/>
              <a:t>Sesuai Jam Pelajaran TIK atau waktu yang disepakati</a:t>
            </a:r>
            <a:endParaRPr lang="id-ID" sz="1400" b="1" dirty="0">
              <a:solidFill>
                <a:srgbClr val="FFFF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857488" y="5715016"/>
            <a:ext cx="5572164" cy="6429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b="1" dirty="0" smtClean="0"/>
              <a:t>Tahun ajaran Baru</a:t>
            </a:r>
            <a:endParaRPr lang="id-ID" sz="1400" b="1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2910" y="571480"/>
            <a:ext cx="2357454" cy="64294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b="1" dirty="0" smtClean="0"/>
              <a:t>PEMBENTUKAN TIM INTI </a:t>
            </a:r>
          </a:p>
          <a:p>
            <a:pPr algn="ctr"/>
            <a:r>
              <a:rPr lang="id-ID" sz="1400" b="1" dirty="0" smtClean="0"/>
              <a:t>DAN KELOMPOK GURU</a:t>
            </a:r>
            <a:endParaRPr lang="id-ID" sz="1400" b="1" dirty="0"/>
          </a:p>
        </p:txBody>
      </p:sp>
      <p:sp>
        <p:nvSpPr>
          <p:cNvPr id="6" name="Rectangle 5"/>
          <p:cNvSpPr/>
          <p:nvPr/>
        </p:nvSpPr>
        <p:spPr>
          <a:xfrm>
            <a:off x="642910" y="1428736"/>
            <a:ext cx="2357454" cy="6429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b="1" dirty="0" smtClean="0"/>
              <a:t>WORKSHOP TIM INTI</a:t>
            </a:r>
          </a:p>
          <a:p>
            <a:pPr algn="ctr"/>
            <a:r>
              <a:rPr lang="id-ID" sz="1400" b="1" dirty="0" smtClean="0">
                <a:solidFill>
                  <a:srgbClr val="FFFF00"/>
                </a:solidFill>
              </a:rPr>
              <a:t>[6 JAM PERTEMUAN]</a:t>
            </a:r>
            <a:endParaRPr lang="id-ID" sz="1400" b="1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2910" y="2285992"/>
            <a:ext cx="2357454" cy="64294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b="1" dirty="0" smtClean="0"/>
              <a:t>PELATIHAN TIM INTI</a:t>
            </a:r>
          </a:p>
          <a:p>
            <a:pPr algn="ctr"/>
            <a:r>
              <a:rPr lang="id-ID" sz="1400" b="1" dirty="0" smtClean="0">
                <a:solidFill>
                  <a:srgbClr val="FFFF00"/>
                </a:solidFill>
              </a:rPr>
              <a:t>[6 JAM PERTEMUAN]</a:t>
            </a:r>
            <a:endParaRPr lang="id-ID" sz="1400" b="1" dirty="0">
              <a:solidFill>
                <a:srgbClr val="FFFF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42910" y="3143248"/>
            <a:ext cx="2357454" cy="64294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b="1" dirty="0" smtClean="0"/>
              <a:t>PELATIHAN GURU</a:t>
            </a:r>
          </a:p>
          <a:p>
            <a:pPr algn="ctr"/>
            <a:r>
              <a:rPr lang="id-ID" sz="1400" b="1" dirty="0" smtClean="0">
                <a:solidFill>
                  <a:srgbClr val="FFFF00"/>
                </a:solidFill>
              </a:rPr>
              <a:t>[16 JAM PERTEMUAN]</a:t>
            </a:r>
            <a:endParaRPr lang="id-ID" sz="1400" b="1" dirty="0">
              <a:solidFill>
                <a:srgbClr val="FFFF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2910" y="4000504"/>
            <a:ext cx="2357454" cy="642942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b="1" dirty="0" smtClean="0"/>
              <a:t>UJI COBA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42910" y="4857760"/>
            <a:ext cx="2357454" cy="64294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b="1" dirty="0" smtClean="0"/>
              <a:t>PELATIHAN SISWA</a:t>
            </a:r>
          </a:p>
          <a:p>
            <a:pPr algn="ctr"/>
            <a:r>
              <a:rPr lang="id-ID" sz="1400" b="1" dirty="0" smtClean="0">
                <a:solidFill>
                  <a:srgbClr val="FFFF00"/>
                </a:solidFill>
              </a:rPr>
              <a:t>[4 JAM PERTEMUAN]</a:t>
            </a:r>
            <a:endParaRPr lang="id-ID" sz="1400" b="1" dirty="0">
              <a:solidFill>
                <a:srgbClr val="FFFF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42910" y="5715016"/>
            <a:ext cx="2357454" cy="64294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b="1" dirty="0" smtClean="0"/>
              <a:t>PELATIHAN ORANGTUA</a:t>
            </a:r>
          </a:p>
          <a:p>
            <a:pPr algn="ctr"/>
            <a:r>
              <a:rPr lang="id-ID" sz="1400" b="1" dirty="0" smtClean="0">
                <a:solidFill>
                  <a:srgbClr val="FFFF00"/>
                </a:solidFill>
              </a:rPr>
              <a:t>[2 JAM PERTEMUAN]</a:t>
            </a:r>
            <a:endParaRPr lang="id-ID" sz="14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5" grpId="0" animBg="1"/>
      <p:bldP spid="6" grpId="0" animBg="1"/>
      <p:bldP spid="8" grpId="0" animBg="1"/>
      <p:bldP spid="12" grpId="0" animBg="1"/>
      <p:bldP spid="15" grpId="0" animBg="1"/>
      <p:bldP spid="17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id-ID" sz="3600" i="1" dirty="0" smtClean="0"/>
              <a:t>Pembagian Kelompok Guru</a:t>
            </a:r>
            <a:endParaRPr lang="id-ID" sz="3600" i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4768156"/>
              </p:ext>
            </p:extLst>
          </p:nvPr>
        </p:nvGraphicFramePr>
        <p:xfrm>
          <a:off x="457200" y="1053296"/>
          <a:ext cx="8229600" cy="540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Tim Inti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Anggota (Guru)</a:t>
                      </a:r>
                      <a:endParaRPr lang="id-ID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Ibu Emil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1</a:t>
                      </a:r>
                      <a:r>
                        <a:rPr lang="id-ID" sz="1200" dirty="0" smtClean="0"/>
                        <a:t>.  </a:t>
                      </a:r>
                      <a:endParaRPr lang="id-ID" sz="1200" dirty="0" smtClean="0"/>
                    </a:p>
                    <a:p>
                      <a:r>
                        <a:rPr lang="id-ID" sz="1200" dirty="0" smtClean="0"/>
                        <a:t>2.</a:t>
                      </a:r>
                    </a:p>
                    <a:p>
                      <a:r>
                        <a:rPr lang="id-ID" sz="1200" dirty="0" smtClean="0"/>
                        <a:t>3.</a:t>
                      </a:r>
                    </a:p>
                    <a:p>
                      <a:r>
                        <a:rPr lang="id-ID" sz="1200" dirty="0" smtClean="0"/>
                        <a:t>4.</a:t>
                      </a:r>
                    </a:p>
                    <a:p>
                      <a:r>
                        <a:rPr lang="id-ID" sz="1200" dirty="0" smtClean="0"/>
                        <a:t>5.</a:t>
                      </a:r>
                      <a:endParaRPr lang="id-ID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Ibu</a:t>
                      </a:r>
                      <a:r>
                        <a:rPr lang="id-ID" sz="1200" baseline="0" dirty="0" smtClean="0"/>
                        <a:t> Binti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1.</a:t>
                      </a:r>
                    </a:p>
                    <a:p>
                      <a:r>
                        <a:rPr lang="id-ID" sz="1200" dirty="0" smtClean="0"/>
                        <a:t>2.</a:t>
                      </a:r>
                    </a:p>
                    <a:p>
                      <a:r>
                        <a:rPr lang="id-ID" sz="1200" dirty="0" smtClean="0"/>
                        <a:t>3.</a:t>
                      </a:r>
                    </a:p>
                    <a:p>
                      <a:r>
                        <a:rPr lang="id-ID" sz="1200" dirty="0" smtClean="0"/>
                        <a:t>4.</a:t>
                      </a:r>
                    </a:p>
                    <a:p>
                      <a:r>
                        <a:rPr lang="id-ID" sz="1200" dirty="0" smtClean="0"/>
                        <a:t>5.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Ibu Rani 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1.</a:t>
                      </a:r>
                    </a:p>
                    <a:p>
                      <a:r>
                        <a:rPr lang="id-ID" sz="1200" dirty="0" smtClean="0"/>
                        <a:t>2.</a:t>
                      </a:r>
                    </a:p>
                    <a:p>
                      <a:r>
                        <a:rPr lang="id-ID" sz="1200" dirty="0" smtClean="0"/>
                        <a:t>3.</a:t>
                      </a:r>
                    </a:p>
                    <a:p>
                      <a:r>
                        <a:rPr lang="id-ID" sz="1200" dirty="0" smtClean="0"/>
                        <a:t>4.</a:t>
                      </a:r>
                    </a:p>
                    <a:p>
                      <a:r>
                        <a:rPr lang="id-ID" sz="1200" dirty="0" smtClean="0"/>
                        <a:t>5.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Ibu Sri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1.</a:t>
                      </a:r>
                    </a:p>
                    <a:p>
                      <a:r>
                        <a:rPr lang="id-ID" sz="1200" dirty="0" smtClean="0"/>
                        <a:t>2.</a:t>
                      </a:r>
                    </a:p>
                    <a:p>
                      <a:r>
                        <a:rPr lang="id-ID" sz="1200" dirty="0" smtClean="0"/>
                        <a:t>3.</a:t>
                      </a:r>
                    </a:p>
                    <a:p>
                      <a:r>
                        <a:rPr lang="id-ID" sz="1200" dirty="0" smtClean="0"/>
                        <a:t>4.</a:t>
                      </a:r>
                    </a:p>
                    <a:p>
                      <a:r>
                        <a:rPr lang="id-ID" sz="1200" dirty="0" smtClean="0"/>
                        <a:t>5.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Pak</a:t>
                      </a:r>
                      <a:r>
                        <a:rPr lang="id-ID" sz="1200" baseline="0" dirty="0" smtClean="0"/>
                        <a:t> Ikhsan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1.</a:t>
                      </a:r>
                    </a:p>
                    <a:p>
                      <a:r>
                        <a:rPr lang="id-ID" sz="1200" dirty="0" smtClean="0"/>
                        <a:t>2.</a:t>
                      </a:r>
                    </a:p>
                    <a:p>
                      <a:r>
                        <a:rPr lang="id-ID" sz="1200" dirty="0" smtClean="0"/>
                        <a:t>3.</a:t>
                      </a:r>
                    </a:p>
                    <a:p>
                      <a:r>
                        <a:rPr lang="id-ID" sz="1200" dirty="0" smtClean="0"/>
                        <a:t>4.</a:t>
                      </a:r>
                    </a:p>
                    <a:p>
                      <a:r>
                        <a:rPr lang="id-ID" sz="1200" dirty="0" smtClean="0"/>
                        <a:t>5.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208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144</Words>
  <Application>Microsoft Office PowerPoint</Application>
  <PresentationFormat>On-screen Show (4:3)</PresentationFormat>
  <Paragraphs>55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SKEMA PENDAMPINGAN</vt:lpstr>
      <vt:lpstr>PowerPoint Presentation</vt:lpstr>
      <vt:lpstr>Pembagian Kelompok Guru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Ferdian</cp:lastModifiedBy>
  <cp:revision>28</cp:revision>
  <dcterms:created xsi:type="dcterms:W3CDTF">2014-03-27T01:45:22Z</dcterms:created>
  <dcterms:modified xsi:type="dcterms:W3CDTF">2014-04-25T08:04:49Z</dcterms:modified>
</cp:coreProperties>
</file>