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F4B1-6C42-400B-BAC3-60FBFFEF5AE9}" type="datetimeFigureOut">
              <a:rPr lang="id-ID" smtClean="0"/>
              <a:pPr/>
              <a:t>12/04/2014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028A-960A-45BD-9CC2-F46A9EEF01A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SKEMA PENDAMPINGAN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NAMA SEKOLAH</a:t>
            </a:r>
            <a:endParaRPr lang="id-ID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2857488" y="571480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Tanggal berapa?</a:t>
            </a:r>
            <a:endParaRPr lang="id-ID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2857488" y="1428736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Tanggal berapa?</a:t>
            </a:r>
            <a:endParaRPr lang="id-ID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2857488" y="2285992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Tanggal berapa?</a:t>
            </a:r>
            <a:endParaRPr lang="id-ID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2857488" y="3143248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Tanggal berapa?</a:t>
            </a:r>
            <a:endParaRPr lang="id-ID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2857488" y="4000504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chemeClr val="bg1"/>
                </a:solidFill>
              </a:rPr>
              <a:t>Sampai akhir semester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57488" y="4857760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Sesuai Jam Pelajaran </a:t>
            </a:r>
            <a:r>
              <a:rPr lang="id-ID" sz="1400" b="1" dirty="0" smtClean="0"/>
              <a:t>TIK atau waktu yang disepakati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488" y="5715016"/>
            <a:ext cx="5572164" cy="6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Tahun ajaran Baru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571480"/>
            <a:ext cx="2357454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PEMBENTUKAN TIM INTI </a:t>
            </a:r>
          </a:p>
          <a:p>
            <a:pPr algn="ctr"/>
            <a:r>
              <a:rPr lang="id-ID" sz="1400" b="1" dirty="0" smtClean="0"/>
              <a:t>DAN KELOMPOK GURU</a:t>
            </a:r>
            <a:endParaRPr lang="id-ID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1428736"/>
            <a:ext cx="2357454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WORKSHOP TIM INTI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[6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2285992"/>
            <a:ext cx="235745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TIM INTI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[6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910" y="3143248"/>
            <a:ext cx="2357454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GURU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[16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910" y="4000504"/>
            <a:ext cx="2357454" cy="64294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UJI COBA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910" y="4857760"/>
            <a:ext cx="2357454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SISWA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[4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2910" y="5715016"/>
            <a:ext cx="2357454" cy="642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PELATIHAN ORANGTUA</a:t>
            </a:r>
          </a:p>
          <a:p>
            <a:pPr algn="ctr"/>
            <a:r>
              <a:rPr lang="id-ID" sz="1400" b="1" dirty="0" smtClean="0">
                <a:solidFill>
                  <a:srgbClr val="FFFF00"/>
                </a:solidFill>
              </a:rPr>
              <a:t>[2 JAM PERTEMUAN]</a:t>
            </a:r>
            <a:endParaRPr lang="id-ID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" grpId="0" animBg="1"/>
      <p:bldP spid="6" grpId="0" animBg="1"/>
      <p:bldP spid="8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d-ID" sz="3600" i="1" dirty="0" smtClean="0"/>
              <a:t>Pembagian Kelompok Guru</a:t>
            </a:r>
            <a:endParaRPr lang="id-ID" sz="36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95729"/>
              </p:ext>
            </p:extLst>
          </p:nvPr>
        </p:nvGraphicFramePr>
        <p:xfrm>
          <a:off x="457200" y="1053296"/>
          <a:ext cx="8229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Tim Inti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Anggota (Guru)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  <a:endParaRPr lang="id-ID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1.</a:t>
                      </a:r>
                    </a:p>
                    <a:p>
                      <a:r>
                        <a:rPr lang="id-ID" sz="1200" dirty="0" smtClean="0"/>
                        <a:t>2.</a:t>
                      </a:r>
                    </a:p>
                    <a:p>
                      <a:r>
                        <a:rPr lang="id-ID" sz="1200" dirty="0" smtClean="0"/>
                        <a:t>3.</a:t>
                      </a:r>
                    </a:p>
                    <a:p>
                      <a:r>
                        <a:rPr lang="id-ID" sz="1200" dirty="0" smtClean="0"/>
                        <a:t>4.</a:t>
                      </a:r>
                    </a:p>
                    <a:p>
                      <a:r>
                        <a:rPr lang="id-ID" sz="1200" dirty="0" smtClean="0"/>
                        <a:t>5.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0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134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SKEMA PENDAMPINGAN</vt:lpstr>
      <vt:lpstr>PowerPoint Presentation</vt:lpstr>
      <vt:lpstr>Pembagian Kelompok Guru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26</cp:revision>
  <dcterms:created xsi:type="dcterms:W3CDTF">2014-03-27T01:45:22Z</dcterms:created>
  <dcterms:modified xsi:type="dcterms:W3CDTF">2014-04-12T00:40:38Z</dcterms:modified>
</cp:coreProperties>
</file>