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it Kumar Singh" userId="14ebfd31a469c289" providerId="LiveId" clId="{5C5349B1-51A8-4A38-AF7D-1DBC7D4E7538}"/>
    <pc:docChg chg="undo custSel addSld modSld sldOrd">
      <pc:chgData name="Arjit Kumar Singh" userId="14ebfd31a469c289" providerId="LiveId" clId="{5C5349B1-51A8-4A38-AF7D-1DBC7D4E7538}" dt="2022-09-06T14:30:00.472" v="105" actId="20577"/>
      <pc:docMkLst>
        <pc:docMk/>
      </pc:docMkLst>
      <pc:sldChg chg="modSp mod">
        <pc:chgData name="Arjit Kumar Singh" userId="14ebfd31a469c289" providerId="LiveId" clId="{5C5349B1-51A8-4A38-AF7D-1DBC7D4E7538}" dt="2022-09-06T14:30:00.472" v="105" actId="20577"/>
        <pc:sldMkLst>
          <pc:docMk/>
          <pc:sldMk cId="3062856040" sldId="258"/>
        </pc:sldMkLst>
        <pc:spChg chg="mod">
          <ac:chgData name="Arjit Kumar Singh" userId="14ebfd31a469c289" providerId="LiveId" clId="{5C5349B1-51A8-4A38-AF7D-1DBC7D4E7538}" dt="2022-09-06T14:30:00.472" v="105" actId="20577"/>
          <ac:spMkLst>
            <pc:docMk/>
            <pc:sldMk cId="3062856040" sldId="258"/>
            <ac:spMk id="3" creationId="{A19E2F87-D75D-A009-4FF9-E8957B52B79B}"/>
          </ac:spMkLst>
        </pc:spChg>
      </pc:sldChg>
      <pc:sldChg chg="addSp delSp modSp new mod ord">
        <pc:chgData name="Arjit Kumar Singh" userId="14ebfd31a469c289" providerId="LiveId" clId="{5C5349B1-51A8-4A38-AF7D-1DBC7D4E7538}" dt="2022-09-06T14:18:29.503" v="54" actId="1076"/>
        <pc:sldMkLst>
          <pc:docMk/>
          <pc:sldMk cId="2867588872" sldId="263"/>
        </pc:sldMkLst>
        <pc:spChg chg="del mod">
          <ac:chgData name="Arjit Kumar Singh" userId="14ebfd31a469c289" providerId="LiveId" clId="{5C5349B1-51A8-4A38-AF7D-1DBC7D4E7538}" dt="2022-09-06T14:12:14.490" v="4" actId="478"/>
          <ac:spMkLst>
            <pc:docMk/>
            <pc:sldMk cId="2867588872" sldId="263"/>
            <ac:spMk id="2" creationId="{C4356DC7-011C-C57B-51EF-3B0BF2F5A568}"/>
          </ac:spMkLst>
        </pc:spChg>
        <pc:spChg chg="del">
          <ac:chgData name="Arjit Kumar Singh" userId="14ebfd31a469c289" providerId="LiveId" clId="{5C5349B1-51A8-4A38-AF7D-1DBC7D4E7538}" dt="2022-09-06T14:12:29.302" v="5" actId="931"/>
          <ac:spMkLst>
            <pc:docMk/>
            <pc:sldMk cId="2867588872" sldId="263"/>
            <ac:spMk id="3" creationId="{6A2C1A60-9207-49F5-26AB-2E6F548FE34E}"/>
          </ac:spMkLst>
        </pc:spChg>
        <pc:spChg chg="add del mod">
          <ac:chgData name="Arjit Kumar Singh" userId="14ebfd31a469c289" providerId="LiveId" clId="{5C5349B1-51A8-4A38-AF7D-1DBC7D4E7538}" dt="2022-09-06T14:16:24.162" v="10" actId="931"/>
          <ac:spMkLst>
            <pc:docMk/>
            <pc:sldMk cId="2867588872" sldId="263"/>
            <ac:spMk id="7" creationId="{E86C7FA8-0B80-E37B-5916-341D822824DF}"/>
          </ac:spMkLst>
        </pc:spChg>
        <pc:spChg chg="add del mod">
          <ac:chgData name="Arjit Kumar Singh" userId="14ebfd31a469c289" providerId="LiveId" clId="{5C5349B1-51A8-4A38-AF7D-1DBC7D4E7538}" dt="2022-09-06T14:17:07.458" v="25" actId="767"/>
          <ac:spMkLst>
            <pc:docMk/>
            <pc:sldMk cId="2867588872" sldId="263"/>
            <ac:spMk id="10" creationId="{0B6657B5-EBEB-B26F-453C-E3B75F11A343}"/>
          </ac:spMkLst>
        </pc:spChg>
        <pc:spChg chg="add mod">
          <ac:chgData name="Arjit Kumar Singh" userId="14ebfd31a469c289" providerId="LiveId" clId="{5C5349B1-51A8-4A38-AF7D-1DBC7D4E7538}" dt="2022-09-06T14:18:29.503" v="54" actId="1076"/>
          <ac:spMkLst>
            <pc:docMk/>
            <pc:sldMk cId="2867588872" sldId="263"/>
            <ac:spMk id="11" creationId="{592CCA7F-94C5-A052-2493-AF787A5BD23F}"/>
          </ac:spMkLst>
        </pc:spChg>
        <pc:picChg chg="add del mod">
          <ac:chgData name="Arjit Kumar Singh" userId="14ebfd31a469c289" providerId="LiveId" clId="{5C5349B1-51A8-4A38-AF7D-1DBC7D4E7538}" dt="2022-09-06T14:16:15.159" v="9" actId="478"/>
          <ac:picMkLst>
            <pc:docMk/>
            <pc:sldMk cId="2867588872" sldId="263"/>
            <ac:picMk id="5" creationId="{930F9374-FFE4-2447-8735-5E8974DE1E5E}"/>
          </ac:picMkLst>
        </pc:picChg>
        <pc:picChg chg="add mod">
          <ac:chgData name="Arjit Kumar Singh" userId="14ebfd31a469c289" providerId="LiveId" clId="{5C5349B1-51A8-4A38-AF7D-1DBC7D4E7538}" dt="2022-09-06T14:16:42.859" v="15" actId="14100"/>
          <ac:picMkLst>
            <pc:docMk/>
            <pc:sldMk cId="2867588872" sldId="263"/>
            <ac:picMk id="9" creationId="{8273FFD8-FD8D-32CB-53C2-912DAE3D6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972B-4922-E915-BF34-83F05D91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7DA5-36B8-F973-7A7B-2944134AF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86BB-643C-D7C8-D11F-DB1112F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2F49-85F1-6308-7B58-69CAA771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7AD3-FF5C-B3E4-3CFB-41EB19B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5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FD96-BE55-8ADB-8D8F-06969329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AE2F-0A23-D1EF-18EC-CB5A2B66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4FB2-C453-C201-A1DE-62D951A6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41C9-8E7E-461B-986F-6BB21F18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5498-065F-FFA0-9E26-C2FD90B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6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37229-9D4E-D0D7-0180-81AE44B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E310C-87D0-0D59-D18D-6F6D6FBD8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4572-02DA-8B8D-DB97-510D578E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2655-819A-8B6D-FAFA-7597C79B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55EF-3811-9180-008F-F99238BD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1AD0-8B9C-36DE-24E6-F6164EE2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0989-8241-7D0A-17C6-02CE1C55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3F30-05CA-4DCF-38F9-18F2E042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AD6A-53C3-B2C3-3D37-B44BD02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CC69-58DF-ECEE-BD96-8EBA5751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CF9-14DE-4E13-DB72-A5FF4ABB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B825-CC5A-89D4-1953-14AE311A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D677-695F-5073-F900-9B5D3680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243-4808-FED2-35E9-B7B5C353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2830-672C-6548-2615-2C3D2D7C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6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EFC1-A21A-1F3D-E751-F5EDE845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C927-FA27-8689-E1AB-DC61C058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1237-68BA-73EE-543A-62AAF2D0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AE3A-7FD8-2D7A-4EA1-86FF3EE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B3F8-523E-EBD2-9DD7-3344A7D1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FAE-478F-9C21-9F0B-410B8CB3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0A07-7311-AE2B-80F0-BBCF290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3AB2-20A8-C159-A822-95B8B65C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E0739-13E5-333C-0A73-FB06D610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8D112-2459-9102-4FDE-A19B611C8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7645C-DBA1-E378-5962-0CD1F9EC6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B7CD-5E8F-BE9B-835D-FDB579FC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39C02-FB05-467E-BF45-5BBA7DD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A04F7-EDDD-370B-8156-6C13402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3511-5DF6-6AA1-00D7-A0764334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28524-90A1-A0A2-2FFD-8C34502D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AE5F9-DEBF-124C-F06E-27B9520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E2CF4-56D4-1690-DA79-5CE16CB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9F0CD-5DA0-3D0C-A35F-6EE972B7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0D8CF-C7FD-5E30-EE35-07E21A8C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743E-40F8-87F8-5F15-2DCA4770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9373-A489-27E1-5219-1A2351C2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D9CF-D5E8-797D-B3F5-D74F4FB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D34F-8B4B-F29A-B81C-A7A4953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2205-F0A4-DEC6-BD8C-DE002D9A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5F1E-C7AB-E1D6-D662-24BD72C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E679-85AB-CE42-4F0A-2F2F8DDD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22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6FCC-A5AF-0A8D-C118-70508521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9BFC4-14AC-46B2-25A9-169F4A3DD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EE34-1423-076F-36FA-C79BA200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167E-16D0-83BA-60AA-7B4725FE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12F5-F934-93EB-A764-C2E3DCC1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3EC9-0666-0327-6F46-04CD7090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EB835-8539-48CF-CF76-A8530A7A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EF71-E7C4-5019-C8DF-650A8536F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7324-A5CF-0091-4BBA-876FF0EDD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3AF0-58FC-4CAD-9625-26E0959562E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022D-F39E-C461-CCDF-5F553C6F1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CE54-20B3-EFCE-C16E-7A35F326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AF05-FDDA-4886-8C4C-5D15E6667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DA4-0EF8-376F-C664-04935C467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JUKEBOX</a:t>
            </a:r>
            <a:br>
              <a:rPr lang="en-IN" dirty="0"/>
            </a:br>
            <a:r>
              <a:rPr lang="en-IN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3B4E-ACC0-AFA2-9D25-4464B31B3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Arjit Kumar Singh</a:t>
            </a:r>
          </a:p>
        </p:txBody>
      </p:sp>
    </p:spTree>
    <p:extLst>
      <p:ext uri="{BB962C8B-B14F-4D97-AF65-F5344CB8AC3E}">
        <p14:creationId xmlns:p14="http://schemas.microsoft.com/office/powerpoint/2010/main" val="21958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2B32-FA5C-4400-F1E1-415AF9AA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7FEC-EED2-2B6B-1E62-ABD314E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 the list of all songs.</a:t>
            </a:r>
          </a:p>
          <a:p>
            <a:r>
              <a:rPr lang="en-IN" dirty="0"/>
              <a:t>Display the list of all podcast.</a:t>
            </a:r>
          </a:p>
          <a:p>
            <a:r>
              <a:rPr lang="en-IN" dirty="0"/>
              <a:t>Display the list of user specific playlist.</a:t>
            </a:r>
          </a:p>
          <a:p>
            <a:r>
              <a:rPr lang="en-IN" dirty="0"/>
              <a:t>User should be able to create a new playlist.</a:t>
            </a:r>
          </a:p>
          <a:p>
            <a:r>
              <a:rPr lang="en-IN" dirty="0"/>
              <a:t>User should be able to add the items in the playlist.</a:t>
            </a:r>
          </a:p>
          <a:p>
            <a:r>
              <a:rPr lang="en-IN" dirty="0"/>
              <a:t>User should be able search for a song or podcast on different criteria like title, artist, album, genre etc.</a:t>
            </a:r>
          </a:p>
        </p:txBody>
      </p:sp>
    </p:spTree>
    <p:extLst>
      <p:ext uri="{BB962C8B-B14F-4D97-AF65-F5344CB8AC3E}">
        <p14:creationId xmlns:p14="http://schemas.microsoft.com/office/powerpoint/2010/main" val="376498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F44-8FCC-4411-E387-E5F9069E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Packages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2F87-D75D-A009-4FF9-E8957B52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Connection and </a:t>
            </a:r>
            <a:r>
              <a:rPr lang="en-IN" dirty="0" err="1"/>
              <a:t>DriverManager</a:t>
            </a:r>
            <a:r>
              <a:rPr lang="en-IN" dirty="0"/>
              <a:t> class for connecting to database.</a:t>
            </a:r>
          </a:p>
          <a:p>
            <a:r>
              <a:rPr lang="en-IN" dirty="0" err="1"/>
              <a:t>Javax.sound.sampled</a:t>
            </a:r>
            <a:r>
              <a:rPr lang="en-IN" dirty="0"/>
              <a:t> package for loading and playing the audio file.</a:t>
            </a:r>
          </a:p>
          <a:p>
            <a:r>
              <a:rPr lang="en-IN" dirty="0"/>
              <a:t>File class for file handling.</a:t>
            </a:r>
          </a:p>
          <a:p>
            <a:r>
              <a:rPr lang="en-IN" dirty="0" err="1"/>
              <a:t>IOException</a:t>
            </a:r>
            <a:r>
              <a:rPr lang="en-IN" dirty="0"/>
              <a:t> class for handling the </a:t>
            </a:r>
            <a:r>
              <a:rPr lang="en-IN" dirty="0" err="1"/>
              <a:t>i</a:t>
            </a:r>
            <a:r>
              <a:rPr lang="en-IN" dirty="0"/>
              <a:t>/o exceptions of file.</a:t>
            </a:r>
          </a:p>
          <a:p>
            <a:r>
              <a:rPr lang="en-IN" dirty="0" err="1"/>
              <a:t>PreparedStatement</a:t>
            </a:r>
            <a:r>
              <a:rPr lang="en-IN" dirty="0"/>
              <a:t> class for running the query on the database.</a:t>
            </a:r>
          </a:p>
          <a:p>
            <a:r>
              <a:rPr lang="en-IN" dirty="0" err="1"/>
              <a:t>ResultSet</a:t>
            </a:r>
            <a:r>
              <a:rPr lang="en-IN" dirty="0"/>
              <a:t> class for temporarily storing the data from the database.</a:t>
            </a:r>
          </a:p>
          <a:p>
            <a:r>
              <a:rPr lang="en-IN" dirty="0" err="1"/>
              <a:t>SQLException</a:t>
            </a:r>
            <a:r>
              <a:rPr lang="en-IN" dirty="0"/>
              <a:t> class for handling the exception related to the database.</a:t>
            </a:r>
          </a:p>
          <a:p>
            <a:r>
              <a:rPr lang="en-IN" dirty="0" err="1"/>
              <a:t>ArrayList</a:t>
            </a:r>
            <a:r>
              <a:rPr lang="en-IN" dirty="0"/>
              <a:t> class for storing the data from database in the list.</a:t>
            </a:r>
          </a:p>
          <a:p>
            <a:r>
              <a:rPr lang="en-IN" dirty="0"/>
              <a:t>List class for processing different type of list.</a:t>
            </a:r>
          </a:p>
          <a:p>
            <a:r>
              <a:rPr lang="en-IN" dirty="0"/>
              <a:t>Scanner class for taking input from the user.</a:t>
            </a:r>
          </a:p>
          <a:p>
            <a:r>
              <a:rPr lang="en-IN" dirty="0"/>
              <a:t>Stream API for processing the list.</a:t>
            </a:r>
          </a:p>
        </p:txBody>
      </p:sp>
    </p:spTree>
    <p:extLst>
      <p:ext uri="{BB962C8B-B14F-4D97-AF65-F5344CB8AC3E}">
        <p14:creationId xmlns:p14="http://schemas.microsoft.com/office/powerpoint/2010/main" val="306285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6187-01FA-38F7-6082-F3C137C5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DC59-6EE9-5836-9957-C65F86B4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and login.</a:t>
            </a:r>
          </a:p>
          <a:p>
            <a:r>
              <a:rPr lang="en-IN" dirty="0"/>
              <a:t>User validation while logging into account.</a:t>
            </a:r>
          </a:p>
          <a:p>
            <a:r>
              <a:rPr lang="en-IN" dirty="0"/>
              <a:t>Play songs and podcast.</a:t>
            </a:r>
          </a:p>
          <a:p>
            <a:r>
              <a:rPr lang="en-IN" dirty="0"/>
              <a:t>Search for a specific song or podcast based on a different search criteria like title, artist, album, genre, released date, celebrity.</a:t>
            </a:r>
          </a:p>
          <a:p>
            <a:r>
              <a:rPr lang="en-IN" dirty="0"/>
              <a:t>Create multiple user specific playlist.</a:t>
            </a:r>
          </a:p>
          <a:p>
            <a:r>
              <a:rPr lang="en-IN" dirty="0"/>
              <a:t>Edit the playlist(add items, remove items, delete playlist).</a:t>
            </a:r>
          </a:p>
          <a:p>
            <a:r>
              <a:rPr lang="en-IN" dirty="0"/>
              <a:t>Can’t add duplicate items in the playlist.</a:t>
            </a:r>
          </a:p>
          <a:p>
            <a:r>
              <a:rPr lang="en-IN" dirty="0"/>
              <a:t>Can’t add non existing items in the playlist.</a:t>
            </a:r>
          </a:p>
          <a:p>
            <a:r>
              <a:rPr lang="en-IN" dirty="0"/>
              <a:t>Can go back to previous menu at every level.</a:t>
            </a:r>
          </a:p>
          <a:p>
            <a:r>
              <a:rPr lang="en-IN" dirty="0"/>
              <a:t>Tabular output in the console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3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4E8E-0D2E-E087-8DAF-77AF5CEB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and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FC8E0-844B-BA74-3976-4C865257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9" y="1690687"/>
            <a:ext cx="9104243" cy="5020213"/>
          </a:xfrm>
        </p:spPr>
      </p:pic>
    </p:spTree>
    <p:extLst>
      <p:ext uri="{BB962C8B-B14F-4D97-AF65-F5344CB8AC3E}">
        <p14:creationId xmlns:p14="http://schemas.microsoft.com/office/powerpoint/2010/main" val="29387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983C-5255-9C90-C4F4-8AF7CCD3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Jukebox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44E34-FDFC-359C-859A-0FEE67AA3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" y="1439186"/>
            <a:ext cx="10750164" cy="5418813"/>
          </a:xfrm>
        </p:spPr>
      </p:pic>
    </p:spTree>
    <p:extLst>
      <p:ext uri="{BB962C8B-B14F-4D97-AF65-F5344CB8AC3E}">
        <p14:creationId xmlns:p14="http://schemas.microsoft.com/office/powerpoint/2010/main" val="31865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73FFD8-FD8D-32CB-53C2-912DAE3D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0" y="946205"/>
            <a:ext cx="8396578" cy="54361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2CCA7F-94C5-A052-2493-AF787A5BD23F}"/>
              </a:ext>
            </a:extLst>
          </p:cNvPr>
          <p:cNvSpPr txBox="1"/>
          <p:nvPr/>
        </p:nvSpPr>
        <p:spPr>
          <a:xfrm>
            <a:off x="-221417" y="95417"/>
            <a:ext cx="521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6758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7F35-F5FE-CCA2-1FCB-C1ACEED5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0" dirty="0"/>
              <a:t>Thank</a:t>
            </a:r>
          </a:p>
          <a:p>
            <a:pPr marL="0" indent="0" algn="ctr">
              <a:buNone/>
            </a:pPr>
            <a:r>
              <a:rPr lang="en-IN" sz="15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976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JUKEBOX PROJECT</vt:lpstr>
      <vt:lpstr>Objective</vt:lpstr>
      <vt:lpstr>Classes and Packages used in the project</vt:lpstr>
      <vt:lpstr>Features</vt:lpstr>
      <vt:lpstr>Entity and Relationship Diagram</vt:lpstr>
      <vt:lpstr>Jukebox Menu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</dc:title>
  <dc:creator>Arjit Kumar Singh</dc:creator>
  <cp:lastModifiedBy>Arjit Kumar Singh</cp:lastModifiedBy>
  <cp:revision>1</cp:revision>
  <dcterms:created xsi:type="dcterms:W3CDTF">2022-09-05T16:07:02Z</dcterms:created>
  <dcterms:modified xsi:type="dcterms:W3CDTF">2022-09-06T15:03:54Z</dcterms:modified>
</cp:coreProperties>
</file>