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39D7-8CA7-4C7A-81B3-FEF662A669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A721-6F51-4489-BC34-90F41A79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nn.com/" TargetMode="External"/><Relationship Id="rId4" Type="http://schemas.openxmlformats.org/officeDocument/2006/relationships/hyperlink" Target="http://www.calfire.ca.gov/general/firemap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3" y="147932"/>
            <a:ext cx="4244708" cy="3955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7344" y="2328153"/>
            <a:ext cx="69325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Analysis of Sales Orders</a:t>
            </a:r>
          </a:p>
          <a:p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Examining the Effect of 2017 Hurricanes and Wildfires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6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2" y="147932"/>
            <a:ext cx="2827047" cy="2634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05" y="3321489"/>
            <a:ext cx="5725133" cy="3221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4681" y="1057072"/>
            <a:ext cx="820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August 2017 to December 2017 there were 209 registered wildfires of varying size in California according to the government of State of California.  Reference: </a:t>
            </a:r>
            <a:r>
              <a:rPr lang="en-US" u="sng" dirty="0">
                <a:hlinkClick r:id="rId4"/>
              </a:rPr>
              <a:t>http://www.calfire.ca.gov/general/firemaps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32" y="3929974"/>
            <a:ext cx="5006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major storms affected the Gulf and South East Regions of the United States beginning in the last week of August 2017 thru October 2017. Reference: </a:t>
            </a:r>
            <a:r>
              <a:rPr lang="en-US" u="sng" dirty="0">
                <a:hlinkClick r:id="rId5"/>
              </a:rPr>
              <a:t>www.cnn.com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2" y="147932"/>
            <a:ext cx="2827047" cy="2634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38" y="147932"/>
            <a:ext cx="7328170" cy="3351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3499004"/>
            <a:ext cx="7224408" cy="31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2" y="147932"/>
            <a:ext cx="2827047" cy="26341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2451" y="940340"/>
            <a:ext cx="784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Examining Affected States vs. Other Sales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23" y="2594043"/>
            <a:ext cx="9029257" cy="41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0316" y="147932"/>
            <a:ext cx="409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Percentage Comparisons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87" y="892140"/>
            <a:ext cx="8929993" cy="309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48" y="3740673"/>
            <a:ext cx="8986632" cy="3117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2" y="147932"/>
            <a:ext cx="2827047" cy="26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0316" y="147932"/>
            <a:ext cx="409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Forecast Models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2" y="147932"/>
            <a:ext cx="2827047" cy="2634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23" y="671152"/>
            <a:ext cx="6432874" cy="292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23" y="3745093"/>
            <a:ext cx="6432874" cy="29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Johnson</dc:creator>
  <cp:lastModifiedBy>Andrew Johnson</cp:lastModifiedBy>
  <cp:revision>3</cp:revision>
  <dcterms:created xsi:type="dcterms:W3CDTF">2018-02-09T19:21:35Z</dcterms:created>
  <dcterms:modified xsi:type="dcterms:W3CDTF">2018-02-09T20:09:22Z</dcterms:modified>
</cp:coreProperties>
</file>