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png" ContentType="image/png"/>
  <Override PartName="/ppt/media/image2.png" ContentType="image/png"/>
  <Override PartName="/ppt/media/image3.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0230D03E-8887-4DC0-8705-3AA6A9EAE3D9}"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9" name="PlaceHolder 2"/>
          <p:cNvSpPr>
            <a:spLocks noGrp="1"/>
          </p:cNvSpPr>
          <p:nvPr>
            <p:ph/>
          </p:nvPr>
        </p:nvSpPr>
        <p:spPr>
          <a:xfrm>
            <a:off x="725040" y="4372560"/>
            <a:ext cx="769716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0" name="PlaceHolder 3"/>
          <p:cNvSpPr>
            <a:spLocks noGrp="1"/>
          </p:cNvSpPr>
          <p:nvPr>
            <p:ph/>
          </p:nvPr>
        </p:nvSpPr>
        <p:spPr>
          <a:xfrm>
            <a:off x="725040" y="4613040"/>
            <a:ext cx="769716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157EBF25-22BC-44E9-9636-28255C587E5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2" name="PlaceHolder 2"/>
          <p:cNvSpPr>
            <a:spLocks noGrp="1"/>
          </p:cNvSpPr>
          <p:nvPr>
            <p:ph/>
          </p:nvPr>
        </p:nvSpPr>
        <p:spPr>
          <a:xfrm>
            <a:off x="725040" y="437256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3" name="PlaceHolder 3"/>
          <p:cNvSpPr>
            <a:spLocks noGrp="1"/>
          </p:cNvSpPr>
          <p:nvPr>
            <p:ph/>
          </p:nvPr>
        </p:nvSpPr>
        <p:spPr>
          <a:xfrm>
            <a:off x="4669200" y="437256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4" name="PlaceHolder 4"/>
          <p:cNvSpPr>
            <a:spLocks noGrp="1"/>
          </p:cNvSpPr>
          <p:nvPr>
            <p:ph/>
          </p:nvPr>
        </p:nvSpPr>
        <p:spPr>
          <a:xfrm>
            <a:off x="725040" y="461304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5" name="PlaceHolder 5"/>
          <p:cNvSpPr>
            <a:spLocks noGrp="1"/>
          </p:cNvSpPr>
          <p:nvPr>
            <p:ph/>
          </p:nvPr>
        </p:nvSpPr>
        <p:spPr>
          <a:xfrm>
            <a:off x="4669200" y="461304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3D20D81F-7C87-4FB3-B30D-9A9EE33E5C9C}"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7" name="PlaceHolder 2"/>
          <p:cNvSpPr>
            <a:spLocks noGrp="1"/>
          </p:cNvSpPr>
          <p:nvPr>
            <p:ph/>
          </p:nvPr>
        </p:nvSpPr>
        <p:spPr>
          <a:xfrm>
            <a:off x="725040" y="4372560"/>
            <a:ext cx="247824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8" name="PlaceHolder 3"/>
          <p:cNvSpPr>
            <a:spLocks noGrp="1"/>
          </p:cNvSpPr>
          <p:nvPr>
            <p:ph/>
          </p:nvPr>
        </p:nvSpPr>
        <p:spPr>
          <a:xfrm>
            <a:off x="3327480" y="4372560"/>
            <a:ext cx="247824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9" name="PlaceHolder 4"/>
          <p:cNvSpPr>
            <a:spLocks noGrp="1"/>
          </p:cNvSpPr>
          <p:nvPr>
            <p:ph/>
          </p:nvPr>
        </p:nvSpPr>
        <p:spPr>
          <a:xfrm>
            <a:off x="5930280" y="4372560"/>
            <a:ext cx="247824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0" name="PlaceHolder 5"/>
          <p:cNvSpPr>
            <a:spLocks noGrp="1"/>
          </p:cNvSpPr>
          <p:nvPr>
            <p:ph/>
          </p:nvPr>
        </p:nvSpPr>
        <p:spPr>
          <a:xfrm>
            <a:off x="725040" y="4613040"/>
            <a:ext cx="247824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1" name="PlaceHolder 6"/>
          <p:cNvSpPr>
            <a:spLocks noGrp="1"/>
          </p:cNvSpPr>
          <p:nvPr>
            <p:ph/>
          </p:nvPr>
        </p:nvSpPr>
        <p:spPr>
          <a:xfrm>
            <a:off x="3327480" y="4613040"/>
            <a:ext cx="247824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2" name="PlaceHolder 7"/>
          <p:cNvSpPr>
            <a:spLocks noGrp="1"/>
          </p:cNvSpPr>
          <p:nvPr>
            <p:ph/>
          </p:nvPr>
        </p:nvSpPr>
        <p:spPr>
          <a:xfrm>
            <a:off x="5930280" y="4613040"/>
            <a:ext cx="247824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C2536B45-7971-4FC1-B60C-83956379CF4C}"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939D0002-0AE1-434C-979E-04C7A786450F}"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0" name="PlaceHolder 2"/>
          <p:cNvSpPr>
            <a:spLocks noGrp="1"/>
          </p:cNvSpPr>
          <p:nvPr>
            <p:ph type="subTitle"/>
          </p:nvPr>
        </p:nvSpPr>
        <p:spPr>
          <a:xfrm>
            <a:off x="725040" y="4372560"/>
            <a:ext cx="7697160" cy="4600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86F3EC17-5ABF-40B6-8C77-9FCE48A1318C}"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2" name="PlaceHolder 2"/>
          <p:cNvSpPr>
            <a:spLocks noGrp="1"/>
          </p:cNvSpPr>
          <p:nvPr>
            <p:ph/>
          </p:nvPr>
        </p:nvSpPr>
        <p:spPr>
          <a:xfrm>
            <a:off x="725040" y="4372560"/>
            <a:ext cx="7697160" cy="4600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DE82790E-84FB-4717-A946-6878E8A0BAFE}"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4" name="PlaceHolder 2"/>
          <p:cNvSpPr>
            <a:spLocks noGrp="1"/>
          </p:cNvSpPr>
          <p:nvPr>
            <p:ph/>
          </p:nvPr>
        </p:nvSpPr>
        <p:spPr>
          <a:xfrm>
            <a:off x="725040" y="4372560"/>
            <a:ext cx="3755880" cy="4600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5" name="PlaceHolder 3"/>
          <p:cNvSpPr>
            <a:spLocks noGrp="1"/>
          </p:cNvSpPr>
          <p:nvPr>
            <p:ph/>
          </p:nvPr>
        </p:nvSpPr>
        <p:spPr>
          <a:xfrm>
            <a:off x="4669200" y="4372560"/>
            <a:ext cx="3755880" cy="4600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FC918761-96C7-491F-90D4-2404DD26AF5C}"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37B4C5BD-31F8-40EA-A9D4-9454C460298D}"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2"/>
          </p:nvPr>
        </p:nvSpPr>
        <p:spPr/>
        <p:txBody>
          <a:bodyPr/>
          <a:p>
            <a:fld id="{32998B93-129A-4332-B26E-34750CE8E0BF}"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9" name="PlaceHolder 2"/>
          <p:cNvSpPr>
            <a:spLocks noGrp="1"/>
          </p:cNvSpPr>
          <p:nvPr>
            <p:ph/>
          </p:nvPr>
        </p:nvSpPr>
        <p:spPr>
          <a:xfrm>
            <a:off x="725040" y="437256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0" name="PlaceHolder 3"/>
          <p:cNvSpPr>
            <a:spLocks noGrp="1"/>
          </p:cNvSpPr>
          <p:nvPr>
            <p:ph/>
          </p:nvPr>
        </p:nvSpPr>
        <p:spPr>
          <a:xfrm>
            <a:off x="4669200" y="4372560"/>
            <a:ext cx="3755880" cy="4600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1" name="PlaceHolder 4"/>
          <p:cNvSpPr>
            <a:spLocks noGrp="1"/>
          </p:cNvSpPr>
          <p:nvPr>
            <p:ph/>
          </p:nvPr>
        </p:nvSpPr>
        <p:spPr>
          <a:xfrm>
            <a:off x="725040" y="461304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4565A2BD-0FDF-4CB4-8AA1-D43083A363E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 name="PlaceHolder 2"/>
          <p:cNvSpPr>
            <a:spLocks noGrp="1"/>
          </p:cNvSpPr>
          <p:nvPr>
            <p:ph type="subTitle"/>
          </p:nvPr>
        </p:nvSpPr>
        <p:spPr>
          <a:xfrm>
            <a:off x="725040" y="4372560"/>
            <a:ext cx="7697160" cy="4600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86441F7F-D272-4F25-AFC7-782772C593AB}"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3" name="PlaceHolder 2"/>
          <p:cNvSpPr>
            <a:spLocks noGrp="1"/>
          </p:cNvSpPr>
          <p:nvPr>
            <p:ph/>
          </p:nvPr>
        </p:nvSpPr>
        <p:spPr>
          <a:xfrm>
            <a:off x="725040" y="4372560"/>
            <a:ext cx="3755880" cy="4600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4" name="PlaceHolder 3"/>
          <p:cNvSpPr>
            <a:spLocks noGrp="1"/>
          </p:cNvSpPr>
          <p:nvPr>
            <p:ph/>
          </p:nvPr>
        </p:nvSpPr>
        <p:spPr>
          <a:xfrm>
            <a:off x="4669200" y="437256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5" name="PlaceHolder 4"/>
          <p:cNvSpPr>
            <a:spLocks noGrp="1"/>
          </p:cNvSpPr>
          <p:nvPr>
            <p:ph/>
          </p:nvPr>
        </p:nvSpPr>
        <p:spPr>
          <a:xfrm>
            <a:off x="4669200" y="461304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8F849D1A-54B9-4FD2-82C7-A35029CCB146}"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7" name="PlaceHolder 2"/>
          <p:cNvSpPr>
            <a:spLocks noGrp="1"/>
          </p:cNvSpPr>
          <p:nvPr>
            <p:ph/>
          </p:nvPr>
        </p:nvSpPr>
        <p:spPr>
          <a:xfrm>
            <a:off x="725040" y="437256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8" name="PlaceHolder 3"/>
          <p:cNvSpPr>
            <a:spLocks noGrp="1"/>
          </p:cNvSpPr>
          <p:nvPr>
            <p:ph/>
          </p:nvPr>
        </p:nvSpPr>
        <p:spPr>
          <a:xfrm>
            <a:off x="4669200" y="437256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9" name="PlaceHolder 4"/>
          <p:cNvSpPr>
            <a:spLocks noGrp="1"/>
          </p:cNvSpPr>
          <p:nvPr>
            <p:ph/>
          </p:nvPr>
        </p:nvSpPr>
        <p:spPr>
          <a:xfrm>
            <a:off x="725040" y="4613040"/>
            <a:ext cx="769716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290C9C65-9C75-45F8-9EA5-02A03C505F79}"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1" name="PlaceHolder 2"/>
          <p:cNvSpPr>
            <a:spLocks noGrp="1"/>
          </p:cNvSpPr>
          <p:nvPr>
            <p:ph/>
          </p:nvPr>
        </p:nvSpPr>
        <p:spPr>
          <a:xfrm>
            <a:off x="725040" y="4372560"/>
            <a:ext cx="769716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2" name="PlaceHolder 3"/>
          <p:cNvSpPr>
            <a:spLocks noGrp="1"/>
          </p:cNvSpPr>
          <p:nvPr>
            <p:ph/>
          </p:nvPr>
        </p:nvSpPr>
        <p:spPr>
          <a:xfrm>
            <a:off x="725040" y="4613040"/>
            <a:ext cx="769716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77D0AE47-F4D7-4861-94D6-6A2DBA831F9A}"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4" name="PlaceHolder 2"/>
          <p:cNvSpPr>
            <a:spLocks noGrp="1"/>
          </p:cNvSpPr>
          <p:nvPr>
            <p:ph/>
          </p:nvPr>
        </p:nvSpPr>
        <p:spPr>
          <a:xfrm>
            <a:off x="725040" y="437256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5" name="PlaceHolder 3"/>
          <p:cNvSpPr>
            <a:spLocks noGrp="1"/>
          </p:cNvSpPr>
          <p:nvPr>
            <p:ph/>
          </p:nvPr>
        </p:nvSpPr>
        <p:spPr>
          <a:xfrm>
            <a:off x="4669200" y="437256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6" name="PlaceHolder 4"/>
          <p:cNvSpPr>
            <a:spLocks noGrp="1"/>
          </p:cNvSpPr>
          <p:nvPr>
            <p:ph/>
          </p:nvPr>
        </p:nvSpPr>
        <p:spPr>
          <a:xfrm>
            <a:off x="725040" y="461304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7" name="PlaceHolder 5"/>
          <p:cNvSpPr>
            <a:spLocks noGrp="1"/>
          </p:cNvSpPr>
          <p:nvPr>
            <p:ph/>
          </p:nvPr>
        </p:nvSpPr>
        <p:spPr>
          <a:xfrm>
            <a:off x="4669200" y="461304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227B0E08-5803-4ACB-B884-F961DE1A4C6E}"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9" name="PlaceHolder 2"/>
          <p:cNvSpPr>
            <a:spLocks noGrp="1"/>
          </p:cNvSpPr>
          <p:nvPr>
            <p:ph/>
          </p:nvPr>
        </p:nvSpPr>
        <p:spPr>
          <a:xfrm>
            <a:off x="725040" y="4372560"/>
            <a:ext cx="247824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0" name="PlaceHolder 3"/>
          <p:cNvSpPr>
            <a:spLocks noGrp="1"/>
          </p:cNvSpPr>
          <p:nvPr>
            <p:ph/>
          </p:nvPr>
        </p:nvSpPr>
        <p:spPr>
          <a:xfrm>
            <a:off x="3327480" y="4372560"/>
            <a:ext cx="247824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1" name="PlaceHolder 4"/>
          <p:cNvSpPr>
            <a:spLocks noGrp="1"/>
          </p:cNvSpPr>
          <p:nvPr>
            <p:ph/>
          </p:nvPr>
        </p:nvSpPr>
        <p:spPr>
          <a:xfrm>
            <a:off x="5930280" y="4372560"/>
            <a:ext cx="247824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2" name="PlaceHolder 5"/>
          <p:cNvSpPr>
            <a:spLocks noGrp="1"/>
          </p:cNvSpPr>
          <p:nvPr>
            <p:ph/>
          </p:nvPr>
        </p:nvSpPr>
        <p:spPr>
          <a:xfrm>
            <a:off x="725040" y="4613040"/>
            <a:ext cx="247824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3" name="PlaceHolder 6"/>
          <p:cNvSpPr>
            <a:spLocks noGrp="1"/>
          </p:cNvSpPr>
          <p:nvPr>
            <p:ph/>
          </p:nvPr>
        </p:nvSpPr>
        <p:spPr>
          <a:xfrm>
            <a:off x="3327480" y="4613040"/>
            <a:ext cx="247824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4" name="PlaceHolder 7"/>
          <p:cNvSpPr>
            <a:spLocks noGrp="1"/>
          </p:cNvSpPr>
          <p:nvPr>
            <p:ph/>
          </p:nvPr>
        </p:nvSpPr>
        <p:spPr>
          <a:xfrm>
            <a:off x="5930280" y="4613040"/>
            <a:ext cx="247824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E8A146DC-E1F5-47E1-B754-31B370EA6EC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 name="PlaceHolder 2"/>
          <p:cNvSpPr>
            <a:spLocks noGrp="1"/>
          </p:cNvSpPr>
          <p:nvPr>
            <p:ph/>
          </p:nvPr>
        </p:nvSpPr>
        <p:spPr>
          <a:xfrm>
            <a:off x="725040" y="4372560"/>
            <a:ext cx="7697160" cy="4600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DE68D6CB-069C-4044-AB46-67C3DC8D5C07}"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 name="PlaceHolder 2"/>
          <p:cNvSpPr>
            <a:spLocks noGrp="1"/>
          </p:cNvSpPr>
          <p:nvPr>
            <p:ph/>
          </p:nvPr>
        </p:nvSpPr>
        <p:spPr>
          <a:xfrm>
            <a:off x="725040" y="4372560"/>
            <a:ext cx="3755880" cy="4600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 name="PlaceHolder 3"/>
          <p:cNvSpPr>
            <a:spLocks noGrp="1"/>
          </p:cNvSpPr>
          <p:nvPr>
            <p:ph/>
          </p:nvPr>
        </p:nvSpPr>
        <p:spPr>
          <a:xfrm>
            <a:off x="4669200" y="4372560"/>
            <a:ext cx="3755880" cy="4600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E4B044D6-D9C6-40D0-9BD0-F9E7962D30CF}"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6AC10CC8-9211-405E-89BA-7BBAB94204CC}"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AFB2E386-3AC9-45A8-971D-87B67C67F293}"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 name="PlaceHolder 2"/>
          <p:cNvSpPr>
            <a:spLocks noGrp="1"/>
          </p:cNvSpPr>
          <p:nvPr>
            <p:ph/>
          </p:nvPr>
        </p:nvSpPr>
        <p:spPr>
          <a:xfrm>
            <a:off x="725040" y="437256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 name="PlaceHolder 3"/>
          <p:cNvSpPr>
            <a:spLocks noGrp="1"/>
          </p:cNvSpPr>
          <p:nvPr>
            <p:ph/>
          </p:nvPr>
        </p:nvSpPr>
        <p:spPr>
          <a:xfrm>
            <a:off x="4669200" y="4372560"/>
            <a:ext cx="3755880" cy="4600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 name="PlaceHolder 4"/>
          <p:cNvSpPr>
            <a:spLocks noGrp="1"/>
          </p:cNvSpPr>
          <p:nvPr>
            <p:ph/>
          </p:nvPr>
        </p:nvSpPr>
        <p:spPr>
          <a:xfrm>
            <a:off x="725040" y="461304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82E3E682-D078-4424-B7E8-95A8F53D6776}"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 name="PlaceHolder 2"/>
          <p:cNvSpPr>
            <a:spLocks noGrp="1"/>
          </p:cNvSpPr>
          <p:nvPr>
            <p:ph/>
          </p:nvPr>
        </p:nvSpPr>
        <p:spPr>
          <a:xfrm>
            <a:off x="725040" y="4372560"/>
            <a:ext cx="3755880" cy="4600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 name="PlaceHolder 3"/>
          <p:cNvSpPr>
            <a:spLocks noGrp="1"/>
          </p:cNvSpPr>
          <p:nvPr>
            <p:ph/>
          </p:nvPr>
        </p:nvSpPr>
        <p:spPr>
          <a:xfrm>
            <a:off x="4669200" y="437256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 name="PlaceHolder 4"/>
          <p:cNvSpPr>
            <a:spLocks noGrp="1"/>
          </p:cNvSpPr>
          <p:nvPr>
            <p:ph/>
          </p:nvPr>
        </p:nvSpPr>
        <p:spPr>
          <a:xfrm>
            <a:off x="4669200" y="461304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C37E2BDF-137A-4029-88DC-85A12F2394E4}"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5" name="PlaceHolder 2"/>
          <p:cNvSpPr>
            <a:spLocks noGrp="1"/>
          </p:cNvSpPr>
          <p:nvPr>
            <p:ph/>
          </p:nvPr>
        </p:nvSpPr>
        <p:spPr>
          <a:xfrm>
            <a:off x="725040" y="437256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 name="PlaceHolder 3"/>
          <p:cNvSpPr>
            <a:spLocks noGrp="1"/>
          </p:cNvSpPr>
          <p:nvPr>
            <p:ph/>
          </p:nvPr>
        </p:nvSpPr>
        <p:spPr>
          <a:xfrm>
            <a:off x="4669200" y="4372560"/>
            <a:ext cx="375588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 name="PlaceHolder 4"/>
          <p:cNvSpPr>
            <a:spLocks noGrp="1"/>
          </p:cNvSpPr>
          <p:nvPr>
            <p:ph/>
          </p:nvPr>
        </p:nvSpPr>
        <p:spPr>
          <a:xfrm>
            <a:off x="725040" y="4613040"/>
            <a:ext cx="7697160" cy="219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23F315D1-D1D2-4BFD-AB59-0F9CC8ACD9AC}"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0" name="Google Shape;10;p2"/>
          <p:cNvSpPr/>
          <p:nvPr/>
        </p:nvSpPr>
        <p:spPr>
          <a:xfrm>
            <a:off x="0" y="0"/>
            <a:ext cx="9143640" cy="487440"/>
          </a:xfrm>
          <a:prstGeom prst="rect">
            <a:avLst/>
          </a:pr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grpSp>
        <p:nvGrpSpPr>
          <p:cNvPr id="1" name="Google Shape;11;p2"/>
          <p:cNvGrpSpPr/>
          <p:nvPr/>
        </p:nvGrpSpPr>
        <p:grpSpPr>
          <a:xfrm>
            <a:off x="530280" y="1205640"/>
            <a:ext cx="1342800" cy="17280"/>
            <a:chOff x="530280" y="1205640"/>
            <a:chExt cx="1342800" cy="17280"/>
          </a:xfrm>
        </p:grpSpPr>
        <p:sp>
          <p:nvSpPr>
            <p:cNvPr id="2" name="Google Shape;12;p2"/>
            <p:cNvSpPr/>
            <p:nvPr/>
          </p:nvSpPr>
          <p:spPr>
            <a:xfrm rot="16200000">
              <a:off x="1380600" y="730440"/>
              <a:ext cx="17280" cy="967320"/>
            </a:xfrm>
            <a:prstGeom prst="rect">
              <a:avLst/>
            </a:pr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 name="Google Shape;13;p2"/>
            <p:cNvSpPr/>
            <p:nvPr/>
          </p:nvSpPr>
          <p:spPr>
            <a:xfrm rot="16200000">
              <a:off x="1009440" y="726480"/>
              <a:ext cx="17280" cy="975600"/>
            </a:xfrm>
            <a:prstGeom prst="rect">
              <a:avLst/>
            </a:pr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4" name="PlaceHolder 1"/>
          <p:cNvSpPr>
            <a:spLocks noGrp="1"/>
          </p:cNvSpPr>
          <p:nvPr>
            <p:ph type="title"/>
          </p:nvPr>
        </p:nvSpPr>
        <p:spPr>
          <a:xfrm>
            <a:off x="729360" y="1322280"/>
            <a:ext cx="7687800" cy="1664280"/>
          </a:xfrm>
          <a:prstGeom prst="rect">
            <a:avLst/>
          </a:prstGeom>
          <a:noFill/>
          <a:ln w="0">
            <a:noFill/>
          </a:ln>
        </p:spPr>
        <p:txBody>
          <a:bodyPr lIns="91440" rIns="91440" tIns="91440" bIns="91440" anchor="t">
            <a:normAutofit/>
          </a:bodyPr>
          <a:p>
            <a:pPr indent="0">
              <a:buNone/>
            </a:pPr>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5" name="PlaceHolder 2"/>
          <p:cNvSpPr>
            <a:spLocks noGrp="1"/>
          </p:cNvSpPr>
          <p:nvPr>
            <p:ph type="sldNum" idx="1"/>
          </p:nvPr>
        </p:nvSpPr>
        <p:spPr>
          <a:xfrm>
            <a:off x="8536320" y="474984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accent1"/>
                </a:solidFill>
                <a:latin typeface="Lato"/>
                <a:ea typeface="Lato"/>
              </a:defRPr>
            </a:lvl1pPr>
          </a:lstStyle>
          <a:p>
            <a:pPr indent="0" algn="r">
              <a:lnSpc>
                <a:spcPct val="100000"/>
              </a:lnSpc>
              <a:buNone/>
              <a:tabLst>
                <a:tab algn="l" pos="0"/>
              </a:tabLst>
            </a:pPr>
            <a:fld id="{3787C7FC-640A-4D0E-952D-8855989C154F}" type="slidenum">
              <a:rPr b="0" lang="en" sz="1000" spc="-1" strike="noStrike">
                <a:solidFill>
                  <a:schemeClr val="accent1"/>
                </a:solidFill>
                <a:latin typeface="Lato"/>
                <a:ea typeface="Lato"/>
              </a:rPr>
              <a:t>&lt;number&gt;</a:t>
            </a:fld>
            <a:endParaRPr b="0" lang="en-US" sz="1000" spc="-1" strike="noStrike">
              <a:solidFill>
                <a:srgbClr val="000000"/>
              </a:solidFill>
              <a:latin typeface="Times New Roman"/>
            </a:endParaRPr>
          </a:p>
        </p:txBody>
      </p:sp>
      <p:sp>
        <p:nvSpPr>
          <p:cNvPr id="6"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43" name="Google Shape;74;p11"/>
          <p:cNvGrpSpPr/>
          <p:nvPr/>
        </p:nvGrpSpPr>
        <p:grpSpPr>
          <a:xfrm>
            <a:off x="530280" y="4183560"/>
            <a:ext cx="1342800" cy="17280"/>
            <a:chOff x="530280" y="4183560"/>
            <a:chExt cx="1342800" cy="17280"/>
          </a:xfrm>
        </p:grpSpPr>
        <p:sp>
          <p:nvSpPr>
            <p:cNvPr id="44" name="Google Shape;75;p11"/>
            <p:cNvSpPr/>
            <p:nvPr/>
          </p:nvSpPr>
          <p:spPr>
            <a:xfrm rot="16200000">
              <a:off x="1380600" y="3708360"/>
              <a:ext cx="17280" cy="967320"/>
            </a:xfrm>
            <a:prstGeom prst="rect">
              <a:avLst/>
            </a:pr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5" name="Google Shape;76;p11"/>
            <p:cNvSpPr/>
            <p:nvPr/>
          </p:nvSpPr>
          <p:spPr>
            <a:xfrm rot="16200000">
              <a:off x="1009440" y="3704400"/>
              <a:ext cx="17280" cy="975600"/>
            </a:xfrm>
            <a:prstGeom prst="rect">
              <a:avLst/>
            </a:pr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grpSp>
      <p:sp>
        <p:nvSpPr>
          <p:cNvPr id="46" name="PlaceHolder 1"/>
          <p:cNvSpPr>
            <a:spLocks noGrp="1"/>
          </p:cNvSpPr>
          <p:nvPr>
            <p:ph type="title"/>
          </p:nvPr>
        </p:nvSpPr>
        <p:spPr>
          <a:xfrm>
            <a:off x="729360" y="734040"/>
            <a:ext cx="7688160" cy="1244520"/>
          </a:xfrm>
          <a:prstGeom prst="rect">
            <a:avLst/>
          </a:prstGeom>
          <a:noFill/>
          <a:ln w="0">
            <a:noFill/>
          </a:ln>
        </p:spPr>
        <p:txBody>
          <a:bodyPr lIns="91440" rIns="91440" tIns="91440" bIns="91440" anchor="t">
            <a:normAutofit fontScale="87381"/>
          </a:bodyPr>
          <a:p>
            <a:pPr indent="0">
              <a:lnSpc>
                <a:spcPct val="100000"/>
              </a:lnSpc>
              <a:buNone/>
            </a:pPr>
            <a:r>
              <a:rPr b="1" lang="en-US" sz="8000" spc="-1" strike="noStrike">
                <a:solidFill>
                  <a:schemeClr val="lt1"/>
                </a:solidFill>
                <a:latin typeface="Raleway"/>
                <a:ea typeface="Raleway"/>
              </a:rPr>
              <a:t>xx%</a:t>
            </a:r>
            <a:endParaRPr b="0" lang="en-US" sz="8000" spc="-1" strike="noStrike">
              <a:solidFill>
                <a:srgbClr val="000000"/>
              </a:solidFill>
              <a:latin typeface="Arial"/>
            </a:endParaRPr>
          </a:p>
        </p:txBody>
      </p:sp>
      <p:sp>
        <p:nvSpPr>
          <p:cNvPr id="47" name="PlaceHolder 2"/>
          <p:cNvSpPr>
            <a:spLocks noGrp="1"/>
          </p:cNvSpPr>
          <p:nvPr>
            <p:ph type="body"/>
          </p:nvPr>
        </p:nvSpPr>
        <p:spPr>
          <a:xfrm>
            <a:off x="729360" y="2273040"/>
            <a:ext cx="7688160" cy="1580040"/>
          </a:xfrm>
          <a:prstGeom prst="rect">
            <a:avLst/>
          </a:prstGeom>
          <a:noFill/>
          <a:ln w="0">
            <a:noFill/>
          </a:ln>
        </p:spPr>
        <p:txBody>
          <a:bodyPr lIns="91440" rIns="91440" tIns="91440" bIns="91440" anchor="t">
            <a:normAutofit fontScale="68403"/>
          </a:bodyPr>
          <a:p>
            <a:pPr marL="432000" indent="-324000">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48" name="PlaceHolder 3"/>
          <p:cNvSpPr>
            <a:spLocks noGrp="1"/>
          </p:cNvSpPr>
          <p:nvPr>
            <p:ph type="sldNum" idx="2"/>
          </p:nvPr>
        </p:nvSpPr>
        <p:spPr>
          <a:xfrm>
            <a:off x="8536320" y="474984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lt1"/>
                </a:solidFill>
                <a:latin typeface="Lato"/>
                <a:ea typeface="Lato"/>
              </a:defRPr>
            </a:lvl1pPr>
          </a:lstStyle>
          <a:p>
            <a:pPr indent="0" algn="r">
              <a:lnSpc>
                <a:spcPct val="100000"/>
              </a:lnSpc>
              <a:buNone/>
              <a:tabLst>
                <a:tab algn="l" pos="0"/>
              </a:tabLst>
            </a:pPr>
            <a:fld id="{38A03CD8-F81B-4531-B2C2-5B662C297614}" type="slidenum">
              <a:rPr b="0" lang="en" sz="1000" spc="-1" strike="noStrike">
                <a:solidFill>
                  <a:schemeClr val="lt1"/>
                </a:solidFill>
                <a:latin typeface="Lato"/>
                <a:ea typeface="Lato"/>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54960" y="1292760"/>
            <a:ext cx="7994160" cy="1664280"/>
          </a:xfrm>
          <a:prstGeom prst="rect">
            <a:avLst/>
          </a:prstGeom>
          <a:noFill/>
          <a:ln w="0">
            <a:noFill/>
          </a:ln>
        </p:spPr>
        <p:txBody>
          <a:bodyPr lIns="91440" rIns="91440" tIns="91440" bIns="91440" anchor="t">
            <a:normAutofit/>
          </a:bodyPr>
          <a:p>
            <a:pPr indent="0" algn="ctr">
              <a:lnSpc>
                <a:spcPct val="100000"/>
              </a:lnSpc>
              <a:buNone/>
              <a:tabLst>
                <a:tab algn="l" pos="0"/>
              </a:tabLst>
            </a:pPr>
            <a:r>
              <a:rPr b="1" lang="en" sz="4200" spc="-1" strike="noStrike">
                <a:solidFill>
                  <a:schemeClr val="dk2"/>
                </a:solidFill>
                <a:latin typeface="Raleway"/>
                <a:ea typeface="Raleway"/>
              </a:rPr>
              <a:t>Animal Species Detection</a:t>
            </a:r>
            <a:endParaRPr b="0" lang="en-US" sz="4200" spc="-1" strike="noStrike">
              <a:solidFill>
                <a:srgbClr val="000000"/>
              </a:solidFill>
              <a:latin typeface="Arial"/>
            </a:endParaRPr>
          </a:p>
        </p:txBody>
      </p:sp>
      <p:sp>
        <p:nvSpPr>
          <p:cNvPr id="86" name="PlaceHolder 2"/>
          <p:cNvSpPr>
            <a:spLocks noGrp="1"/>
          </p:cNvSpPr>
          <p:nvPr>
            <p:ph type="subTitle"/>
          </p:nvPr>
        </p:nvSpPr>
        <p:spPr>
          <a:xfrm>
            <a:off x="423000" y="3195720"/>
            <a:ext cx="7687800" cy="1446120"/>
          </a:xfrm>
          <a:prstGeom prst="rect">
            <a:avLst/>
          </a:prstGeom>
          <a:noFill/>
          <a:ln w="0">
            <a:noFill/>
          </a:ln>
        </p:spPr>
        <p:txBody>
          <a:bodyPr lIns="91440" rIns="91440" tIns="91440" bIns="91440" anchor="t">
            <a:normAutofit/>
          </a:bodyPr>
          <a:p>
            <a:pPr indent="0">
              <a:lnSpc>
                <a:spcPct val="100000"/>
              </a:lnSpc>
              <a:buNone/>
              <a:tabLst>
                <a:tab algn="l" pos="0"/>
              </a:tabLst>
            </a:pPr>
            <a:r>
              <a:rPr b="1" lang="en" sz="1600" spc="-1" strike="noStrike">
                <a:solidFill>
                  <a:schemeClr val="accent1"/>
                </a:solidFill>
                <a:latin typeface="Lato"/>
                <a:ea typeface="Lato"/>
              </a:rPr>
              <a:t>Group members:</a:t>
            </a:r>
            <a:endParaRPr b="0" lang="en-US" sz="1600" spc="-1" strike="noStrike">
              <a:solidFill>
                <a:srgbClr val="000000"/>
              </a:solidFill>
              <a:latin typeface="Arial"/>
            </a:endParaRPr>
          </a:p>
          <a:p>
            <a:pPr marL="457200" indent="-330120">
              <a:lnSpc>
                <a:spcPct val="100000"/>
              </a:lnSpc>
              <a:buClr>
                <a:srgbClr val="595959"/>
              </a:buClr>
              <a:buFont typeface="Lato"/>
              <a:buAutoNum type="arabicPeriod"/>
              <a:tabLst>
                <a:tab algn="l" pos="0"/>
              </a:tabLst>
            </a:pPr>
            <a:r>
              <a:rPr b="1" lang="en" sz="1600" spc="-1" strike="noStrike">
                <a:solidFill>
                  <a:schemeClr val="accent1"/>
                </a:solidFill>
                <a:latin typeface="Lato"/>
                <a:ea typeface="Lato"/>
              </a:rPr>
              <a:t>Arjumand. </a:t>
            </a:r>
            <a:r>
              <a:rPr b="1" lang="en" sz="1600" spc="-1" strike="noStrike">
                <a:solidFill>
                  <a:schemeClr val="accent1"/>
                </a:solidFill>
                <a:latin typeface="Lato"/>
                <a:ea typeface="Lato"/>
              </a:rPr>
              <a:t>	</a:t>
            </a:r>
            <a:r>
              <a:rPr b="1" lang="en" sz="1600" spc="-1" strike="noStrike">
                <a:solidFill>
                  <a:schemeClr val="accent1"/>
                </a:solidFill>
                <a:latin typeface="Lato"/>
                <a:ea typeface="Lato"/>
              </a:rPr>
              <a:t>	</a:t>
            </a:r>
            <a:r>
              <a:rPr b="1" lang="en" sz="1600" spc="-1" strike="noStrike">
                <a:solidFill>
                  <a:schemeClr val="accent1"/>
                </a:solidFill>
                <a:latin typeface="Lato"/>
                <a:ea typeface="Lato"/>
              </a:rPr>
              <a:t>	</a:t>
            </a:r>
            <a:r>
              <a:rPr b="1" lang="en" sz="1600" spc="-1" strike="noStrike">
                <a:solidFill>
                  <a:schemeClr val="accent1"/>
                </a:solidFill>
                <a:latin typeface="Lato"/>
                <a:ea typeface="Lato"/>
              </a:rPr>
              <a:t>(2021a1r111)</a:t>
            </a:r>
            <a:endParaRPr b="0" lang="en-US" sz="1600" spc="-1" strike="noStrike">
              <a:solidFill>
                <a:srgbClr val="000000"/>
              </a:solidFill>
              <a:latin typeface="Arial"/>
            </a:endParaRPr>
          </a:p>
          <a:p>
            <a:pPr marL="457200" indent="-330120">
              <a:lnSpc>
                <a:spcPct val="100000"/>
              </a:lnSpc>
              <a:buClr>
                <a:srgbClr val="595959"/>
              </a:buClr>
              <a:buFont typeface="Lato"/>
              <a:buAutoNum type="arabicPeriod"/>
              <a:tabLst>
                <a:tab algn="l" pos="0"/>
              </a:tabLst>
            </a:pPr>
            <a:r>
              <a:rPr b="1" lang="en" sz="1600" spc="-1" strike="noStrike">
                <a:solidFill>
                  <a:schemeClr val="accent1"/>
                </a:solidFill>
                <a:latin typeface="Lato"/>
                <a:ea typeface="Lato"/>
              </a:rPr>
              <a:t>Emrinder Singh. </a:t>
            </a:r>
            <a:r>
              <a:rPr b="1" lang="en" sz="1600" spc="-1" strike="noStrike">
                <a:solidFill>
                  <a:schemeClr val="accent1"/>
                </a:solidFill>
                <a:latin typeface="Lato"/>
                <a:ea typeface="Lato"/>
              </a:rPr>
              <a:t>	</a:t>
            </a:r>
            <a:r>
              <a:rPr b="1" lang="en" sz="1600" spc="-1" strike="noStrike">
                <a:solidFill>
                  <a:schemeClr val="accent1"/>
                </a:solidFill>
                <a:latin typeface="Lato"/>
                <a:ea typeface="Lato"/>
              </a:rPr>
              <a:t>	</a:t>
            </a:r>
            <a:r>
              <a:rPr b="1" lang="en" sz="1600" spc="-1" strike="noStrike">
                <a:solidFill>
                  <a:schemeClr val="accent1"/>
                </a:solidFill>
                <a:latin typeface="Lato"/>
                <a:ea typeface="Lato"/>
              </a:rPr>
              <a:t> </a:t>
            </a:r>
            <a:r>
              <a:rPr b="1" lang="en" sz="1600" spc="-1" strike="noStrike">
                <a:solidFill>
                  <a:schemeClr val="accent1"/>
                </a:solidFill>
                <a:latin typeface="Lato"/>
                <a:ea typeface="Lato"/>
              </a:rPr>
              <a:t>	</a:t>
            </a:r>
            <a:r>
              <a:rPr b="1" lang="en" sz="1600" spc="-1" strike="noStrike">
                <a:solidFill>
                  <a:schemeClr val="accent1"/>
                </a:solidFill>
                <a:latin typeface="Lato"/>
                <a:ea typeface="Lato"/>
              </a:rPr>
              <a:t>(2021a1r108)</a:t>
            </a:r>
            <a:endParaRPr b="0" lang="en-US" sz="1600" spc="-1" strike="noStrike">
              <a:solidFill>
                <a:srgbClr val="000000"/>
              </a:solidFill>
              <a:latin typeface="Arial"/>
            </a:endParaRPr>
          </a:p>
          <a:p>
            <a:pPr marL="457200" indent="-330120">
              <a:lnSpc>
                <a:spcPct val="100000"/>
              </a:lnSpc>
              <a:buClr>
                <a:srgbClr val="595959"/>
              </a:buClr>
              <a:buFont typeface="Lato"/>
              <a:buAutoNum type="arabicPeriod"/>
              <a:tabLst>
                <a:tab algn="l" pos="0"/>
              </a:tabLst>
            </a:pPr>
            <a:r>
              <a:rPr b="1" lang="en" sz="1600" spc="-1" strike="noStrike">
                <a:solidFill>
                  <a:schemeClr val="accent1"/>
                </a:solidFill>
                <a:latin typeface="Lato"/>
                <a:ea typeface="Lato"/>
              </a:rPr>
              <a:t>Ankush Singh Langeh.</a:t>
            </a:r>
            <a:r>
              <a:rPr b="1" lang="en" sz="1600" spc="-1" strike="noStrike">
                <a:solidFill>
                  <a:schemeClr val="accent1"/>
                </a:solidFill>
                <a:latin typeface="Lato"/>
                <a:ea typeface="Lato"/>
              </a:rPr>
              <a:t>	</a:t>
            </a:r>
            <a:r>
              <a:rPr b="1" lang="en" sz="1600" spc="-1" strike="noStrike">
                <a:solidFill>
                  <a:schemeClr val="accent1"/>
                </a:solidFill>
                <a:latin typeface="Lato"/>
                <a:ea typeface="Lato"/>
              </a:rPr>
              <a:t> </a:t>
            </a:r>
            <a:r>
              <a:rPr b="1" lang="en" sz="1600" spc="-1" strike="noStrike">
                <a:solidFill>
                  <a:schemeClr val="accent1"/>
                </a:solidFill>
                <a:latin typeface="Lato"/>
                <a:ea typeface="Lato"/>
              </a:rPr>
              <a:t>	</a:t>
            </a:r>
            <a:r>
              <a:rPr b="1" lang="en" sz="1600" spc="-1" strike="noStrike">
                <a:solidFill>
                  <a:schemeClr val="accent1"/>
                </a:solidFill>
                <a:latin typeface="Lato"/>
                <a:ea typeface="Lato"/>
              </a:rPr>
              <a:t>(2021a1r115)</a:t>
            </a:r>
            <a:endParaRPr b="0" lang="en-US" sz="1600" spc="-1" strike="noStrike">
              <a:solidFill>
                <a:srgbClr val="000000"/>
              </a:solidFill>
              <a:latin typeface="Arial"/>
            </a:endParaRPr>
          </a:p>
          <a:p>
            <a:pPr marL="457200" indent="-330120">
              <a:lnSpc>
                <a:spcPct val="100000"/>
              </a:lnSpc>
              <a:buClr>
                <a:srgbClr val="595959"/>
              </a:buClr>
              <a:buFont typeface="Lato"/>
              <a:buAutoNum type="arabicPeriod"/>
              <a:tabLst>
                <a:tab algn="l" pos="0"/>
              </a:tabLst>
            </a:pPr>
            <a:r>
              <a:rPr b="1" lang="en" sz="1600" spc="-1" strike="noStrike">
                <a:solidFill>
                  <a:schemeClr val="accent1"/>
                </a:solidFill>
                <a:latin typeface="Lato"/>
                <a:ea typeface="Lato"/>
              </a:rPr>
              <a:t>JattanVir Singh Bhutyal. </a:t>
            </a:r>
            <a:r>
              <a:rPr b="1" lang="en" sz="1600" spc="-1" strike="noStrike">
                <a:solidFill>
                  <a:schemeClr val="accent1"/>
                </a:solidFill>
                <a:latin typeface="Lato"/>
                <a:ea typeface="Lato"/>
              </a:rPr>
              <a:t>	</a:t>
            </a:r>
            <a:r>
              <a:rPr b="1" lang="en" sz="1600" spc="-1" strike="noStrike">
                <a:solidFill>
                  <a:schemeClr val="accent1"/>
                </a:solidFill>
                <a:latin typeface="Lato"/>
                <a:ea typeface="Lato"/>
              </a:rPr>
              <a:t>(2022a1l013)</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729360" y="1318680"/>
            <a:ext cx="7688520" cy="534960"/>
          </a:xfrm>
          <a:prstGeom prst="rect">
            <a:avLst/>
          </a:prstGeom>
          <a:noFill/>
          <a:ln w="0">
            <a:noFill/>
          </a:ln>
        </p:spPr>
        <p:txBody>
          <a:bodyPr lIns="91440" rIns="91440" tIns="91440" bIns="91440" anchor="t">
            <a:normAutofit fontScale="93099"/>
          </a:bodyPr>
          <a:p>
            <a:pPr indent="0">
              <a:lnSpc>
                <a:spcPct val="100000"/>
              </a:lnSpc>
              <a:buNone/>
              <a:tabLst>
                <a:tab algn="l" pos="0"/>
              </a:tabLst>
            </a:pPr>
            <a:r>
              <a:rPr b="1" lang="en" sz="2600" spc="-1" strike="noStrike">
                <a:solidFill>
                  <a:schemeClr val="dk2"/>
                </a:solidFill>
                <a:latin typeface="Raleway"/>
                <a:ea typeface="Raleway"/>
              </a:rPr>
              <a:t>Data PreProcessing</a:t>
            </a:r>
            <a:endParaRPr b="0" lang="en-US" sz="2600" spc="-1" strike="noStrike">
              <a:solidFill>
                <a:srgbClr val="000000"/>
              </a:solidFill>
              <a:latin typeface="Arial"/>
            </a:endParaRPr>
          </a:p>
        </p:txBody>
      </p:sp>
      <p:sp>
        <p:nvSpPr>
          <p:cNvPr id="105" name="PlaceHolder 2"/>
          <p:cNvSpPr>
            <a:spLocks noGrp="1"/>
          </p:cNvSpPr>
          <p:nvPr>
            <p:ph/>
          </p:nvPr>
        </p:nvSpPr>
        <p:spPr>
          <a:xfrm>
            <a:off x="729360" y="2079000"/>
            <a:ext cx="7688520" cy="2260800"/>
          </a:xfrm>
          <a:prstGeom prst="rect">
            <a:avLst/>
          </a:prstGeom>
          <a:noFill/>
          <a:ln w="0">
            <a:noFill/>
          </a:ln>
        </p:spPr>
        <p:txBody>
          <a:bodyPr lIns="91440" rIns="91440" tIns="91440" bIns="91440" anchor="t">
            <a:normAutofit/>
          </a:bodyPr>
          <a:p>
            <a:pPr indent="0">
              <a:lnSpc>
                <a:spcPct val="115000"/>
              </a:lnSpc>
              <a:buNone/>
              <a:tabLst>
                <a:tab algn="l" pos="0"/>
              </a:tabLst>
            </a:pPr>
            <a:r>
              <a:rPr b="0" lang="en" sz="1500" spc="-1" strike="noStrike">
                <a:solidFill>
                  <a:srgbClr val="3c4043"/>
                </a:solidFill>
                <a:highlight>
                  <a:srgbClr val="d4f1f4"/>
                </a:highlight>
                <a:latin typeface="Times New Roman"/>
                <a:ea typeface="Times New Roman"/>
              </a:rPr>
              <a:t>The data will be split into three different categories: Training, Validation and Testing. </a:t>
            </a:r>
            <a:endParaRPr b="0" lang="en-US" sz="1500" spc="-1" strike="noStrike">
              <a:solidFill>
                <a:srgbClr val="000000"/>
              </a:solidFill>
              <a:latin typeface="Arial"/>
            </a:endParaRPr>
          </a:p>
          <a:p>
            <a:pPr indent="0">
              <a:lnSpc>
                <a:spcPct val="115000"/>
              </a:lnSpc>
              <a:spcBef>
                <a:spcPts val="1199"/>
              </a:spcBef>
              <a:buNone/>
              <a:tabLst>
                <a:tab algn="l" pos="0"/>
              </a:tabLst>
            </a:pPr>
            <a:r>
              <a:rPr b="0" lang="en" sz="1500" spc="-1" strike="noStrike">
                <a:solidFill>
                  <a:srgbClr val="3c4043"/>
                </a:solidFill>
                <a:highlight>
                  <a:srgbClr val="d4f1f4"/>
                </a:highlight>
                <a:latin typeface="Times New Roman"/>
                <a:ea typeface="Times New Roman"/>
              </a:rPr>
              <a:t>The training data will be used to train the deep learning CNN model and its parameters will be fine tuned with the validation data. </a:t>
            </a:r>
            <a:endParaRPr b="0" lang="en-US" sz="1500" spc="-1" strike="noStrike">
              <a:solidFill>
                <a:srgbClr val="000000"/>
              </a:solidFill>
              <a:latin typeface="Arial"/>
            </a:endParaRPr>
          </a:p>
          <a:p>
            <a:pPr indent="0">
              <a:lnSpc>
                <a:spcPct val="115000"/>
              </a:lnSpc>
              <a:spcBef>
                <a:spcPts val="1199"/>
              </a:spcBef>
              <a:spcAft>
                <a:spcPts val="1199"/>
              </a:spcAft>
              <a:buNone/>
              <a:tabLst>
                <a:tab algn="l" pos="0"/>
              </a:tabLst>
            </a:pPr>
            <a:r>
              <a:rPr b="0" lang="en" sz="1500" spc="-1" strike="noStrike">
                <a:solidFill>
                  <a:srgbClr val="3c4043"/>
                </a:solidFill>
                <a:highlight>
                  <a:srgbClr val="d4f1f4"/>
                </a:highlight>
                <a:latin typeface="Times New Roman"/>
                <a:ea typeface="Times New Roman"/>
              </a:rPr>
              <a:t>Finally, the performance of the data will be evaluated using the test data(data the model has not previously seen)</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729360" y="1318680"/>
            <a:ext cx="7688520" cy="534960"/>
          </a:xfrm>
          <a:prstGeom prst="rect">
            <a:avLst/>
          </a:prstGeom>
          <a:noFill/>
          <a:ln w="0">
            <a:noFill/>
          </a:ln>
        </p:spPr>
        <p:txBody>
          <a:bodyPr lIns="91440" rIns="91440" tIns="91440" bIns="91440" anchor="t">
            <a:normAutofit fontScale="93099"/>
          </a:bodyPr>
          <a:p>
            <a:pPr indent="0">
              <a:lnSpc>
                <a:spcPct val="100000"/>
              </a:lnSpc>
              <a:buNone/>
              <a:tabLst>
                <a:tab algn="l" pos="0"/>
              </a:tabLst>
            </a:pPr>
            <a:r>
              <a:rPr b="1" lang="en" sz="2600" spc="-1" strike="noStrike">
                <a:solidFill>
                  <a:schemeClr val="dk2"/>
                </a:solidFill>
                <a:latin typeface="Raleway"/>
                <a:ea typeface="Raleway"/>
              </a:rPr>
              <a:t>Accuracy Of The Model</a:t>
            </a:r>
            <a:endParaRPr b="0" lang="en-US" sz="2600" spc="-1" strike="noStrike">
              <a:solidFill>
                <a:srgbClr val="000000"/>
              </a:solidFill>
              <a:latin typeface="Arial"/>
            </a:endParaRPr>
          </a:p>
        </p:txBody>
      </p:sp>
      <p:sp>
        <p:nvSpPr>
          <p:cNvPr id="107" name="PlaceHolder 2"/>
          <p:cNvSpPr>
            <a:spLocks noGrp="1"/>
          </p:cNvSpPr>
          <p:nvPr>
            <p:ph/>
          </p:nvPr>
        </p:nvSpPr>
        <p:spPr>
          <a:xfrm>
            <a:off x="729360" y="2079000"/>
            <a:ext cx="7688520" cy="2260800"/>
          </a:xfrm>
          <a:prstGeom prst="rect">
            <a:avLst/>
          </a:prstGeom>
          <a:noFill/>
          <a:ln w="0">
            <a:noFill/>
          </a:ln>
        </p:spPr>
        <p:txBody>
          <a:bodyPr lIns="91440" rIns="91440" tIns="91440" bIns="91440" anchor="t">
            <a:normAutofit/>
          </a:bodyPr>
          <a:p>
            <a:pPr indent="0">
              <a:spcBef>
                <a:spcPts val="1417"/>
              </a:spcBef>
              <a:buNone/>
            </a:pPr>
            <a:endParaRPr b="0" lang="en-US" sz="1300" spc="-1" strike="noStrike">
              <a:solidFill>
                <a:schemeClr val="accent1"/>
              </a:solidFill>
              <a:latin typeface="Lato"/>
              <a:ea typeface="Lato"/>
            </a:endParaRPr>
          </a:p>
        </p:txBody>
      </p:sp>
      <p:pic>
        <p:nvPicPr>
          <p:cNvPr id="108" name="Google Shape;149;p23" descr=""/>
          <p:cNvPicPr/>
          <p:nvPr/>
        </p:nvPicPr>
        <p:blipFill>
          <a:blip r:embed="rId1"/>
          <a:stretch/>
        </p:blipFill>
        <p:spPr>
          <a:xfrm>
            <a:off x="729360" y="2079000"/>
            <a:ext cx="7688520" cy="22608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729360" y="1318680"/>
            <a:ext cx="7688520" cy="534960"/>
          </a:xfrm>
          <a:prstGeom prst="rect">
            <a:avLst/>
          </a:prstGeom>
          <a:noFill/>
          <a:ln w="0">
            <a:noFill/>
          </a:ln>
        </p:spPr>
        <p:txBody>
          <a:bodyPr lIns="91440" rIns="91440" tIns="91440" bIns="91440" anchor="t">
            <a:normAutofit fontScale="93099"/>
          </a:bodyPr>
          <a:p>
            <a:pPr indent="0">
              <a:buNone/>
            </a:pPr>
            <a:endParaRPr b="1" lang="en-US" sz="2600" spc="-1" strike="noStrike">
              <a:solidFill>
                <a:schemeClr val="dk2"/>
              </a:solidFill>
              <a:latin typeface="Raleway"/>
              <a:ea typeface="Raleway"/>
            </a:endParaRPr>
          </a:p>
        </p:txBody>
      </p:sp>
      <p:sp>
        <p:nvSpPr>
          <p:cNvPr id="110" name="PlaceHolder 2"/>
          <p:cNvSpPr>
            <a:spLocks noGrp="1"/>
          </p:cNvSpPr>
          <p:nvPr>
            <p:ph/>
          </p:nvPr>
        </p:nvSpPr>
        <p:spPr>
          <a:xfrm>
            <a:off x="729360" y="2079000"/>
            <a:ext cx="7688520" cy="2260800"/>
          </a:xfrm>
          <a:prstGeom prst="rect">
            <a:avLst/>
          </a:prstGeom>
          <a:noFill/>
          <a:ln w="0">
            <a:noFill/>
          </a:ln>
        </p:spPr>
        <p:txBody>
          <a:bodyPr lIns="91440" rIns="91440" tIns="91440" bIns="91440" anchor="t">
            <a:normAutofit/>
          </a:bodyPr>
          <a:p>
            <a:pPr indent="0">
              <a:spcBef>
                <a:spcPts val="1417"/>
              </a:spcBef>
              <a:buNone/>
            </a:pPr>
            <a:endParaRPr b="0" lang="en-US" sz="1300" spc="-1" strike="noStrike">
              <a:solidFill>
                <a:schemeClr val="accent1"/>
              </a:solidFill>
              <a:latin typeface="Lato"/>
              <a:ea typeface="Lato"/>
            </a:endParaRPr>
          </a:p>
        </p:txBody>
      </p:sp>
      <p:pic>
        <p:nvPicPr>
          <p:cNvPr id="111" name="Google Shape;156;p24" descr=""/>
          <p:cNvPicPr/>
          <p:nvPr/>
        </p:nvPicPr>
        <p:blipFill>
          <a:blip r:embed="rId1"/>
          <a:stretch/>
        </p:blipFill>
        <p:spPr>
          <a:xfrm>
            <a:off x="729360" y="1318680"/>
            <a:ext cx="7688160" cy="30553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p:nvPr>
        </p:nvSpPr>
        <p:spPr>
          <a:xfrm>
            <a:off x="770760" y="1522080"/>
            <a:ext cx="7697160" cy="1856880"/>
          </a:xfrm>
          <a:prstGeom prst="rect">
            <a:avLst/>
          </a:prstGeom>
          <a:noFill/>
          <a:ln w="0">
            <a:noFill/>
          </a:ln>
        </p:spPr>
        <p:txBody>
          <a:bodyPr lIns="91440" rIns="91440" tIns="91440" bIns="91440" anchor="ctr">
            <a:normAutofit/>
          </a:bodyPr>
          <a:p>
            <a:pPr indent="0" algn="ctr">
              <a:lnSpc>
                <a:spcPct val="100000"/>
              </a:lnSpc>
              <a:buNone/>
              <a:tabLst>
                <a:tab algn="l" pos="0"/>
              </a:tabLst>
            </a:pPr>
            <a:r>
              <a:rPr b="0" lang="en" sz="3600" spc="-1" strike="noStrike">
                <a:solidFill>
                  <a:schemeClr val="accent1"/>
                </a:solidFill>
                <a:highlight>
                  <a:srgbClr val="d4f1f4"/>
                </a:highlight>
                <a:latin typeface="Times New Roman"/>
                <a:ea typeface="Times New Roman"/>
              </a:rPr>
              <a:t>Thanks</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729360" y="1318680"/>
            <a:ext cx="7688520" cy="534960"/>
          </a:xfrm>
          <a:prstGeom prst="rect">
            <a:avLst/>
          </a:prstGeom>
          <a:noFill/>
          <a:ln w="0">
            <a:noFill/>
          </a:ln>
        </p:spPr>
        <p:txBody>
          <a:bodyPr lIns="91440" rIns="91440" tIns="91440" bIns="91440" anchor="t">
            <a:normAutofit fontScale="93099"/>
          </a:bodyPr>
          <a:p>
            <a:pPr indent="0">
              <a:lnSpc>
                <a:spcPct val="100000"/>
              </a:lnSpc>
              <a:buNone/>
              <a:tabLst>
                <a:tab algn="l" pos="0"/>
              </a:tabLst>
            </a:pPr>
            <a:r>
              <a:rPr b="1" lang="en" sz="2600" spc="-1" strike="noStrike">
                <a:solidFill>
                  <a:schemeClr val="dk2"/>
                </a:solidFill>
                <a:latin typeface="Raleway"/>
                <a:ea typeface="Raleway"/>
              </a:rPr>
              <a:t>Problem Statement</a:t>
            </a:r>
            <a:endParaRPr b="0" lang="en-US" sz="2600" spc="-1" strike="noStrike">
              <a:solidFill>
                <a:srgbClr val="000000"/>
              </a:solidFill>
              <a:latin typeface="Arial"/>
            </a:endParaRPr>
          </a:p>
        </p:txBody>
      </p:sp>
      <p:sp>
        <p:nvSpPr>
          <p:cNvPr id="88" name="PlaceHolder 2"/>
          <p:cNvSpPr>
            <a:spLocks noGrp="1"/>
          </p:cNvSpPr>
          <p:nvPr>
            <p:ph/>
          </p:nvPr>
        </p:nvSpPr>
        <p:spPr>
          <a:xfrm>
            <a:off x="729360" y="2079000"/>
            <a:ext cx="7688520" cy="2260800"/>
          </a:xfrm>
          <a:prstGeom prst="rect">
            <a:avLst/>
          </a:prstGeom>
          <a:noFill/>
          <a:ln w="0">
            <a:noFill/>
          </a:ln>
        </p:spPr>
        <p:txBody>
          <a:bodyPr lIns="91440" rIns="91440" tIns="91440" bIns="91440" anchor="t">
            <a:normAutofit/>
          </a:bodyPr>
          <a:p>
            <a:pPr indent="0">
              <a:lnSpc>
                <a:spcPct val="115000"/>
              </a:lnSpc>
              <a:buNone/>
              <a:tabLst>
                <a:tab algn="l" pos="0"/>
              </a:tabLst>
            </a:pPr>
            <a:endParaRPr b="0" lang="en-US" sz="1500" spc="-1" strike="noStrike">
              <a:solidFill>
                <a:srgbClr val="000000"/>
              </a:solidFill>
              <a:latin typeface="Arial"/>
            </a:endParaRPr>
          </a:p>
          <a:p>
            <a:pPr indent="0">
              <a:lnSpc>
                <a:spcPct val="115000"/>
              </a:lnSpc>
              <a:spcBef>
                <a:spcPts val="1199"/>
              </a:spcBef>
              <a:buNone/>
              <a:tabLst>
                <a:tab algn="l" pos="0"/>
              </a:tabLst>
            </a:pPr>
            <a:r>
              <a:rPr b="0" lang="en" sz="1750" spc="-1" strike="noStrike">
                <a:solidFill>
                  <a:srgbClr val="3c4043"/>
                </a:solidFill>
                <a:highlight>
                  <a:srgbClr val="d4f1f4"/>
                </a:highlight>
                <a:latin typeface="Times New Roman"/>
                <a:ea typeface="Times New Roman"/>
              </a:rPr>
              <a:t>How can we use AI to revolutionise conservation efforts of wild animals.</a:t>
            </a:r>
            <a:endParaRPr b="0" lang="en-US" sz="1750" spc="-1" strike="noStrike">
              <a:solidFill>
                <a:srgbClr val="000000"/>
              </a:solidFill>
              <a:latin typeface="Arial"/>
            </a:endParaRPr>
          </a:p>
          <a:p>
            <a:pPr indent="0">
              <a:lnSpc>
                <a:spcPct val="115000"/>
              </a:lnSpc>
              <a:spcBef>
                <a:spcPts val="1199"/>
              </a:spcBef>
              <a:buNone/>
              <a:tabLst>
                <a:tab algn="l" pos="0"/>
              </a:tabLst>
            </a:pPr>
            <a:r>
              <a:rPr b="0" lang="en" sz="1750" spc="-1" strike="noStrike">
                <a:solidFill>
                  <a:srgbClr val="3c4043"/>
                </a:solidFill>
                <a:highlight>
                  <a:srgbClr val="d4f1f4"/>
                </a:highlight>
                <a:latin typeface="Times New Roman"/>
                <a:ea typeface="Times New Roman"/>
              </a:rPr>
              <a:t>Animal image classification is a complex task that involves using artificial intelligence (AI) algorithms to identify and categorize animals based on their visual characteristics.</a:t>
            </a:r>
            <a:endParaRPr b="0" lang="en-US" sz="1750" spc="-1" strike="noStrike">
              <a:solidFill>
                <a:srgbClr val="000000"/>
              </a:solidFill>
              <a:latin typeface="Arial"/>
            </a:endParaRPr>
          </a:p>
          <a:p>
            <a:pPr indent="0">
              <a:lnSpc>
                <a:spcPct val="115000"/>
              </a:lnSpc>
              <a:spcBef>
                <a:spcPts val="1199"/>
              </a:spcBef>
              <a:spcAft>
                <a:spcPts val="1199"/>
              </a:spcAft>
              <a:buNone/>
              <a:tabLst>
                <a:tab algn="l" pos="0"/>
              </a:tabLs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729360" y="1318680"/>
            <a:ext cx="7688520" cy="534960"/>
          </a:xfrm>
          <a:prstGeom prst="rect">
            <a:avLst/>
          </a:prstGeom>
          <a:noFill/>
          <a:ln w="0">
            <a:noFill/>
          </a:ln>
        </p:spPr>
        <p:txBody>
          <a:bodyPr lIns="91440" rIns="91440" tIns="91440" bIns="91440" anchor="t">
            <a:normAutofit fontScale="93099"/>
          </a:bodyPr>
          <a:p>
            <a:pPr indent="0">
              <a:lnSpc>
                <a:spcPct val="100000"/>
              </a:lnSpc>
              <a:buNone/>
              <a:tabLst>
                <a:tab algn="l" pos="0"/>
              </a:tabLst>
            </a:pPr>
            <a:r>
              <a:rPr b="1" lang="en" sz="2600" spc="-1" strike="noStrike">
                <a:solidFill>
                  <a:schemeClr val="dk2"/>
                </a:solidFill>
                <a:latin typeface="Raleway"/>
                <a:ea typeface="Raleway"/>
              </a:rPr>
              <a:t>Proposed Solution</a:t>
            </a:r>
            <a:endParaRPr b="0" lang="en-US" sz="2600" spc="-1" strike="noStrike">
              <a:solidFill>
                <a:srgbClr val="000000"/>
              </a:solidFill>
              <a:latin typeface="Arial"/>
            </a:endParaRPr>
          </a:p>
        </p:txBody>
      </p:sp>
      <p:sp>
        <p:nvSpPr>
          <p:cNvPr id="90" name="PlaceHolder 2"/>
          <p:cNvSpPr>
            <a:spLocks noGrp="1"/>
          </p:cNvSpPr>
          <p:nvPr>
            <p:ph/>
          </p:nvPr>
        </p:nvSpPr>
        <p:spPr>
          <a:xfrm>
            <a:off x="727560" y="2063880"/>
            <a:ext cx="7688520" cy="2260800"/>
          </a:xfrm>
          <a:prstGeom prst="rect">
            <a:avLst/>
          </a:prstGeom>
          <a:noFill/>
          <a:ln w="0">
            <a:noFill/>
          </a:ln>
        </p:spPr>
        <p:txBody>
          <a:bodyPr lIns="91440" rIns="91440" tIns="91440" bIns="91440" anchor="t">
            <a:normAutofit/>
          </a:bodyPr>
          <a:p>
            <a:pPr indent="0">
              <a:lnSpc>
                <a:spcPct val="115000"/>
              </a:lnSpc>
              <a:buNone/>
              <a:tabLst>
                <a:tab algn="l" pos="0"/>
              </a:tabLst>
            </a:pPr>
            <a:r>
              <a:rPr b="0" lang="en" sz="1500" spc="-1" strike="noStrike">
                <a:solidFill>
                  <a:srgbClr val="3c4043"/>
                </a:solidFill>
                <a:highlight>
                  <a:srgbClr val="d4f1f4"/>
                </a:highlight>
                <a:latin typeface="Times New Roman"/>
                <a:ea typeface="Times New Roman"/>
              </a:rPr>
              <a:t>As already discussed that the classification of animals is a complex task so we can make use of AI with Computer Vision to accomplish this.</a:t>
            </a:r>
            <a:endParaRPr b="0" lang="en-US" sz="1500" spc="-1" strike="noStrike">
              <a:solidFill>
                <a:srgbClr val="000000"/>
              </a:solidFill>
              <a:latin typeface="Arial"/>
            </a:endParaRPr>
          </a:p>
          <a:p>
            <a:pPr indent="0">
              <a:lnSpc>
                <a:spcPct val="115000"/>
              </a:lnSpc>
              <a:spcBef>
                <a:spcPts val="1199"/>
              </a:spcBef>
              <a:spcAft>
                <a:spcPts val="1199"/>
              </a:spcAft>
              <a:buNone/>
              <a:tabLst>
                <a:tab algn="l" pos="0"/>
              </a:tabLst>
            </a:pPr>
            <a:r>
              <a:rPr b="0" lang="en" sz="1500" spc="-1" strike="noStrike">
                <a:solidFill>
                  <a:srgbClr val="3c4043"/>
                </a:solidFill>
                <a:highlight>
                  <a:srgbClr val="d4f1f4"/>
                </a:highlight>
                <a:latin typeface="Times New Roman"/>
                <a:ea typeface="Times New Roman"/>
              </a:rPr>
              <a:t>This technology has numerous applications, including wildlife conservation, veterinary medicine, and even agriculture. With the advent of deep learning and computer vision technologies, it is now possible to develop highly accurate and efficient animal image classification systems that can analyze millions of images in real-time</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729360" y="1318680"/>
            <a:ext cx="7688520" cy="534960"/>
          </a:xfrm>
          <a:prstGeom prst="rect">
            <a:avLst/>
          </a:prstGeom>
          <a:noFill/>
          <a:ln w="0">
            <a:noFill/>
          </a:ln>
        </p:spPr>
        <p:txBody>
          <a:bodyPr lIns="91440" rIns="91440" tIns="91440" bIns="91440" anchor="t">
            <a:normAutofit fontScale="93099"/>
          </a:bodyPr>
          <a:p>
            <a:pPr indent="0">
              <a:lnSpc>
                <a:spcPct val="100000"/>
              </a:lnSpc>
              <a:buNone/>
              <a:tabLst>
                <a:tab algn="l" pos="0"/>
              </a:tabLst>
            </a:pPr>
            <a:r>
              <a:rPr b="1" lang="en" sz="2600" spc="-1" strike="noStrike">
                <a:solidFill>
                  <a:schemeClr val="dk2"/>
                </a:solidFill>
                <a:latin typeface="Raleway"/>
                <a:ea typeface="Raleway"/>
              </a:rPr>
              <a:t>Proposed Solution</a:t>
            </a:r>
            <a:endParaRPr b="0" lang="en-US" sz="2600" spc="-1" strike="noStrike">
              <a:solidFill>
                <a:srgbClr val="000000"/>
              </a:solidFill>
              <a:latin typeface="Arial"/>
            </a:endParaRPr>
          </a:p>
        </p:txBody>
      </p:sp>
      <p:sp>
        <p:nvSpPr>
          <p:cNvPr id="92" name="PlaceHolder 2"/>
          <p:cNvSpPr>
            <a:spLocks noGrp="1"/>
          </p:cNvSpPr>
          <p:nvPr>
            <p:ph/>
          </p:nvPr>
        </p:nvSpPr>
        <p:spPr>
          <a:xfrm>
            <a:off x="729360" y="2079000"/>
            <a:ext cx="7688520" cy="2260800"/>
          </a:xfrm>
          <a:prstGeom prst="rect">
            <a:avLst/>
          </a:prstGeom>
          <a:noFill/>
          <a:ln w="0">
            <a:noFill/>
          </a:ln>
        </p:spPr>
        <p:txBody>
          <a:bodyPr lIns="91440" rIns="91440" tIns="91440" bIns="91440" anchor="t">
            <a:normAutofit/>
          </a:bodyPr>
          <a:p>
            <a:pPr indent="0">
              <a:lnSpc>
                <a:spcPct val="115000"/>
              </a:lnSpc>
              <a:buNone/>
              <a:tabLst>
                <a:tab algn="l" pos="0"/>
              </a:tabLst>
            </a:pPr>
            <a:r>
              <a:rPr b="0" lang="en" sz="1500" spc="-1" strike="noStrike">
                <a:solidFill>
                  <a:srgbClr val="3c4043"/>
                </a:solidFill>
                <a:highlight>
                  <a:srgbClr val="d4f1f4"/>
                </a:highlight>
                <a:latin typeface="Times New Roman"/>
                <a:ea typeface="Times New Roman"/>
              </a:rPr>
              <a:t>One of the primary challenges in animal image classification is dealing with the vast amount of visual data that is available. This data can be highly diverse, ranging from low-quality camera trap images to high-resolution photos captured by professional photographers.</a:t>
            </a:r>
            <a:endParaRPr b="0" lang="en-US" sz="1500" spc="-1" strike="noStrike">
              <a:solidFill>
                <a:srgbClr val="000000"/>
              </a:solidFill>
              <a:latin typeface="Arial"/>
            </a:endParaRPr>
          </a:p>
          <a:p>
            <a:pPr indent="0">
              <a:lnSpc>
                <a:spcPct val="115000"/>
              </a:lnSpc>
              <a:spcBef>
                <a:spcPts val="1199"/>
              </a:spcBef>
              <a:spcAft>
                <a:spcPts val="1199"/>
              </a:spcAft>
              <a:buNone/>
              <a:tabLst>
                <a:tab algn="l" pos="0"/>
              </a:tabLst>
            </a:pPr>
            <a:r>
              <a:rPr b="0" lang="en" sz="1500" spc="-1" strike="noStrike">
                <a:solidFill>
                  <a:srgbClr val="3c4043"/>
                </a:solidFill>
                <a:highlight>
                  <a:srgbClr val="d4f1f4"/>
                </a:highlight>
                <a:latin typeface="Times New Roman"/>
                <a:ea typeface="Times New Roman"/>
              </a:rPr>
              <a:t>Additionally, the appearance of animals can vary significantly depending on factors such as age, sex, and location. To overcome these challenges, researchers often rely on deep learning models that can learn from large datasets and generalize well to new images.</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729360" y="1318680"/>
            <a:ext cx="7688520" cy="534960"/>
          </a:xfrm>
          <a:prstGeom prst="rect">
            <a:avLst/>
          </a:prstGeom>
          <a:noFill/>
          <a:ln w="0">
            <a:noFill/>
          </a:ln>
        </p:spPr>
        <p:txBody>
          <a:bodyPr lIns="91440" rIns="91440" tIns="91440" bIns="91440" anchor="t">
            <a:normAutofit fontScale="93099"/>
          </a:bodyPr>
          <a:p>
            <a:pPr indent="0">
              <a:lnSpc>
                <a:spcPct val="100000"/>
              </a:lnSpc>
              <a:buNone/>
              <a:tabLst>
                <a:tab algn="l" pos="0"/>
              </a:tabLst>
            </a:pPr>
            <a:r>
              <a:rPr b="1" lang="en" sz="2600" spc="-1" strike="noStrike">
                <a:solidFill>
                  <a:schemeClr val="dk2"/>
                </a:solidFill>
                <a:latin typeface="Raleway"/>
                <a:ea typeface="Raleway"/>
              </a:rPr>
              <a:t>Training The Model</a:t>
            </a:r>
            <a:endParaRPr b="0" lang="en-US" sz="2600" spc="-1" strike="noStrike">
              <a:solidFill>
                <a:srgbClr val="000000"/>
              </a:solidFill>
              <a:latin typeface="Arial"/>
            </a:endParaRPr>
          </a:p>
        </p:txBody>
      </p:sp>
      <p:sp>
        <p:nvSpPr>
          <p:cNvPr id="94" name="PlaceHolder 2"/>
          <p:cNvSpPr>
            <a:spLocks noGrp="1"/>
          </p:cNvSpPr>
          <p:nvPr>
            <p:ph/>
          </p:nvPr>
        </p:nvSpPr>
        <p:spPr>
          <a:xfrm>
            <a:off x="729360" y="2079000"/>
            <a:ext cx="7688520" cy="2260800"/>
          </a:xfrm>
          <a:prstGeom prst="rect">
            <a:avLst/>
          </a:prstGeom>
          <a:noFill/>
          <a:ln w="9360">
            <a:solidFill>
              <a:schemeClr val="dk1"/>
            </a:solidFill>
            <a:round/>
          </a:ln>
        </p:spPr>
        <p:txBody>
          <a:bodyPr lIns="91440" rIns="91440" tIns="91440" bIns="91440" anchor="t">
            <a:normAutofit fontScale="18445" lnSpcReduction="10000"/>
          </a:bodyPr>
          <a:p>
            <a:pPr indent="0">
              <a:lnSpc>
                <a:spcPct val="170000"/>
              </a:lnSpc>
              <a:buNone/>
              <a:tabLst>
                <a:tab algn="l" pos="0"/>
              </a:tabLst>
            </a:pPr>
            <a:r>
              <a:rPr b="0" lang="en" sz="6000" spc="-1" strike="noStrike">
                <a:solidFill>
                  <a:srgbClr val="3c4043"/>
                </a:solidFill>
                <a:highlight>
                  <a:srgbClr val="d4f1f4"/>
                </a:highlight>
                <a:latin typeface="Times New Roman"/>
                <a:ea typeface="Times New Roman"/>
              </a:rPr>
              <a:t>The model images will be subjected to a CNN model called EfficientNetB7. Three callbacks will be utilized to monitor the training. These are: Model Checkpoint, Early Stopping, Tensorboard callback. The summary of the model hyperparameter is shown as follows:</a:t>
            </a:r>
            <a:endParaRPr b="0" lang="en-US" sz="6000" spc="-1" strike="noStrike">
              <a:solidFill>
                <a:srgbClr val="000000"/>
              </a:solidFill>
              <a:latin typeface="Arial"/>
            </a:endParaRPr>
          </a:p>
          <a:p>
            <a:pPr indent="0">
              <a:lnSpc>
                <a:spcPct val="170000"/>
              </a:lnSpc>
              <a:spcBef>
                <a:spcPts val="901"/>
              </a:spcBef>
              <a:buNone/>
              <a:tabLst>
                <a:tab algn="l" pos="0"/>
              </a:tabLst>
            </a:pPr>
            <a:r>
              <a:rPr b="1" lang="en" sz="6000" spc="-1" strike="noStrike">
                <a:solidFill>
                  <a:srgbClr val="3c4043"/>
                </a:solidFill>
                <a:highlight>
                  <a:srgbClr val="d4f1f4"/>
                </a:highlight>
                <a:latin typeface="Times New Roman"/>
                <a:ea typeface="Times New Roman"/>
              </a:rPr>
              <a:t>Batch size</a:t>
            </a:r>
            <a:r>
              <a:rPr b="0" lang="en" sz="6000" spc="-1" strike="noStrike">
                <a:solidFill>
                  <a:srgbClr val="3c4043"/>
                </a:solidFill>
                <a:highlight>
                  <a:srgbClr val="d4f1f4"/>
                </a:highlight>
                <a:latin typeface="Times New Roman"/>
                <a:ea typeface="Times New Roman"/>
              </a:rPr>
              <a:t>: 32</a:t>
            </a:r>
            <a:r>
              <a:rPr b="0" lang="en" sz="6000" spc="-1" strike="noStrike">
                <a:solidFill>
                  <a:srgbClr val="3c4043"/>
                </a:solidFill>
                <a:highlight>
                  <a:srgbClr val="d4f1f4"/>
                </a:highlight>
                <a:latin typeface="Times New Roman"/>
                <a:ea typeface="Times New Roman"/>
              </a:rPr>
              <a:t>	</a:t>
            </a:r>
            <a:r>
              <a:rPr b="0" lang="en" sz="6000" spc="-1" strike="noStrike">
                <a:solidFill>
                  <a:srgbClr val="3c4043"/>
                </a:solidFill>
                <a:highlight>
                  <a:srgbClr val="d4f1f4"/>
                </a:highlight>
                <a:latin typeface="Times New Roman"/>
                <a:ea typeface="Times New Roman"/>
              </a:rPr>
              <a:t>	</a:t>
            </a:r>
            <a:r>
              <a:rPr b="0" lang="en" sz="6000" spc="-1" strike="noStrike">
                <a:solidFill>
                  <a:srgbClr val="3c4043"/>
                </a:solidFill>
                <a:highlight>
                  <a:srgbClr val="d4f1f4"/>
                </a:highlight>
                <a:latin typeface="Times New Roman"/>
                <a:ea typeface="Times New Roman"/>
              </a:rPr>
              <a:t>	</a:t>
            </a:r>
            <a:r>
              <a:rPr b="0" lang="en" sz="6000" spc="-1" strike="noStrike">
                <a:solidFill>
                  <a:srgbClr val="3c4043"/>
                </a:solidFill>
                <a:highlight>
                  <a:srgbClr val="d4f1f4"/>
                </a:highlight>
                <a:latin typeface="Times New Roman"/>
                <a:ea typeface="Times New Roman"/>
              </a:rPr>
              <a:t>	</a:t>
            </a:r>
            <a:r>
              <a:rPr b="0" lang="en" sz="6000" spc="-1" strike="noStrike">
                <a:solidFill>
                  <a:srgbClr val="3c4043"/>
                </a:solidFill>
                <a:highlight>
                  <a:srgbClr val="d4f1f4"/>
                </a:highlight>
                <a:latin typeface="Times New Roman"/>
                <a:ea typeface="Times New Roman"/>
              </a:rPr>
              <a:t>	</a:t>
            </a:r>
            <a:r>
              <a:rPr b="0" lang="en" sz="6000" spc="-1" strike="noStrike">
                <a:solidFill>
                  <a:srgbClr val="3c4043"/>
                </a:solidFill>
                <a:highlight>
                  <a:srgbClr val="d4f1f4"/>
                </a:highlight>
                <a:latin typeface="Times New Roman"/>
                <a:ea typeface="Times New Roman"/>
              </a:rPr>
              <a:t>	</a:t>
            </a:r>
            <a:r>
              <a:rPr b="1" lang="en" sz="6000" spc="-1" strike="noStrike">
                <a:solidFill>
                  <a:srgbClr val="3c4043"/>
                </a:solidFill>
                <a:highlight>
                  <a:srgbClr val="d4f1f4"/>
                </a:highlight>
                <a:latin typeface="Times New Roman"/>
                <a:ea typeface="Times New Roman"/>
              </a:rPr>
              <a:t>Input Shape</a:t>
            </a:r>
            <a:r>
              <a:rPr b="0" lang="en" sz="6000" spc="-1" strike="noStrike">
                <a:solidFill>
                  <a:srgbClr val="3c4043"/>
                </a:solidFill>
                <a:highlight>
                  <a:srgbClr val="d4f1f4"/>
                </a:highlight>
                <a:latin typeface="Times New Roman"/>
                <a:ea typeface="Times New Roman"/>
              </a:rPr>
              <a:t>: (224, 224, 3)</a:t>
            </a:r>
            <a:br>
              <a:rPr sz="6000"/>
            </a:br>
            <a:r>
              <a:rPr b="1" lang="en" sz="6000" spc="-1" strike="noStrike">
                <a:solidFill>
                  <a:srgbClr val="3c4043"/>
                </a:solidFill>
                <a:highlight>
                  <a:srgbClr val="d4f1f4"/>
                </a:highlight>
                <a:latin typeface="Times New Roman"/>
                <a:ea typeface="Times New Roman"/>
              </a:rPr>
              <a:t>Epochs</a:t>
            </a:r>
            <a:r>
              <a:rPr b="0" lang="en" sz="6000" spc="-1" strike="noStrike">
                <a:solidFill>
                  <a:srgbClr val="3c4043"/>
                </a:solidFill>
                <a:highlight>
                  <a:srgbClr val="d4f1f4"/>
                </a:highlight>
                <a:latin typeface="Times New Roman"/>
                <a:ea typeface="Times New Roman"/>
              </a:rPr>
              <a:t>: 100</a:t>
            </a:r>
            <a:r>
              <a:rPr b="0" lang="en" sz="6000" spc="-1" strike="noStrike">
                <a:solidFill>
                  <a:srgbClr val="3c4043"/>
                </a:solidFill>
                <a:highlight>
                  <a:srgbClr val="d4f1f4"/>
                </a:highlight>
                <a:latin typeface="Times New Roman"/>
                <a:ea typeface="Times New Roman"/>
              </a:rPr>
              <a:t>	</a:t>
            </a:r>
            <a:r>
              <a:rPr b="0" lang="en" sz="6000" spc="-1" strike="noStrike">
                <a:solidFill>
                  <a:srgbClr val="3c4043"/>
                </a:solidFill>
                <a:highlight>
                  <a:srgbClr val="d4f1f4"/>
                </a:highlight>
                <a:latin typeface="Times New Roman"/>
                <a:ea typeface="Times New Roman"/>
              </a:rPr>
              <a:t>	</a:t>
            </a:r>
            <a:r>
              <a:rPr b="0" lang="en" sz="6000" spc="-1" strike="noStrike">
                <a:solidFill>
                  <a:srgbClr val="3c4043"/>
                </a:solidFill>
                <a:highlight>
                  <a:srgbClr val="d4f1f4"/>
                </a:highlight>
                <a:latin typeface="Times New Roman"/>
                <a:ea typeface="Times New Roman"/>
              </a:rPr>
              <a:t>	</a:t>
            </a:r>
            <a:r>
              <a:rPr b="0" lang="en" sz="6000" spc="-1" strike="noStrike">
                <a:solidFill>
                  <a:srgbClr val="3c4043"/>
                </a:solidFill>
                <a:highlight>
                  <a:srgbClr val="d4f1f4"/>
                </a:highlight>
                <a:latin typeface="Times New Roman"/>
                <a:ea typeface="Times New Roman"/>
              </a:rPr>
              <a:t>	</a:t>
            </a:r>
            <a:r>
              <a:rPr b="0" lang="en" sz="6000" spc="-1" strike="noStrike">
                <a:solidFill>
                  <a:srgbClr val="3c4043"/>
                </a:solidFill>
                <a:highlight>
                  <a:srgbClr val="d4f1f4"/>
                </a:highlight>
                <a:latin typeface="Times New Roman"/>
                <a:ea typeface="Times New Roman"/>
              </a:rPr>
              <a:t>	</a:t>
            </a:r>
            <a:r>
              <a:rPr b="1" lang="en" sz="6000" spc="-1" strike="noStrike">
                <a:solidFill>
                  <a:srgbClr val="3c4043"/>
                </a:solidFill>
                <a:highlight>
                  <a:srgbClr val="d4f1f4"/>
                </a:highlight>
                <a:latin typeface="Times New Roman"/>
                <a:ea typeface="Times New Roman"/>
              </a:rPr>
              <a:t>Output layer</a:t>
            </a:r>
            <a:r>
              <a:rPr b="0" lang="en" sz="6000" spc="-1" strike="noStrike">
                <a:solidFill>
                  <a:srgbClr val="3c4043"/>
                </a:solidFill>
                <a:highlight>
                  <a:srgbClr val="d4f1f4"/>
                </a:highlight>
                <a:latin typeface="Times New Roman"/>
                <a:ea typeface="Times New Roman"/>
              </a:rPr>
              <a:t>: 10</a:t>
            </a:r>
            <a:endParaRPr b="0" lang="en-US" sz="6000" spc="-1" strike="noStrike">
              <a:solidFill>
                <a:srgbClr val="000000"/>
              </a:solidFill>
              <a:latin typeface="Arial"/>
            </a:endParaRPr>
          </a:p>
          <a:p>
            <a:pPr indent="0">
              <a:lnSpc>
                <a:spcPct val="170000"/>
              </a:lnSpc>
              <a:spcBef>
                <a:spcPts val="1199"/>
              </a:spcBef>
              <a:spcAft>
                <a:spcPts val="1199"/>
              </a:spcAft>
              <a:buNone/>
              <a:tabLst>
                <a:tab algn="l" pos="0"/>
              </a:tabLst>
            </a:pPr>
            <a:br>
              <a:rPr sz="6000"/>
            </a:br>
            <a:endParaRPr b="0" lang="en-US"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729360" y="1318680"/>
            <a:ext cx="7688520" cy="534960"/>
          </a:xfrm>
          <a:prstGeom prst="rect">
            <a:avLst/>
          </a:prstGeom>
          <a:noFill/>
          <a:ln w="0">
            <a:noFill/>
          </a:ln>
        </p:spPr>
        <p:txBody>
          <a:bodyPr lIns="91440" rIns="91440" tIns="91440" bIns="91440" anchor="t">
            <a:normAutofit fontScale="93099"/>
          </a:bodyPr>
          <a:p>
            <a:pPr indent="0">
              <a:lnSpc>
                <a:spcPct val="100000"/>
              </a:lnSpc>
              <a:buNone/>
              <a:tabLst>
                <a:tab algn="l" pos="0"/>
              </a:tabLst>
            </a:pPr>
            <a:r>
              <a:rPr b="1" lang="en" sz="2600" spc="-1" strike="noStrike">
                <a:solidFill>
                  <a:schemeClr val="dk2"/>
                </a:solidFill>
                <a:latin typeface="Raleway"/>
                <a:ea typeface="Raleway"/>
              </a:rPr>
              <a:t>About Dataset</a:t>
            </a:r>
            <a:endParaRPr b="0" lang="en-US" sz="2600" spc="-1" strike="noStrike">
              <a:solidFill>
                <a:srgbClr val="000000"/>
              </a:solidFill>
              <a:latin typeface="Arial"/>
            </a:endParaRPr>
          </a:p>
        </p:txBody>
      </p:sp>
      <p:sp>
        <p:nvSpPr>
          <p:cNvPr id="96" name="PlaceHolder 2"/>
          <p:cNvSpPr>
            <a:spLocks noGrp="1"/>
          </p:cNvSpPr>
          <p:nvPr>
            <p:ph/>
          </p:nvPr>
        </p:nvSpPr>
        <p:spPr>
          <a:xfrm>
            <a:off x="729360" y="2079000"/>
            <a:ext cx="7688520" cy="2260800"/>
          </a:xfrm>
          <a:prstGeom prst="rect">
            <a:avLst/>
          </a:prstGeom>
          <a:noFill/>
          <a:ln w="0">
            <a:noFill/>
          </a:ln>
        </p:spPr>
        <p:txBody>
          <a:bodyPr lIns="91440" rIns="91440" tIns="91440" bIns="91440" anchor="t">
            <a:normAutofit/>
          </a:bodyPr>
          <a:p>
            <a:pPr indent="0">
              <a:lnSpc>
                <a:spcPct val="115000"/>
              </a:lnSpc>
              <a:buNone/>
              <a:tabLst>
                <a:tab algn="l" pos="0"/>
              </a:tabLst>
            </a:pPr>
            <a:r>
              <a:rPr b="0" lang="en" sz="1500" spc="-1" strike="noStrike">
                <a:solidFill>
                  <a:schemeClr val="accent1"/>
                </a:solidFill>
                <a:highlight>
                  <a:srgbClr val="d4f1f4"/>
                </a:highlight>
                <a:latin typeface="Times New Roman"/>
                <a:ea typeface="Times New Roman"/>
              </a:rPr>
              <a:t>For Dataset we have referred to kaggle for animal pictures to train the model.</a:t>
            </a:r>
            <a:endParaRPr b="0" lang="en-US" sz="1500" spc="-1" strike="noStrike">
              <a:solidFill>
                <a:srgbClr val="000000"/>
              </a:solidFill>
              <a:latin typeface="Arial"/>
            </a:endParaRPr>
          </a:p>
          <a:p>
            <a:pPr indent="0">
              <a:lnSpc>
                <a:spcPct val="115000"/>
              </a:lnSpc>
              <a:spcBef>
                <a:spcPts val="1199"/>
              </a:spcBef>
              <a:buNone/>
              <a:tabLst>
                <a:tab algn="l" pos="0"/>
              </a:tabLst>
            </a:pPr>
            <a:r>
              <a:rPr b="0" lang="en" sz="1500" spc="-1" strike="noStrike">
                <a:solidFill>
                  <a:schemeClr val="accent1"/>
                </a:solidFill>
                <a:highlight>
                  <a:srgbClr val="d4f1f4"/>
                </a:highlight>
                <a:latin typeface="Times New Roman"/>
                <a:ea typeface="Times New Roman"/>
              </a:rPr>
              <a:t>The dataset contains photos of animals from 10 different categories.</a:t>
            </a:r>
            <a:endParaRPr b="0" lang="en-US" sz="1500" spc="-1" strike="noStrike">
              <a:solidFill>
                <a:srgbClr val="000000"/>
              </a:solidFill>
              <a:latin typeface="Arial"/>
            </a:endParaRPr>
          </a:p>
          <a:p>
            <a:pPr indent="0">
              <a:lnSpc>
                <a:spcPct val="115000"/>
              </a:lnSpc>
              <a:spcBef>
                <a:spcPts val="1199"/>
              </a:spcBef>
              <a:buNone/>
              <a:tabLst>
                <a:tab algn="l" pos="0"/>
              </a:tabLst>
            </a:pPr>
            <a:r>
              <a:rPr b="0" lang="en" sz="1500" spc="-1" strike="noStrike">
                <a:solidFill>
                  <a:srgbClr val="3c4043"/>
                </a:solidFill>
                <a:highlight>
                  <a:srgbClr val="d4f1f4"/>
                </a:highlight>
                <a:latin typeface="Times New Roman"/>
                <a:ea typeface="Times New Roman"/>
              </a:rPr>
              <a:t>The dataset contains about 28K medium quality animal images belonging to 10 categories: dog, cat, horse, spyder, butterfly, chicken, sheep, cow, squirrel, elephant.</a:t>
            </a:r>
            <a:endParaRPr b="0" lang="en-US" sz="1500" spc="-1" strike="noStrike">
              <a:solidFill>
                <a:srgbClr val="000000"/>
              </a:solidFill>
              <a:latin typeface="Arial"/>
            </a:endParaRPr>
          </a:p>
          <a:p>
            <a:pPr indent="0">
              <a:lnSpc>
                <a:spcPct val="115000"/>
              </a:lnSpc>
              <a:spcBef>
                <a:spcPts val="1199"/>
              </a:spcBef>
              <a:spcAft>
                <a:spcPts val="1199"/>
              </a:spcAft>
              <a:buNone/>
              <a:tabLst>
                <a:tab algn="l" pos="0"/>
              </a:tabLs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729360" y="1318680"/>
            <a:ext cx="7688520" cy="534960"/>
          </a:xfrm>
          <a:prstGeom prst="rect">
            <a:avLst/>
          </a:prstGeom>
          <a:noFill/>
          <a:ln w="0">
            <a:noFill/>
          </a:ln>
        </p:spPr>
        <p:txBody>
          <a:bodyPr lIns="91440" rIns="91440" tIns="91440" bIns="91440" anchor="t">
            <a:normAutofit fontScale="93099"/>
          </a:bodyPr>
          <a:p>
            <a:pPr indent="0">
              <a:buNone/>
            </a:pPr>
            <a:endParaRPr b="1" lang="en-US" sz="2600" spc="-1" strike="noStrike">
              <a:solidFill>
                <a:schemeClr val="dk2"/>
              </a:solidFill>
              <a:latin typeface="Raleway"/>
              <a:ea typeface="Raleway"/>
            </a:endParaRPr>
          </a:p>
        </p:txBody>
      </p:sp>
      <p:sp>
        <p:nvSpPr>
          <p:cNvPr id="98" name="PlaceHolder 2"/>
          <p:cNvSpPr>
            <a:spLocks noGrp="1"/>
          </p:cNvSpPr>
          <p:nvPr>
            <p:ph/>
          </p:nvPr>
        </p:nvSpPr>
        <p:spPr>
          <a:xfrm>
            <a:off x="729360" y="2079000"/>
            <a:ext cx="7688520" cy="2260800"/>
          </a:xfrm>
          <a:prstGeom prst="rect">
            <a:avLst/>
          </a:prstGeom>
          <a:noFill/>
          <a:ln w="0">
            <a:noFill/>
          </a:ln>
        </p:spPr>
        <p:txBody>
          <a:bodyPr lIns="91440" rIns="91440" tIns="91440" bIns="91440" anchor="t">
            <a:normAutofit/>
          </a:bodyPr>
          <a:p>
            <a:pPr indent="0">
              <a:spcBef>
                <a:spcPts val="1417"/>
              </a:spcBef>
              <a:buNone/>
            </a:pPr>
            <a:endParaRPr b="0" lang="en-US" sz="1300" spc="-1" strike="noStrike">
              <a:solidFill>
                <a:schemeClr val="accent1"/>
              </a:solidFill>
              <a:latin typeface="Lato"/>
              <a:ea typeface="Lato"/>
            </a:endParaRPr>
          </a:p>
        </p:txBody>
      </p:sp>
      <p:pic>
        <p:nvPicPr>
          <p:cNvPr id="99" name="Google Shape;124;p19" descr=""/>
          <p:cNvPicPr/>
          <p:nvPr/>
        </p:nvPicPr>
        <p:blipFill>
          <a:blip r:embed="rId1"/>
          <a:stretch/>
        </p:blipFill>
        <p:spPr>
          <a:xfrm>
            <a:off x="729360" y="1318680"/>
            <a:ext cx="7688520" cy="30211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729360" y="1318680"/>
            <a:ext cx="7688520" cy="534960"/>
          </a:xfrm>
          <a:prstGeom prst="rect">
            <a:avLst/>
          </a:prstGeom>
          <a:noFill/>
          <a:ln w="0">
            <a:noFill/>
          </a:ln>
        </p:spPr>
        <p:txBody>
          <a:bodyPr lIns="91440" rIns="91440" tIns="91440" bIns="91440" anchor="t">
            <a:normAutofit fontScale="93099"/>
          </a:bodyPr>
          <a:p>
            <a:pPr indent="0">
              <a:lnSpc>
                <a:spcPct val="100000"/>
              </a:lnSpc>
              <a:buNone/>
              <a:tabLst>
                <a:tab algn="l" pos="0"/>
              </a:tabLst>
            </a:pPr>
            <a:r>
              <a:rPr b="1" lang="en" sz="2600" spc="-1" strike="noStrike">
                <a:solidFill>
                  <a:schemeClr val="dk2"/>
                </a:solidFill>
                <a:latin typeface="Raleway"/>
                <a:ea typeface="Raleway"/>
              </a:rPr>
              <a:t>Error Rate Analysis</a:t>
            </a:r>
            <a:endParaRPr b="0" lang="en-US" sz="2600" spc="-1" strike="noStrike">
              <a:solidFill>
                <a:srgbClr val="000000"/>
              </a:solidFill>
              <a:latin typeface="Arial"/>
            </a:endParaRPr>
          </a:p>
        </p:txBody>
      </p:sp>
      <p:sp>
        <p:nvSpPr>
          <p:cNvPr id="101" name="PlaceHolder 2"/>
          <p:cNvSpPr>
            <a:spLocks noGrp="1"/>
          </p:cNvSpPr>
          <p:nvPr>
            <p:ph/>
          </p:nvPr>
        </p:nvSpPr>
        <p:spPr>
          <a:xfrm>
            <a:off x="729360" y="2079000"/>
            <a:ext cx="7688520" cy="2260800"/>
          </a:xfrm>
          <a:prstGeom prst="rect">
            <a:avLst/>
          </a:prstGeom>
          <a:noFill/>
          <a:ln w="0">
            <a:noFill/>
          </a:ln>
        </p:spPr>
        <p:txBody>
          <a:bodyPr lIns="91440" rIns="91440" tIns="91440" bIns="91440" anchor="t">
            <a:normAutofit/>
          </a:bodyPr>
          <a:p>
            <a:pPr indent="0">
              <a:lnSpc>
                <a:spcPct val="115000"/>
              </a:lnSpc>
              <a:buNone/>
              <a:tabLst>
                <a:tab algn="l" pos="0"/>
              </a:tabLst>
            </a:pPr>
            <a:r>
              <a:rPr b="0" lang="en" sz="1300" spc="-1" strike="noStrike">
                <a:solidFill>
                  <a:schemeClr val="accent1"/>
                </a:solidFill>
                <a:highlight>
                  <a:srgbClr val="d4f1f4"/>
                </a:highlight>
                <a:latin typeface="Times New Roman"/>
                <a:ea typeface="Times New Roman"/>
              </a:rPr>
              <a:t>The `compute_ela_cv()` function compresses an image at a specified JPEG quality, computes the absolute difference between the compressed and original images, and returns an ELA image after scaling the difference.</a:t>
            </a:r>
            <a:endParaRPr b="0" lang="en-US" sz="1300" spc="-1" strike="noStrike">
              <a:solidFill>
                <a:srgbClr val="000000"/>
              </a:solidFill>
              <a:latin typeface="Arial"/>
            </a:endParaRPr>
          </a:p>
          <a:p>
            <a:pPr indent="0">
              <a:lnSpc>
                <a:spcPct val="115000"/>
              </a:lnSpc>
              <a:spcBef>
                <a:spcPts val="1199"/>
              </a:spcBef>
              <a:buNone/>
              <a:tabLst>
                <a:tab algn="l" pos="0"/>
              </a:tabLst>
            </a:pPr>
            <a:r>
              <a:rPr b="0" lang="en" sz="1300" spc="-1" strike="noStrike">
                <a:solidFill>
                  <a:schemeClr val="accent1"/>
                </a:solidFill>
                <a:highlight>
                  <a:srgbClr val="d4f1f4"/>
                </a:highlight>
                <a:latin typeface="Times New Roman"/>
                <a:ea typeface="Times New Roman"/>
              </a:rPr>
              <a:t>The `convert_to_ela_image()` function also compresses an image at a specified JPEG quality, calculates the absolute difference between the compressed and original images, normalizes the difference, and returns the resulting ELA image.</a:t>
            </a:r>
            <a:endParaRPr b="0" lang="en-US" sz="1300" spc="-1" strike="noStrike">
              <a:solidFill>
                <a:srgbClr val="000000"/>
              </a:solidFill>
              <a:latin typeface="Arial"/>
            </a:endParaRPr>
          </a:p>
          <a:p>
            <a:pPr indent="0">
              <a:lnSpc>
                <a:spcPct val="115000"/>
              </a:lnSpc>
              <a:spcBef>
                <a:spcPts val="1199"/>
              </a:spcBef>
              <a:buNone/>
              <a:tabLst>
                <a:tab algn="l" pos="0"/>
              </a:tabLst>
            </a:pPr>
            <a:endParaRPr b="0" lang="en-US" sz="1300" spc="-1" strike="noStrike">
              <a:solidFill>
                <a:srgbClr val="000000"/>
              </a:solidFill>
              <a:latin typeface="Arial"/>
            </a:endParaRPr>
          </a:p>
          <a:p>
            <a:pPr indent="0">
              <a:lnSpc>
                <a:spcPct val="115000"/>
              </a:lnSpc>
              <a:spcBef>
                <a:spcPts val="1199"/>
              </a:spcBef>
              <a:spcAft>
                <a:spcPts val="1199"/>
              </a:spcAft>
              <a:buNone/>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729360" y="1318680"/>
            <a:ext cx="7688520" cy="534960"/>
          </a:xfrm>
          <a:prstGeom prst="rect">
            <a:avLst/>
          </a:prstGeom>
          <a:noFill/>
          <a:ln w="0">
            <a:noFill/>
          </a:ln>
        </p:spPr>
        <p:txBody>
          <a:bodyPr lIns="91440" rIns="91440" tIns="91440" bIns="91440" anchor="t">
            <a:normAutofit fontScale="93099"/>
          </a:bodyPr>
          <a:p>
            <a:pPr indent="0">
              <a:lnSpc>
                <a:spcPct val="100000"/>
              </a:lnSpc>
              <a:buNone/>
              <a:tabLst>
                <a:tab algn="l" pos="0"/>
              </a:tabLst>
            </a:pPr>
            <a:r>
              <a:rPr b="1" lang="en" sz="2600" spc="-1" strike="noStrike">
                <a:solidFill>
                  <a:schemeClr val="dk2"/>
                </a:solidFill>
                <a:latin typeface="Raleway"/>
                <a:ea typeface="Raleway"/>
              </a:rPr>
              <a:t>Error Rate Analysis</a:t>
            </a:r>
            <a:endParaRPr b="0" lang="en-US" sz="2600" spc="-1" strike="noStrike">
              <a:solidFill>
                <a:srgbClr val="000000"/>
              </a:solidFill>
              <a:latin typeface="Arial"/>
            </a:endParaRPr>
          </a:p>
        </p:txBody>
      </p:sp>
      <p:sp>
        <p:nvSpPr>
          <p:cNvPr id="103" name="PlaceHolder 2"/>
          <p:cNvSpPr>
            <a:spLocks noGrp="1"/>
          </p:cNvSpPr>
          <p:nvPr>
            <p:ph/>
          </p:nvPr>
        </p:nvSpPr>
        <p:spPr>
          <a:xfrm>
            <a:off x="729360" y="2079000"/>
            <a:ext cx="7688520" cy="2260800"/>
          </a:xfrm>
          <a:prstGeom prst="rect">
            <a:avLst/>
          </a:prstGeom>
          <a:noFill/>
          <a:ln w="0">
            <a:noFill/>
          </a:ln>
        </p:spPr>
        <p:txBody>
          <a:bodyPr lIns="91440" rIns="91440" tIns="91440" bIns="91440" anchor="t">
            <a:normAutofit/>
          </a:bodyPr>
          <a:p>
            <a:pPr indent="0">
              <a:lnSpc>
                <a:spcPct val="115000"/>
              </a:lnSpc>
              <a:buNone/>
              <a:tabLst>
                <a:tab algn="l" pos="0"/>
              </a:tabLst>
            </a:pPr>
            <a:r>
              <a:rPr b="0" lang="en" sz="1300" spc="-1" strike="noStrike">
                <a:solidFill>
                  <a:schemeClr val="accent1"/>
                </a:solidFill>
                <a:highlight>
                  <a:srgbClr val="d4f1f4"/>
                </a:highlight>
                <a:latin typeface="Times New Roman"/>
                <a:ea typeface="Times New Roman"/>
              </a:rPr>
              <a:t>The `random_sample()` function selects a random file path from a specified directory, optionally filtering by file extension.</a:t>
            </a:r>
            <a:endParaRPr b="0" lang="en-US" sz="1300" spc="-1" strike="noStrike">
              <a:solidFill>
                <a:srgbClr val="000000"/>
              </a:solidFill>
              <a:latin typeface="Arial"/>
            </a:endParaRPr>
          </a:p>
          <a:p>
            <a:pPr indent="0">
              <a:lnSpc>
                <a:spcPct val="115000"/>
              </a:lnSpc>
              <a:spcBef>
                <a:spcPts val="1199"/>
              </a:spcBef>
              <a:buNone/>
              <a:tabLst>
                <a:tab algn="l" pos="0"/>
              </a:tabLst>
            </a:pPr>
            <a:r>
              <a:rPr b="0" lang="en" sz="1300" spc="-1" strike="noStrike">
                <a:solidFill>
                  <a:schemeClr val="accent1"/>
                </a:solidFill>
                <a:highlight>
                  <a:srgbClr val="d4f1f4"/>
                </a:highlight>
                <a:latin typeface="Times New Roman"/>
                <a:ea typeface="Times New Roman"/>
              </a:rPr>
              <a:t>The code generates ELA images for a randomly chosen test animal image at various JPEG quality levels, showing increasing error with more compression. These images are displayed using matplotlib, providing a visual analysis of JPEG compression effects, useful for determining optimal compression quality for animal image classification tasks.</a:t>
            </a:r>
            <a:endParaRPr b="0" lang="en-US" sz="1300" spc="-1" strike="noStrike">
              <a:solidFill>
                <a:srgbClr val="000000"/>
              </a:solidFill>
              <a:latin typeface="Arial"/>
            </a:endParaRPr>
          </a:p>
          <a:p>
            <a:pPr indent="0">
              <a:lnSpc>
                <a:spcPct val="115000"/>
              </a:lnSpc>
              <a:spcBef>
                <a:spcPts val="1199"/>
              </a:spcBef>
              <a:spcAft>
                <a:spcPts val="1199"/>
              </a:spcAft>
              <a:buNone/>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LibreOffice/7.6.4.1$Windows_X86_64 LibreOffice_project/e19e193f88cd6c0525a17fb7a176ed8e6a3e2aa1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2024-05-31T22:50:11Z</dcterms:modified>
  <cp:revision>1</cp:revision>
  <dc:subject/>
  <dc:title/>
</cp:coreProperties>
</file>