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A57CD-F347-4FAF-BF68-AE51F53B4641}" v="243" dt="2023-04-11T17:23:49.696"/>
    <p1510:client id="{861D3481-5FD3-490B-BAE3-E31477DF49AA}" v="4312" dt="2023-04-12T06:28:55.458"/>
    <p1510:client id="{C399BFA0-B622-4CF3-AF37-471378DAA705}" v="68" dt="2023-04-11T16:31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56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7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9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5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15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29E95-0570-0BA0-CF09-E374643BD58B}"/>
              </a:ext>
            </a:extLst>
          </p:cNvPr>
          <p:cNvSpPr txBox="1"/>
          <p:nvPr/>
        </p:nvSpPr>
        <p:spPr>
          <a:xfrm>
            <a:off x="326667" y="2254060"/>
            <a:ext cx="827898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latin typeface="HGPMinchoE"/>
                <a:ea typeface="HGPMinchoE"/>
              </a:rPr>
              <a:t>GOVERNMENT ARTS AND SCIENCE COLLEGE</a:t>
            </a:r>
          </a:p>
          <a:p>
            <a:r>
              <a:rPr lang="en-US" sz="2800" b="1" dirty="0" smtClean="0">
                <a:latin typeface="HGPMinchoE"/>
                <a:ea typeface="HGPMinchoE"/>
              </a:rPr>
              <a:t>PERUMBAKKAM.</a:t>
            </a:r>
            <a:endParaRPr lang="en-US" sz="28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2D519-3BE0-0F16-E22C-ADCC7479E199}"/>
              </a:ext>
            </a:extLst>
          </p:cNvPr>
          <p:cNvSpPr txBox="1"/>
          <p:nvPr/>
        </p:nvSpPr>
        <p:spPr>
          <a:xfrm>
            <a:off x="456824" y="4189241"/>
            <a:ext cx="52915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GPMinchoE"/>
                <a:ea typeface="HGPMinchoE"/>
              </a:rPr>
              <a:t>BACHELOR OF COMPUTER </a:t>
            </a:r>
            <a:r>
              <a:rPr lang="en-US" sz="2800" b="1" dirty="0" smtClean="0">
                <a:solidFill>
                  <a:srgbClr val="000000"/>
                </a:solidFill>
                <a:latin typeface="HGPMinchoE"/>
                <a:ea typeface="HGPMinchoE"/>
              </a:rPr>
              <a:t>APPLICATION</a:t>
            </a:r>
            <a:endParaRPr lang="en-US" sz="2800" b="1" dirty="0">
              <a:solidFill>
                <a:srgbClr val="000000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5076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D33CF0-7BCF-F3EB-6ADE-2AC29860BD63}"/>
              </a:ext>
            </a:extLst>
          </p:cNvPr>
          <p:cNvSpPr txBox="1"/>
          <p:nvPr/>
        </p:nvSpPr>
        <p:spPr>
          <a:xfrm>
            <a:off x="3858717" y="3111276"/>
            <a:ext cx="51209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HGPMinchoE"/>
                <a:ea typeface="HGPMinchoE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98C-714E-F331-A765-21B7BA8F93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6197" y="820545"/>
            <a:ext cx="10010775" cy="20956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EARLY PREDICTION FOR CHRONIC KIDNEY DISEASE DETECTION </a:t>
            </a:r>
            <a:r>
              <a:rPr lang="en-US" sz="32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/>
            </a:r>
            <a:br>
              <a:rPr lang="en-US" sz="32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</a:br>
            <a:r>
              <a:rPr lang="en-US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/>
            </a:r>
            <a:br>
              <a:rPr lang="en-US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</a:br>
            <a:r>
              <a:rPr lang="en-US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A </a:t>
            </a:r>
            <a:r>
              <a:rPr lang="en-US" sz="32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PROGRESSIVE </a:t>
            </a:r>
            <a:r>
              <a:rPr lang="en-US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APPROACH TO HEALTH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F890-986C-D5EF-8AA5-639C9703243F}"/>
              </a:ext>
            </a:extLst>
          </p:cNvPr>
          <p:cNvSpPr txBox="1"/>
          <p:nvPr/>
        </p:nvSpPr>
        <p:spPr>
          <a:xfrm>
            <a:off x="2537105" y="4070319"/>
            <a:ext cx="268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EB681-8AD6-7929-1424-D421CAC6DC85}"/>
              </a:ext>
            </a:extLst>
          </p:cNvPr>
          <p:cNvSpPr txBox="1"/>
          <p:nvPr/>
        </p:nvSpPr>
        <p:spPr>
          <a:xfrm>
            <a:off x="2845657" y="3857802"/>
            <a:ext cx="51071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PRESENTED BY  </a:t>
            </a:r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 </a:t>
            </a:r>
          </a:p>
          <a:p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  </a:t>
            </a: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MANIKANDAN. 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SANTHOSH. A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ARJUN. K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PRAVEENA. D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31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8F3AE-7294-8251-A017-89C7B2A99083}"/>
              </a:ext>
            </a:extLst>
          </p:cNvPr>
          <p:cNvSpPr txBox="1"/>
          <p:nvPr/>
        </p:nvSpPr>
        <p:spPr>
          <a:xfrm>
            <a:off x="1942528" y="529780"/>
            <a:ext cx="1432369" cy="784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5EB41-5D40-CDD4-5A8A-46D9C4709796}"/>
              </a:ext>
            </a:extLst>
          </p:cNvPr>
          <p:cNvSpPr txBox="1"/>
          <p:nvPr/>
        </p:nvSpPr>
        <p:spPr>
          <a:xfrm>
            <a:off x="386006" y="430670"/>
            <a:ext cx="1108439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INTRODUCTION: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HGPMinchoE"/>
              <a:ea typeface="HGPMinchoE"/>
              <a:cs typeface="Calibri"/>
            </a:endParaRP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         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 WE CREATE A MACHINE LEARNING PROGRAM TO IDENTIFY THE PRORGAM OF CHRONIC KIDNEY DISEASE(CKD) 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            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            CKD IS A MAJOR MEDICAL PROBLEM AND CAN BE CURED IF TREATED IN THE EARLY STAGES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HGPMinchoE"/>
              <a:ea typeface="HGPMinchoE"/>
              <a:cs typeface="Calibri"/>
            </a:endParaRP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PURPOSE OF THE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PROJECT: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            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HGPMinchoE"/>
                <a:ea typeface="HGPMinchoE"/>
                <a:cs typeface="Calibri"/>
              </a:rPr>
              <a:t>THAT WE PREDICT THE PROBLEM IN SHORT TIME SO WE SAVE THE PATIENT LIVE FROM RISK</a:t>
            </a:r>
          </a:p>
        </p:txBody>
      </p:sp>
    </p:spTree>
    <p:extLst>
      <p:ext uri="{BB962C8B-B14F-4D97-AF65-F5344CB8AC3E}">
        <p14:creationId xmlns:p14="http://schemas.microsoft.com/office/powerpoint/2010/main" val="21028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CAA35-A7AA-6CB9-901A-79CDDA1E91A3}"/>
              </a:ext>
            </a:extLst>
          </p:cNvPr>
          <p:cNvSpPr txBox="1"/>
          <p:nvPr/>
        </p:nvSpPr>
        <p:spPr>
          <a:xfrm>
            <a:off x="72239" y="137703"/>
            <a:ext cx="10778708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TECHNICAL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ARCHITECTURE: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HGPMinchoE"/>
              <a:ea typeface="HGPMinchoE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THIS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DIAGRAM REPRESENT THE PROJECT FLOW OF THE CHRONIC KIDNEY DISEASE 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890DC72-90AD-2A92-C097-52E1ACCD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1124942"/>
            <a:ext cx="6423803" cy="3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AF84A-3D94-A033-5EAC-4C22034A35B6}"/>
              </a:ext>
            </a:extLst>
          </p:cNvPr>
          <p:cNvSpPr txBox="1"/>
          <p:nvPr/>
        </p:nvSpPr>
        <p:spPr>
          <a:xfrm>
            <a:off x="269808" y="235809"/>
            <a:ext cx="11719131" cy="8525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PROBLEM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STUDIES: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	CHRONIC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KIDNEY DISEASE(CKD) IS A MAJOR MEDICAL PROBLEM AND CAN BE CURED IF TREATED IN THE EARLY STAGES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SYMPTOMS:</a:t>
            </a: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CONTINIOUS URINE PROBLEM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              SMALLER KIDNEY SIZE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8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F0D36-8A54-75B7-8D08-862A09162AC7}"/>
              </a:ext>
            </a:extLst>
          </p:cNvPr>
          <p:cNvSpPr txBox="1"/>
          <p:nvPr/>
        </p:nvSpPr>
        <p:spPr>
          <a:xfrm>
            <a:off x="274701" y="490537"/>
            <a:ext cx="11083166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TYPES OF KIDNEY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DISEASE: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</a:t>
            </a:r>
            <a:r>
              <a:rPr lang="en-US" sz="3200" dirty="0">
                <a:latin typeface="HGPMinchoE"/>
                <a:ea typeface="HGPMinchoE"/>
              </a:rPr>
              <a:t> DIABETES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          BP(BLOOD PRESSURE)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          PALYSISTIC KIDNEY DISEASE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          GLOMERULONEPHRETS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DATA COLLECTION &amp;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PREPARATION: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  </a:t>
            </a:r>
          </a:p>
          <a:p>
            <a:r>
              <a:rPr lang="en-US" sz="2800" dirty="0" smtClean="0">
                <a:latin typeface="HGPMinchoE"/>
                <a:ea typeface="HGPMinchoE"/>
              </a:rPr>
              <a:t>TO </a:t>
            </a:r>
            <a:r>
              <a:rPr lang="en-US" sz="2800" dirty="0">
                <a:latin typeface="HGPMinchoE"/>
                <a:ea typeface="HGPMinchoE"/>
              </a:rPr>
              <a:t>COLLECT MANY PATIENT CASE DETIALES ABOUT THE DEASISE IN VARIOUS HOSPITALS AND USE IT FOR SOFTWARE DEVELOPEMENT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</a:rPr>
              <a:t> 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751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5D4AE-04D8-97F4-6D13-FAF2ED59E3F3}"/>
              </a:ext>
            </a:extLst>
          </p:cNvPr>
          <p:cNvSpPr txBox="1"/>
          <p:nvPr/>
        </p:nvSpPr>
        <p:spPr>
          <a:xfrm>
            <a:off x="686752" y="490537"/>
            <a:ext cx="98107" cy="31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19A62-B789-4AB7-F4EF-3DBB7CA2114D}"/>
              </a:ext>
            </a:extLst>
          </p:cNvPr>
          <p:cNvSpPr txBox="1"/>
          <p:nvPr/>
        </p:nvSpPr>
        <p:spPr>
          <a:xfrm>
            <a:off x="733771" y="486649"/>
            <a:ext cx="11458389" cy="1043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</a:t>
            </a:r>
            <a:endParaRPr lang="en-US" sz="3200" b="1" dirty="0" smtClean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</a:t>
            </a:r>
            <a:r>
              <a:rPr lang="en-US" sz="3200" b="1" dirty="0" smtClean="0">
                <a:latin typeface="HGPMinchoE"/>
                <a:ea typeface="HGPMinchoE"/>
              </a:rPr>
              <a:t>* </a:t>
            </a:r>
            <a:r>
              <a:rPr lang="en-US" sz="3200" b="1" dirty="0">
                <a:latin typeface="HGPMinchoE"/>
                <a:ea typeface="HGPMinchoE"/>
              </a:rPr>
              <a:t> SEARCH FOR SIMILAR SOFTWARS AND TAKE THE BETTER INVENTED IDEAS IN THE SOFTWARE AND USE &amp; UPGRADE IT</a:t>
            </a:r>
          </a:p>
          <a:p>
            <a:endParaRPr lang="en-US" sz="3200" b="1" dirty="0"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           </a:t>
            </a:r>
            <a:endParaRPr lang="en-US" sz="3200" b="1" dirty="0" smtClean="0"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</a:t>
            </a:r>
            <a:r>
              <a:rPr lang="en-US" sz="3200" b="1" dirty="0" smtClean="0">
                <a:latin typeface="HGPMinchoE"/>
                <a:ea typeface="HGPMinchoE"/>
              </a:rPr>
              <a:t>* </a:t>
            </a:r>
            <a:r>
              <a:rPr lang="en-US" sz="3200" b="1" dirty="0">
                <a:latin typeface="HGPMinchoE"/>
                <a:ea typeface="HGPMinchoE"/>
              </a:rPr>
              <a:t> GIVE A FULL THEORITICAL INFORMATION  TO THE PATIENT TO GET A IDEA ABOUT THE DIALISIS</a:t>
            </a:r>
          </a:p>
          <a:p>
            <a:endParaRPr lang="en-US" sz="3200" b="1" dirty="0"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            </a:t>
            </a:r>
            <a:endParaRPr lang="en-US" sz="3200" b="1" dirty="0" smtClean="0">
              <a:latin typeface="HGPMinchoE"/>
              <a:ea typeface="HGPMinchoE"/>
            </a:endParaRPr>
          </a:p>
          <a:p>
            <a:r>
              <a:rPr lang="en-US" sz="3200" b="1" dirty="0" smtClean="0">
                <a:latin typeface="HGPMinchoE"/>
                <a:ea typeface="HGPMinchoE"/>
              </a:rPr>
              <a:t> *</a:t>
            </a:r>
            <a:r>
              <a:rPr lang="en-US" sz="3200" b="1" dirty="0">
                <a:latin typeface="HGPMinchoE"/>
                <a:ea typeface="HGPMinchoE"/>
              </a:rPr>
              <a:t>  ADD ADDITIONAL FEATURES IN THE SOFTWARE LIKE WHAT THEY DO AND WHAT THEY DON'T DO BEFORE AND AFTER DIALISIS 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C111E-B4F0-481B-E4CB-CFD0265FD021}"/>
              </a:ext>
            </a:extLst>
          </p:cNvPr>
          <p:cNvSpPr txBox="1"/>
          <p:nvPr/>
        </p:nvSpPr>
        <p:spPr>
          <a:xfrm>
            <a:off x="255079" y="529780"/>
            <a:ext cx="12164882" cy="10926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MODULE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BUILDING: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</a:t>
            </a:r>
            <a:r>
              <a:rPr lang="en-US" sz="3200" dirty="0">
                <a:latin typeface="HGPMinchoE"/>
                <a:ea typeface="HGPMinchoE"/>
              </a:rPr>
              <a:t> TRAINING THE MODEL IN MULTIPLE ALGORITHM</a:t>
            </a:r>
            <a:endParaRPr lang="en-US" dirty="0"/>
          </a:p>
          <a:p>
            <a:r>
              <a:rPr lang="en-US" sz="3200" dirty="0">
                <a:latin typeface="HGPMinchoE"/>
                <a:ea typeface="HGPMinchoE"/>
              </a:rPr>
              <a:t>               ANN MODEL 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RANDOM FOREST MODEL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DECISION TREE MODEL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LOGISTIC REGRESSION </a:t>
            </a:r>
          </a:p>
          <a:p>
            <a:r>
              <a:rPr lang="en-US" sz="3200" dirty="0">
                <a:latin typeface="HGPMinchoE"/>
                <a:ea typeface="HGPMinchoE"/>
              </a:rPr>
              <a:t>               TESTING THE MODEL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081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ED096-97FF-04BB-5DA1-BC59A387B1D0}"/>
              </a:ext>
            </a:extLst>
          </p:cNvPr>
          <p:cNvSpPr txBox="1"/>
          <p:nvPr/>
        </p:nvSpPr>
        <p:spPr>
          <a:xfrm>
            <a:off x="622889" y="602034"/>
            <a:ext cx="1156911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HGPMinchoE"/>
                <a:ea typeface="HGPMinchoE"/>
              </a:rPr>
              <a:t>BENIFITES OF CKD MECHINE </a:t>
            </a:r>
            <a:r>
              <a:rPr lang="en-US" sz="3200" b="1" dirty="0" smtClean="0">
                <a:latin typeface="HGPMinchoE"/>
                <a:ea typeface="HGPMinchoE"/>
              </a:rPr>
              <a:t>LEARNING:</a:t>
            </a:r>
            <a:endParaRPr lang="en-US" sz="32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              </a:t>
            </a:r>
            <a:r>
              <a:rPr lang="en-US" sz="3200" b="1" dirty="0" smtClean="0">
                <a:latin typeface="HGPMinchoE"/>
                <a:ea typeface="HGPMinchoE"/>
              </a:rPr>
              <a:t>* </a:t>
            </a:r>
            <a:r>
              <a:rPr lang="en-US" sz="3200" b="1" dirty="0">
                <a:latin typeface="HGPMinchoE"/>
                <a:ea typeface="HGPMinchoE"/>
              </a:rPr>
              <a:t>IT IS THE MOST ADVANCED AI MODEL TO  IDENTIFY THE KIDNEY PROBLEMS </a:t>
            </a:r>
          </a:p>
          <a:p>
            <a:endParaRPr lang="en-US" sz="3200" b="1" dirty="0">
              <a:latin typeface="HGPMinchoE"/>
              <a:ea typeface="HGPMinchoE"/>
            </a:endParaRPr>
          </a:p>
          <a:p>
            <a:r>
              <a:rPr lang="en-US" sz="3200" b="1" dirty="0">
                <a:latin typeface="HGPMinchoE"/>
                <a:ea typeface="HGPMinchoE"/>
              </a:rPr>
              <a:t>              </a:t>
            </a:r>
            <a:r>
              <a:rPr lang="en-US" sz="3200" b="1" dirty="0" smtClean="0">
                <a:latin typeface="HGPMinchoE"/>
                <a:ea typeface="HGPMinchoE"/>
              </a:rPr>
              <a:t>*</a:t>
            </a:r>
            <a:r>
              <a:rPr lang="en-US" sz="3200" b="1" dirty="0">
                <a:latin typeface="HGPMinchoE"/>
                <a:ea typeface="HGPMinchoE"/>
              </a:rPr>
              <a:t>  IT IS  MORE HELP TO AVOID PATIENTS RISK ZONE FROM THE DISEASE </a:t>
            </a:r>
          </a:p>
          <a:p>
            <a:r>
              <a:rPr lang="en-US" sz="3200" b="1" dirty="0">
                <a:latin typeface="HGPMinchoE"/>
                <a:ea typeface="HGPMinchoE"/>
              </a:rPr>
              <a:t>    </a:t>
            </a:r>
          </a:p>
          <a:p>
            <a:r>
              <a:rPr lang="en-US" sz="3200" b="1" dirty="0">
                <a:latin typeface="HGPMinchoE"/>
                <a:ea typeface="HGPMinchoE"/>
              </a:rPr>
              <a:t>               </a:t>
            </a:r>
            <a:r>
              <a:rPr lang="en-US" sz="3200" b="1" dirty="0" smtClean="0">
                <a:latin typeface="HGPMinchoE"/>
                <a:ea typeface="HGPMinchoE"/>
              </a:rPr>
              <a:t>* </a:t>
            </a:r>
            <a:r>
              <a:rPr lang="en-US" sz="3200" b="1" dirty="0">
                <a:latin typeface="HGPMinchoE"/>
                <a:ea typeface="HGPMinchoE"/>
              </a:rPr>
              <a:t>IT GUIDE THE PATIENTS AND DOCTORS TO COMPLETELY RECTIFY THE PROBLEM OF CKD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10286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55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HGPMinchoE</vt:lpstr>
      <vt:lpstr>Wingdings</vt:lpstr>
      <vt:lpstr>Wingdings 3</vt:lpstr>
      <vt:lpstr>Ion</vt:lpstr>
      <vt:lpstr>PowerPoint Presentation</vt:lpstr>
      <vt:lpstr>EARLY PREDICTION FOR CHRONIC KIDNEY DISEASE DETECTION   A PROGRESSIVE APPROACH TO HEALTH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ELCOT</cp:lastModifiedBy>
  <cp:revision>840</cp:revision>
  <dcterms:created xsi:type="dcterms:W3CDTF">2023-04-11T16:01:05Z</dcterms:created>
  <dcterms:modified xsi:type="dcterms:W3CDTF">2023-04-27T07:53:20Z</dcterms:modified>
</cp:coreProperties>
</file>