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>
      <p:cViewPr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android.com/tools" TargetMode="External"/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0" y="2893928"/>
            <a:ext cx="5926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Algerian" pitchFamily="82" charset="0"/>
              </a:rPr>
              <a:t>adaptive mail :a flexible email client App</a:t>
            </a:r>
            <a:endParaRPr lang="en-US" sz="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07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Output: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3" y="1935163"/>
            <a:ext cx="7807253" cy="4389437"/>
          </a:xfrm>
        </p:spPr>
      </p:pic>
    </p:spTree>
    <p:extLst>
      <p:ext uri="{BB962C8B-B14F-4D97-AF65-F5344CB8AC3E}">
        <p14:creationId xmlns:p14="http://schemas.microsoft.com/office/powerpoint/2010/main" val="108454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7807253" cy="4389437"/>
          </a:xfrm>
        </p:spPr>
      </p:pic>
    </p:spTree>
    <p:extLst>
      <p:ext uri="{BB962C8B-B14F-4D97-AF65-F5344CB8AC3E}">
        <p14:creationId xmlns:p14="http://schemas.microsoft.com/office/powerpoint/2010/main" val="16595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3" y="1935163"/>
            <a:ext cx="7807253" cy="4389437"/>
          </a:xfrm>
        </p:spPr>
      </p:pic>
    </p:spTree>
    <p:extLst>
      <p:ext uri="{BB962C8B-B14F-4D97-AF65-F5344CB8AC3E}">
        <p14:creationId xmlns:p14="http://schemas.microsoft.com/office/powerpoint/2010/main" val="357362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Adaptive Mail: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4389120"/>
          </a:xfrm>
        </p:spPr>
        <p:txBody>
          <a:bodyPr/>
          <a:lstStyle/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Flexible Email Client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</a:t>
            </a:r>
          </a:p>
          <a:p>
            <a:pPr marL="0" indent="0">
              <a:buNone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buNone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Feature team 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Arjun M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Hari Prasath D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Somasundharam A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Abishek Prabhu P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116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Adaptive Mail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</a:t>
            </a:r>
            <a:r>
              <a:rPr lang="en-US" dirty="0"/>
              <a:t>modern, flexible email client app designed to streamline email management with user-centric features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Why </a:t>
            </a:r>
            <a:r>
              <a:rPr lang="en-US" dirty="0"/>
              <a:t>Adaptive </a:t>
            </a:r>
            <a:r>
              <a:rPr lang="en-US" dirty="0" smtClean="0"/>
              <a:t>Mail?</a:t>
            </a:r>
          </a:p>
          <a:p>
            <a:r>
              <a:rPr lang="en-US" dirty="0" smtClean="0"/>
              <a:t>The </a:t>
            </a:r>
            <a:r>
              <a:rPr lang="en-US" dirty="0"/>
              <a:t>app addresses the limitations of traditional email clients by offering enhanced adaptability, usability,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355274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</a:t>
            </a:r>
            <a:r>
              <a:rPr lang="en-US" dirty="0" smtClean="0"/>
              <a:t>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face challenges with traditional email clients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Limited </a:t>
            </a:r>
            <a:r>
              <a:rPr lang="en-US" dirty="0"/>
              <a:t>customization options.Difficulty managing multiple accounts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Lack </a:t>
            </a:r>
            <a:r>
              <a:rPr lang="en-US" dirty="0"/>
              <a:t>of advanced features for power users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Insufficient </a:t>
            </a:r>
            <a:r>
              <a:rPr lang="en-US" dirty="0"/>
              <a:t>accessibility for diverse user needs.</a:t>
            </a:r>
          </a:p>
        </p:txBody>
      </p:sp>
    </p:spTree>
    <p:extLst>
      <p:ext uri="{BB962C8B-B14F-4D97-AF65-F5344CB8AC3E}">
        <p14:creationId xmlns:p14="http://schemas.microsoft.com/office/powerpoint/2010/main" val="38166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Mail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</a:t>
            </a:r>
            <a:r>
              <a:rPr lang="en-US" dirty="0"/>
              <a:t>flexible and customizable email client that simplifies email organization and supports multiple user needs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Provides </a:t>
            </a:r>
            <a:r>
              <a:rPr lang="en-US" dirty="0"/>
              <a:t>intuitive design and robust features to improve productivity and user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86294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Multi-account support with easy switching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Customizable </a:t>
            </a:r>
            <a:r>
              <a:rPr lang="en-US" dirty="0"/>
              <a:t>interface (themes, layouts, font sizes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Advanced </a:t>
            </a:r>
            <a:r>
              <a:rPr lang="en-US" dirty="0"/>
              <a:t>search and filtering options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Smart </a:t>
            </a:r>
            <a:r>
              <a:rPr lang="en-US" dirty="0"/>
              <a:t>notifications and categorization.Offline access and email drafting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Secure </a:t>
            </a:r>
            <a:r>
              <a:rPr lang="en-US" dirty="0"/>
              <a:t>email encryption.Cross-platform compatibility.</a:t>
            </a:r>
          </a:p>
        </p:txBody>
      </p:sp>
    </p:spTree>
    <p:extLst>
      <p:ext uri="{BB962C8B-B14F-4D97-AF65-F5344CB8AC3E}">
        <p14:creationId xmlns:p14="http://schemas.microsoft.com/office/powerpoint/2010/main" val="239399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kottlin (for cross-platform mobile app development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Backend</a:t>
            </a:r>
            <a:r>
              <a:rPr lang="en-US" dirty="0"/>
              <a:t>: Node.js/PHP (for API management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Database</a:t>
            </a:r>
            <a:r>
              <a:rPr lang="en-US" dirty="0"/>
              <a:t>: </a:t>
            </a:r>
            <a:r>
              <a:rPr lang="en-US" dirty="0" smtClean="0"/>
              <a:t>MySQL/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(for storing user data securely).</a:t>
            </a:r>
          </a:p>
        </p:txBody>
      </p:sp>
    </p:spTree>
    <p:extLst>
      <p:ext uri="{BB962C8B-B14F-4D97-AF65-F5344CB8AC3E}">
        <p14:creationId xmlns:p14="http://schemas.microsoft.com/office/powerpoint/2010/main" val="24664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Mail is the future of email management—offering adaptability, enhanced productivity, and user-centric design.</a:t>
            </a:r>
          </a:p>
        </p:txBody>
      </p:sp>
    </p:spTree>
    <p:extLst>
      <p:ext uri="{BB962C8B-B14F-4D97-AF65-F5344CB8AC3E}">
        <p14:creationId xmlns:p14="http://schemas.microsoft.com/office/powerpoint/2010/main" val="127277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?xml version="1.0" encoding="utf-8</a:t>
            </a:r>
            <a:r>
              <a:rPr lang="en-US" dirty="0" smtClean="0"/>
              <a:t>"?&gt;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&lt;manifest xmlns:android="</a:t>
            </a:r>
            <a:r>
              <a:rPr lang="en-US" dirty="0">
                <a:hlinkClick r:id="rId2"/>
              </a:rPr>
              <a:t>http://schemas.android.com</a:t>
            </a:r>
            <a:r>
              <a:rPr lang="en-US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dirty="0" err="1" smtClean="0">
                <a:hlinkClick r:id="rId2"/>
              </a:rPr>
              <a:t>apk</a:t>
            </a:r>
            <a:r>
              <a:rPr lang="en-US" dirty="0" smtClean="0">
                <a:hlinkClick r:id="rId2"/>
              </a:rPr>
              <a:t>/res/android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xmlns:tools</a:t>
            </a:r>
            <a:r>
              <a:rPr lang="en-US" dirty="0"/>
              <a:t>="</a:t>
            </a:r>
            <a:r>
              <a:rPr lang="en-US" dirty="0">
                <a:hlinkClick r:id="rId3"/>
              </a:rPr>
              <a:t>http://schemas.android.com/tools</a:t>
            </a:r>
            <a:r>
              <a:rPr lang="en-US" dirty="0"/>
              <a:t>" 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application </a:t>
            </a:r>
            <a:r>
              <a:rPr lang="en-US" dirty="0" err="1"/>
              <a:t>android:allowBackup</a:t>
            </a:r>
            <a:r>
              <a:rPr lang="en-US" dirty="0"/>
              <a:t>="</a:t>
            </a:r>
            <a:r>
              <a:rPr lang="en-US" dirty="0" smtClean="0"/>
              <a:t>true“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android:dataExtractionRules</a:t>
            </a:r>
            <a:r>
              <a:rPr lang="en-US" dirty="0"/>
              <a:t>="@xml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r>
              <a:rPr lang="en-US" dirty="0" err="1" smtClean="0"/>
              <a:t>data_extraction_rules</a:t>
            </a:r>
            <a:r>
              <a:rPr lang="en-US" dirty="0"/>
              <a:t>" android:fullBackupContent="@xml/</a:t>
            </a:r>
            <a:r>
              <a:rPr lang="en-US" dirty="0" err="1"/>
              <a:t>backup_rules</a:t>
            </a:r>
            <a:r>
              <a:rPr lang="en-US" dirty="0"/>
              <a:t>" android:icon="@</a:t>
            </a:r>
            <a:r>
              <a:rPr lang="en-US" dirty="0" err="1" smtClean="0"/>
              <a:t>mipmap</a:t>
            </a:r>
            <a:r>
              <a:rPr lang="en-US" dirty="0" smtClean="0"/>
              <a:t>/</a:t>
            </a:r>
            <a:r>
              <a:rPr lang="en-US" dirty="0" err="1" smtClean="0"/>
              <a:t>ic_launcher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android:supportsRtl</a:t>
            </a:r>
            <a:r>
              <a:rPr lang="en-US" dirty="0"/>
              <a:t>="</a:t>
            </a:r>
            <a:r>
              <a:rPr lang="en-US" dirty="0" smtClean="0"/>
              <a:t>true“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android:theme</a:t>
            </a:r>
            <a:r>
              <a:rPr lang="en-US" dirty="0"/>
              <a:t>="@</a:t>
            </a:r>
            <a:r>
              <a:rPr lang="en-US" dirty="0" smtClean="0"/>
              <a:t>style/</a:t>
            </a:r>
            <a:r>
              <a:rPr lang="en-US" dirty="0" err="1" smtClean="0"/>
              <a:t>Theme.EmailApplication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" </a:t>
            </a:r>
            <a:r>
              <a:rPr lang="en-US" dirty="0" err="1"/>
              <a:t>tools:targetApi</a:t>
            </a:r>
            <a:r>
              <a:rPr lang="en-US" dirty="0"/>
              <a:t>="31" 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&lt;activity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android:name</a:t>
            </a:r>
            <a:r>
              <a:rPr lang="en-US" dirty="0"/>
              <a:t>=".</a:t>
            </a:r>
            <a:r>
              <a:rPr lang="en-US" dirty="0" err="1"/>
              <a:t>RegisterActivity</a:t>
            </a:r>
            <a:r>
              <a:rPr lang="en-US" dirty="0"/>
              <a:t>"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android:exported</a:t>
            </a:r>
            <a:r>
              <a:rPr lang="en-US" dirty="0"/>
              <a:t>="</a:t>
            </a:r>
            <a:r>
              <a:rPr lang="en-US" dirty="0" smtClean="0"/>
              <a:t>false“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android:label</a:t>
            </a:r>
            <a:r>
              <a:rPr lang="en-US" dirty="0"/>
              <a:t>="@</a:t>
            </a:r>
            <a:r>
              <a:rPr lang="en-US" dirty="0" smtClean="0"/>
              <a:t>string/</a:t>
            </a:r>
            <a:r>
              <a:rPr lang="en-US" dirty="0" err="1" smtClean="0"/>
              <a:t>title_activity_register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Theme.EmailApplication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&lt;activity </a:t>
            </a:r>
            <a:r>
              <a:rPr lang="en-US" dirty="0" err="1"/>
              <a:t>android:name</a:t>
            </a:r>
            <a:r>
              <a:rPr lang="en-US" dirty="0" smtClean="0"/>
              <a:t>=".</a:t>
            </a:r>
          </a:p>
          <a:p>
            <a:pPr marL="0" indent="0">
              <a:buNone/>
            </a:pPr>
            <a:r>
              <a:rPr lang="en-US" dirty="0" err="1" smtClean="0"/>
              <a:t>MainActivity</a:t>
            </a:r>
            <a:r>
              <a:rPr lang="en-US" dirty="0"/>
              <a:t>" </a:t>
            </a:r>
            <a:r>
              <a:rPr lang="en-US" dirty="0" err="1"/>
              <a:t>android:exported</a:t>
            </a:r>
            <a:r>
              <a:rPr lang="en-US" dirty="0"/>
              <a:t>="false" </a:t>
            </a:r>
            <a:r>
              <a:rPr lang="en-US" dirty="0" err="1"/>
              <a:t>android:label</a:t>
            </a:r>
            <a:r>
              <a:rPr lang="en-US" dirty="0" smtClean="0"/>
              <a:t>=</a:t>
            </a:r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 err="1"/>
              <a:t>MainActivity</a:t>
            </a:r>
            <a:r>
              <a:rPr lang="en-US" dirty="0"/>
              <a:t>"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Theme.EmailApplication</a:t>
            </a:r>
            <a:r>
              <a:rPr lang="en-US" dirty="0"/>
              <a:t>" /&gt; &lt;activity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ViewMailActivity</a:t>
            </a:r>
            <a:r>
              <a:rPr lang="en-US" dirty="0"/>
              <a:t>" </a:t>
            </a:r>
            <a:r>
              <a:rPr lang="en-US" dirty="0" err="1"/>
              <a:t>android:exported</a:t>
            </a:r>
            <a:r>
              <a:rPr lang="en-US" dirty="0"/>
              <a:t>="false"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title_activity_view_mail</a:t>
            </a:r>
            <a:r>
              <a:rPr lang="en-US" dirty="0"/>
              <a:t>"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Theme.EmailApplication</a:t>
            </a:r>
            <a:r>
              <a:rPr lang="en-US" dirty="0"/>
              <a:t>" /&gt; &lt;activity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SendMailActivity</a:t>
            </a:r>
            <a:r>
              <a:rPr lang="en-US" dirty="0"/>
              <a:t>" </a:t>
            </a:r>
            <a:r>
              <a:rPr lang="en-US" dirty="0" err="1"/>
              <a:t>android:exported</a:t>
            </a:r>
            <a:r>
              <a:rPr lang="en-US" dirty="0"/>
              <a:t>="false"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title_activity_send_mail</a:t>
            </a:r>
            <a:r>
              <a:rPr lang="en-US" dirty="0"/>
              <a:t>"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Theme.EmailApplication</a:t>
            </a:r>
            <a:r>
              <a:rPr lang="en-US" dirty="0"/>
              <a:t>" /&gt; &lt;activity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LoginActivity</a:t>
            </a:r>
            <a:r>
              <a:rPr lang="en-US" dirty="0"/>
              <a:t>" </a:t>
            </a:r>
            <a:r>
              <a:rPr lang="en-US" dirty="0" err="1"/>
              <a:t>android:exported</a:t>
            </a:r>
            <a:r>
              <a:rPr lang="en-US" dirty="0"/>
              <a:t>="true"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Theme.EmailApplication</a:t>
            </a:r>
            <a:r>
              <a:rPr lang="en-US" dirty="0"/>
              <a:t>" &gt; &lt;intent-filter&gt; &lt;action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android.intent.action.MAIN</a:t>
            </a:r>
            <a:r>
              <a:rPr lang="en-US" dirty="0"/>
              <a:t>" /&gt; &lt;category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android.intent.category.LAUNCHER</a:t>
            </a:r>
            <a:r>
              <a:rPr lang="en-US" dirty="0"/>
              <a:t>" /&gt; &lt;/intent-filter&gt; &lt;/activity&gt; &lt;/application&gt; 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1336653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104</TotalTime>
  <Words>427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PowerPoint Presentation</vt:lpstr>
      <vt:lpstr>Adaptive Mail:</vt:lpstr>
      <vt:lpstr>Introduction</vt:lpstr>
      <vt:lpstr>Problem Statement </vt:lpstr>
      <vt:lpstr>Solution</vt:lpstr>
      <vt:lpstr>Key Features</vt:lpstr>
      <vt:lpstr>Technology Stack</vt:lpstr>
      <vt:lpstr>Conclusion</vt:lpstr>
      <vt:lpstr>CODE:</vt:lpstr>
      <vt:lpstr>Output:</vt:lpstr>
      <vt:lpstr>Demo </vt:lpstr>
      <vt:lpstr>  Output: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sivaranjani</dc:creator>
  <cp:lastModifiedBy>student</cp:lastModifiedBy>
  <cp:revision>9</cp:revision>
  <dcterms:created xsi:type="dcterms:W3CDTF">2024-11-21T08:31:00Z</dcterms:created>
  <dcterms:modified xsi:type="dcterms:W3CDTF">2024-11-23T09:05:48Z</dcterms:modified>
</cp:coreProperties>
</file>