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inyon Script"/>
      <p:regular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Mono-boldItalic.fntdata"/><Relationship Id="rId13" Type="http://schemas.openxmlformats.org/officeDocument/2006/relationships/font" Target="fonts/PinyonScrip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RobotoMono-bold.fntdata"/><Relationship Id="rId6" Type="http://schemas.openxmlformats.org/officeDocument/2006/relationships/slide" Target="slides/slide2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WhenBus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crowd-sourced bus timing application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14750" y="4311850"/>
            <a:ext cx="5866500" cy="684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Code and Reports @  https://github.com/arjun-krishna/WhenBus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WhenBus [ System Architecture ]</a:t>
            </a:r>
          </a:p>
        </p:txBody>
      </p:sp>
      <p:sp>
        <p:nvSpPr>
          <p:cNvPr id="75" name="Shape 75"/>
          <p:cNvSpPr/>
          <p:nvPr/>
        </p:nvSpPr>
        <p:spPr>
          <a:xfrm>
            <a:off x="4134175" y="1918350"/>
            <a:ext cx="1374947" cy="1079568"/>
          </a:xfrm>
          <a:prstGeom prst="cloud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4184450" y="2115975"/>
            <a:ext cx="12744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NodeJS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backend</a:t>
            </a:r>
          </a:p>
        </p:txBody>
      </p:sp>
      <p:sp>
        <p:nvSpPr>
          <p:cNvPr id="77" name="Shape 77"/>
          <p:cNvSpPr/>
          <p:nvPr/>
        </p:nvSpPr>
        <p:spPr>
          <a:xfrm>
            <a:off x="6502150" y="2020112"/>
            <a:ext cx="977700" cy="876000"/>
          </a:xfrm>
          <a:prstGeom prst="can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6282425" y="2229600"/>
            <a:ext cx="1578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Mongo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database</a:t>
            </a:r>
          </a:p>
        </p:txBody>
      </p:sp>
      <p:pic>
        <p:nvPicPr>
          <p:cNvPr descr="android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1916075"/>
            <a:ext cx="1660150" cy="13113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 rot="-387">
            <a:off x="1666012" y="2139619"/>
            <a:ext cx="2666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          get_information</a:t>
            </a:r>
          </a:p>
        </p:txBody>
      </p:sp>
      <p:sp>
        <p:nvSpPr>
          <p:cNvPr id="81" name="Shape 81"/>
          <p:cNvSpPr/>
          <p:nvPr/>
        </p:nvSpPr>
        <p:spPr>
          <a:xfrm>
            <a:off x="1510775" y="2438650"/>
            <a:ext cx="26235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flipH="1" rot="10800000">
            <a:off x="1163225" y="3227425"/>
            <a:ext cx="3761100" cy="5349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2210125" y="3768650"/>
            <a:ext cx="2025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send_feedback</a:t>
            </a:r>
          </a:p>
        </p:txBody>
      </p:sp>
      <p:sp>
        <p:nvSpPr>
          <p:cNvPr id="84" name="Shape 84"/>
          <p:cNvSpPr/>
          <p:nvPr/>
        </p:nvSpPr>
        <p:spPr>
          <a:xfrm>
            <a:off x="5352850" y="2438650"/>
            <a:ext cx="1149300" cy="230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118500" y="1438950"/>
            <a:ext cx="3761100" cy="4794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2115400" y="1077150"/>
            <a:ext cx="21567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get_suggestion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WhenBus [ User Interface ]</a:t>
            </a:r>
          </a:p>
        </p:txBody>
      </p:sp>
      <p:pic>
        <p:nvPicPr>
          <p:cNvPr descr="1*5_vLOUaHc59pl12ya6wZpA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87" y="720525"/>
            <a:ext cx="757712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3808250" y="1378525"/>
            <a:ext cx="1425900" cy="248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6699881_867685550040771_1131554009_n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875" y="2139825"/>
            <a:ext cx="776650" cy="7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032325" y="3089625"/>
            <a:ext cx="1018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WhenBus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670275" y="1154450"/>
            <a:ext cx="19149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his is the first Activity launched as the user opens our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application.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WhenBus [ User Interface ]</a:t>
            </a:r>
          </a:p>
        </p:txBody>
      </p:sp>
      <p:pic>
        <p:nvPicPr>
          <p:cNvPr descr="1*5_vLOUaHc59pl12ya6wZpA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87" y="720525"/>
            <a:ext cx="757712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3808250" y="1378525"/>
            <a:ext cx="1425900" cy="248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889725" y="1898000"/>
            <a:ext cx="906600" cy="17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889725" y="2743800"/>
            <a:ext cx="906600" cy="17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889725" y="2485200"/>
            <a:ext cx="906600" cy="17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798075" y="1347975"/>
            <a:ext cx="1425900" cy="23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889725" y="1847047"/>
            <a:ext cx="713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rgbClr val="B7B7B7"/>
                </a:solidFill>
              </a:rPr>
              <a:t>Bus number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889725" y="2427575"/>
            <a:ext cx="57849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rgbClr val="B7B7B7"/>
                </a:solidFill>
              </a:rPr>
              <a:t>Source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rgbClr val="B7B7B7"/>
                </a:solidFill>
              </a:rPr>
              <a:t>Destination</a:t>
            </a:r>
          </a:p>
        </p:txBody>
      </p:sp>
      <p:sp>
        <p:nvSpPr>
          <p:cNvPr id="110" name="Shape 110"/>
          <p:cNvSpPr/>
          <p:nvPr/>
        </p:nvSpPr>
        <p:spPr>
          <a:xfrm>
            <a:off x="4887875" y="1898000"/>
            <a:ext cx="285300" cy="173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4796325" y="1847050"/>
            <a:ext cx="60192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 submit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3991600" y="2274825"/>
            <a:ext cx="1018500" cy="20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" name="Shape 113"/>
          <p:cNvSpPr/>
          <p:nvPr/>
        </p:nvSpPr>
        <p:spPr>
          <a:xfrm>
            <a:off x="3920300" y="3079450"/>
            <a:ext cx="407400" cy="173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889725" y="3002400"/>
            <a:ext cx="810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submit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802700" y="1235950"/>
            <a:ext cx="19149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This is the activity where we obtain the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Query from the user.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User has two options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(i) Enter bus number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(ii) Enter source and destination.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WhenBus [ User Interface ]</a:t>
            </a:r>
          </a:p>
        </p:txBody>
      </p:sp>
      <p:pic>
        <p:nvPicPr>
          <p:cNvPr descr="1*5_vLOUaHc59pl12ya6wZpA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87" y="700150"/>
            <a:ext cx="757712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3808250" y="1378525"/>
            <a:ext cx="1425900" cy="248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757250" y="1245925"/>
            <a:ext cx="1476900" cy="17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6684557_1261201033917349_955355856_n.png" id="124" name="Shape 124"/>
          <p:cNvPicPr preferRelativeResize="0"/>
          <p:nvPr/>
        </p:nvPicPr>
        <p:blipFill>
          <a:blip r:embed="rId4">
            <a:alphaModFix amt="94000"/>
          </a:blip>
          <a:stretch>
            <a:fillRect/>
          </a:stretch>
        </p:blipFill>
        <p:spPr>
          <a:xfrm>
            <a:off x="3798600" y="1329149"/>
            <a:ext cx="1425899" cy="24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3782750" y="1378525"/>
            <a:ext cx="1476900" cy="23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808250" y="3130225"/>
            <a:ext cx="1425900" cy="73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521225" y="2132125"/>
            <a:ext cx="101700" cy="11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798600" y="1276525"/>
            <a:ext cx="1425900" cy="112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3767450" y="3150750"/>
            <a:ext cx="14769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00"/>
              <a:t>BUS :  5C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700"/>
              <a:t>Expected arrival  :  10:30 a.m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700"/>
              <a:t>time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700"/>
              <a:t>Stop : BROADWAY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700"/>
          </a:p>
        </p:txBody>
      </p:sp>
      <p:sp>
        <p:nvSpPr>
          <p:cNvPr id="130" name="Shape 130"/>
          <p:cNvSpPr txBox="1"/>
          <p:nvPr/>
        </p:nvSpPr>
        <p:spPr>
          <a:xfrm>
            <a:off x="6670275" y="1072975"/>
            <a:ext cx="21492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This activity is obtained, using the API get_information.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The user reaches this activity when a particular bus number is picked.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This interface displays expected bus location and expected arrival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WhenBus [ User Interface ]</a:t>
            </a:r>
          </a:p>
        </p:txBody>
      </p:sp>
      <p:pic>
        <p:nvPicPr>
          <p:cNvPr descr="1*5_vLOUaHc59pl12ya6wZpA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87" y="720525"/>
            <a:ext cx="757712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808250" y="1378525"/>
            <a:ext cx="1425900" cy="248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798075" y="1347975"/>
            <a:ext cx="1425900" cy="23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849000" y="1663725"/>
            <a:ext cx="611100" cy="234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663425" y="1663725"/>
            <a:ext cx="560400" cy="234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3808250" y="1663725"/>
            <a:ext cx="682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BROADWAY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689075" y="1653525"/>
            <a:ext cx="6111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TARAMANI</a:t>
            </a:r>
          </a:p>
        </p:txBody>
      </p:sp>
      <p:sp>
        <p:nvSpPr>
          <p:cNvPr id="143" name="Shape 143"/>
          <p:cNvSpPr/>
          <p:nvPr/>
        </p:nvSpPr>
        <p:spPr>
          <a:xfrm>
            <a:off x="3838800" y="2122050"/>
            <a:ext cx="1374900" cy="244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833750" y="2449500"/>
            <a:ext cx="1374900" cy="244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838800" y="2776950"/>
            <a:ext cx="1374900" cy="244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3859175" y="2121922"/>
            <a:ext cx="1374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00"/>
              <a:t>05C                         10:20 a.m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849000" y="2447975"/>
            <a:ext cx="1354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00"/>
              <a:t>05CGS                   10:25 a.m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859175" y="2773900"/>
            <a:ext cx="1354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00"/>
              <a:t>5C                          10:30 a.m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409175" y="1628250"/>
            <a:ext cx="3192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 to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670300" y="1022050"/>
            <a:ext cx="216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This activity is displayed when the user enters the source and destination. It uses the get_suggestion API.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It displays best five possible direct buses for a particular pair of source and destination.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WhenBus [ User Interface ]</a:t>
            </a:r>
          </a:p>
        </p:txBody>
      </p:sp>
      <p:pic>
        <p:nvPicPr>
          <p:cNvPr descr="1*5_vLOUaHc59pl12ya6wZpA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87" y="720525"/>
            <a:ext cx="757712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3808250" y="1378525"/>
            <a:ext cx="1425900" cy="248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798075" y="1347975"/>
            <a:ext cx="1425900" cy="23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3798075" y="1582275"/>
            <a:ext cx="1425900" cy="226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864225" y="1847050"/>
            <a:ext cx="1293600" cy="7029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864200" y="2773900"/>
            <a:ext cx="1293600" cy="295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864200" y="3231850"/>
            <a:ext cx="1293600" cy="295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3996650" y="2743150"/>
            <a:ext cx="1028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         YES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996650" y="3171125"/>
            <a:ext cx="851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</a:t>
            </a:r>
            <a:r>
              <a:rPr lang="en" sz="1000"/>
              <a:t> NO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864225" y="1835937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Did you board the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bus 5C ?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598975" y="991500"/>
            <a:ext cx="23121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This activity is launched when we detect that the user might have boarded a bus. This helps in ascertaining that the bus had reached a particular stop and also get periodic feedback from the application.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WhenBus</a:t>
            </a:r>
          </a:p>
        </p:txBody>
      </p:sp>
      <p:pic>
        <p:nvPicPr>
          <p:cNvPr descr="1*5_vLOUaHc59pl12ya6wZpA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87" y="720525"/>
            <a:ext cx="757712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3808250" y="1378525"/>
            <a:ext cx="1425900" cy="248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3798075" y="1347975"/>
            <a:ext cx="1425900" cy="23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3961025" y="2020200"/>
            <a:ext cx="12630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Pinyon Script"/>
                <a:ea typeface="Pinyon Script"/>
                <a:cs typeface="Pinyon Script"/>
                <a:sym typeface="Pinyon Script"/>
              </a:rPr>
              <a:t>Thank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Pinyon Script"/>
                <a:ea typeface="Pinyon Script"/>
                <a:cs typeface="Pinyon Script"/>
                <a:sym typeface="Pinyon Script"/>
              </a:rPr>
              <a:t> 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